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2" r:id="rId4"/>
  </p:sldMasterIdLst>
  <p:notesMasterIdLst>
    <p:notesMasterId r:id="rId54"/>
  </p:notesMasterIdLst>
  <p:handoutMasterIdLst>
    <p:handoutMasterId r:id="rId55"/>
  </p:handoutMasterIdLst>
  <p:sldIdLst>
    <p:sldId id="256" r:id="rId5"/>
    <p:sldId id="401" r:id="rId6"/>
    <p:sldId id="371" r:id="rId7"/>
    <p:sldId id="334" r:id="rId8"/>
    <p:sldId id="410" r:id="rId9"/>
    <p:sldId id="411" r:id="rId10"/>
    <p:sldId id="412" r:id="rId11"/>
    <p:sldId id="407"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7" r:id="rId26"/>
    <p:sldId id="426" r:id="rId27"/>
    <p:sldId id="428" r:id="rId28"/>
    <p:sldId id="429" r:id="rId29"/>
    <p:sldId id="430" r:id="rId30"/>
    <p:sldId id="431" r:id="rId31"/>
    <p:sldId id="432" r:id="rId32"/>
    <p:sldId id="433" r:id="rId33"/>
    <p:sldId id="434" r:id="rId34"/>
    <p:sldId id="435" r:id="rId35"/>
    <p:sldId id="437" r:id="rId36"/>
    <p:sldId id="436" r:id="rId37"/>
    <p:sldId id="438" r:id="rId38"/>
    <p:sldId id="439" r:id="rId39"/>
    <p:sldId id="440" r:id="rId40"/>
    <p:sldId id="441" r:id="rId41"/>
    <p:sldId id="443" r:id="rId42"/>
    <p:sldId id="442" r:id="rId43"/>
    <p:sldId id="449" r:id="rId44"/>
    <p:sldId id="355" r:id="rId45"/>
    <p:sldId id="409" r:id="rId46"/>
    <p:sldId id="408" r:id="rId47"/>
    <p:sldId id="444" r:id="rId48"/>
    <p:sldId id="445" r:id="rId49"/>
    <p:sldId id="446" r:id="rId50"/>
    <p:sldId id="447" r:id="rId51"/>
    <p:sldId id="448" r:id="rId52"/>
    <p:sldId id="265" r:id="rId53"/>
  </p:sldIdLst>
  <p:sldSz cx="12192000" cy="6858000"/>
  <p:notesSz cx="6875463" cy="100028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eta Angela" initials="CA" lastIdx="2" clrIdx="0"/>
  <p:cmAuthor id="2" name="carla valenti" initials="cv" lastIdx="1" clrIdx="1"/>
  <p:cmAuthor id="3" name="Pagnotta Stelio" initials="PS" lastIdx="1" clrIdx="2">
    <p:extLst>
      <p:ext uri="{19B8F6BF-5375-455C-9EA6-DF929625EA0E}">
        <p15:presenceInfo xmlns:p15="http://schemas.microsoft.com/office/powerpoint/2012/main" userId="S-1-5-21-2725570096-894903587-3172061385-3551" providerId="AD"/>
      </p:ext>
    </p:extLst>
  </p:cmAuthor>
  <p:cmAuthor id="4" name="TORTORELLI Francesco" initials="TF" lastIdx="3" clrIdx="3">
    <p:extLst>
      <p:ext uri="{19B8F6BF-5375-455C-9EA6-DF929625EA0E}">
        <p15:presenceInfo xmlns:p15="http://schemas.microsoft.com/office/powerpoint/2012/main" userId="S-1-5-21-2725570096-894903587-3172061385-1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3252"/>
    <a:srgbClr val="59B99D"/>
    <a:srgbClr val="4CA7C6"/>
    <a:srgbClr val="2083A3"/>
    <a:srgbClr val="34B2E5"/>
    <a:srgbClr val="5D819D"/>
    <a:srgbClr val="2B64C4"/>
    <a:srgbClr val="0B254A"/>
    <a:srgbClr val="D9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F7D79-B003-4400-833F-FB8D1A1AD243}" v="2882" dt="2020-11-27T09:45:17.582"/>
    <p1510:client id="{42405F6D-877B-FDAF-4F19-755720384391}" v="4" dt="2020-11-26T17:30:57.597"/>
    <p1510:client id="{6E0AD1E6-12C5-3573-AADA-D7740D1996D3}" v="8" dt="2020-11-26T20:03:16.701"/>
    <p1510:client id="{A420B5BE-5F57-48EB-8502-901F33B152E1}" v="448" dt="2020-11-27T10:24:20.279"/>
    <p1510:client id="{EA3C1151-53FB-278F-991C-0491A2D59329}" v="41" dt="2020-11-27T11:04:35.890"/>
    <p1510:client id="{F9F1D753-02D2-3D2A-0802-AB7D80F9BCE3}" v="78" dt="2020-11-26T16:24:41.08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65" d="100"/>
          <a:sy n="65"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TILI Patrizia" userId="S::gentili@agid.gov.it::5b3d6b38-19e1-4f6b-a2bc-a64124b78f1f" providerId="AD" clId="Web-{EA3C1151-53FB-278F-991C-0491A2D59329}"/>
    <pc:docChg chg="modSld">
      <pc:chgData name="GENTILI Patrizia" userId="S::gentili@agid.gov.it::5b3d6b38-19e1-4f6b-a2bc-a64124b78f1f" providerId="AD" clId="Web-{EA3C1151-53FB-278F-991C-0491A2D59329}" dt="2020-11-27T11:04:35.890" v="40"/>
      <pc:docMkLst>
        <pc:docMk/>
      </pc:docMkLst>
      <pc:sldChg chg="modSp">
        <pc:chgData name="GENTILI Patrizia" userId="S::gentili@agid.gov.it::5b3d6b38-19e1-4f6b-a2bc-a64124b78f1f" providerId="AD" clId="Web-{EA3C1151-53FB-278F-991C-0491A2D59329}" dt="2020-11-27T10:58:14.333" v="6" actId="1076"/>
        <pc:sldMkLst>
          <pc:docMk/>
          <pc:sldMk cId="423504683" sldId="411"/>
        </pc:sldMkLst>
        <pc:spChg chg="mod">
          <ac:chgData name="GENTILI Patrizia" userId="S::gentili@agid.gov.it::5b3d6b38-19e1-4f6b-a2bc-a64124b78f1f" providerId="AD" clId="Web-{EA3C1151-53FB-278F-991C-0491A2D59329}" dt="2020-11-27T10:58:14.333" v="6" actId="1076"/>
          <ac:spMkLst>
            <pc:docMk/>
            <pc:sldMk cId="423504683" sldId="411"/>
            <ac:spMk id="7" creationId="{DD02E00C-BA0E-4440-BDB5-E2271AE0FF52}"/>
          </ac:spMkLst>
        </pc:spChg>
        <pc:picChg chg="mod">
          <ac:chgData name="GENTILI Patrizia" userId="S::gentili@agid.gov.it::5b3d6b38-19e1-4f6b-a2bc-a64124b78f1f" providerId="AD" clId="Web-{EA3C1151-53FB-278F-991C-0491A2D59329}" dt="2020-11-27T10:58:10.130" v="5" actId="1076"/>
          <ac:picMkLst>
            <pc:docMk/>
            <pc:sldMk cId="423504683" sldId="411"/>
            <ac:picMk id="2050" creationId="{E20229C7-7C5D-428A-97E2-2B5CB34D3CC0}"/>
          </ac:picMkLst>
        </pc:picChg>
      </pc:sldChg>
      <pc:sldChg chg="modSp">
        <pc:chgData name="GENTILI Patrizia" userId="S::gentili@agid.gov.it::5b3d6b38-19e1-4f6b-a2bc-a64124b78f1f" providerId="AD" clId="Web-{EA3C1151-53FB-278F-991C-0491A2D59329}" dt="2020-11-27T10:59:22.103" v="21" actId="20577"/>
        <pc:sldMkLst>
          <pc:docMk/>
          <pc:sldMk cId="1677076311" sldId="418"/>
        </pc:sldMkLst>
        <pc:spChg chg="mod">
          <ac:chgData name="GENTILI Patrizia" userId="S::gentili@agid.gov.it::5b3d6b38-19e1-4f6b-a2bc-a64124b78f1f" providerId="AD" clId="Web-{EA3C1151-53FB-278F-991C-0491A2D59329}" dt="2020-11-27T10:59:22.103" v="21" actId="20577"/>
          <ac:spMkLst>
            <pc:docMk/>
            <pc:sldMk cId="1677076311" sldId="418"/>
            <ac:spMk id="4" creationId="{69CA8D68-3DAB-47B8-A1B4-4B542AD7CE80}"/>
          </ac:spMkLst>
        </pc:spChg>
      </pc:sldChg>
      <pc:sldChg chg="modSp">
        <pc:chgData name="GENTILI Patrizia" userId="S::gentili@agid.gov.it::5b3d6b38-19e1-4f6b-a2bc-a64124b78f1f" providerId="AD" clId="Web-{EA3C1151-53FB-278F-991C-0491A2D59329}" dt="2020-11-27T10:58:46.476" v="9" actId="20577"/>
        <pc:sldMkLst>
          <pc:docMk/>
          <pc:sldMk cId="245432633" sldId="419"/>
        </pc:sldMkLst>
        <pc:spChg chg="mod">
          <ac:chgData name="GENTILI Patrizia" userId="S::gentili@agid.gov.it::5b3d6b38-19e1-4f6b-a2bc-a64124b78f1f" providerId="AD" clId="Web-{EA3C1151-53FB-278F-991C-0491A2D59329}" dt="2020-11-27T10:58:46.476" v="9" actId="20577"/>
          <ac:spMkLst>
            <pc:docMk/>
            <pc:sldMk cId="245432633" sldId="419"/>
            <ac:spMk id="4" creationId="{69CA8D68-3DAB-47B8-A1B4-4B542AD7CE80}"/>
          </ac:spMkLst>
        </pc:spChg>
      </pc:sldChg>
      <pc:sldChg chg="modSp">
        <pc:chgData name="GENTILI Patrizia" userId="S::gentili@agid.gov.it::5b3d6b38-19e1-4f6b-a2bc-a64124b78f1f" providerId="AD" clId="Web-{EA3C1151-53FB-278F-991C-0491A2D59329}" dt="2020-11-27T11:00:08.560" v="23"/>
        <pc:sldMkLst>
          <pc:docMk/>
          <pc:sldMk cId="3278073217" sldId="432"/>
        </pc:sldMkLst>
        <pc:spChg chg="mod">
          <ac:chgData name="GENTILI Patrizia" userId="S::gentili@agid.gov.it::5b3d6b38-19e1-4f6b-a2bc-a64124b78f1f" providerId="AD" clId="Web-{EA3C1151-53FB-278F-991C-0491A2D59329}" dt="2020-11-27T11:00:08.560" v="23"/>
          <ac:spMkLst>
            <pc:docMk/>
            <pc:sldMk cId="3278073217" sldId="432"/>
            <ac:spMk id="2" creationId="{CEED681D-1582-49F5-BE07-422A8FCB562E}"/>
          </ac:spMkLst>
        </pc:spChg>
      </pc:sldChg>
      <pc:sldChg chg="modSp">
        <pc:chgData name="GENTILI Patrizia" userId="S::gentili@agid.gov.it::5b3d6b38-19e1-4f6b-a2bc-a64124b78f1f" providerId="AD" clId="Web-{EA3C1151-53FB-278F-991C-0491A2D59329}" dt="2020-11-27T11:00:32.249" v="24" actId="1076"/>
        <pc:sldMkLst>
          <pc:docMk/>
          <pc:sldMk cId="2468099975" sldId="443"/>
        </pc:sldMkLst>
        <pc:spChg chg="mod">
          <ac:chgData name="GENTILI Patrizia" userId="S::gentili@agid.gov.it::5b3d6b38-19e1-4f6b-a2bc-a64124b78f1f" providerId="AD" clId="Web-{EA3C1151-53FB-278F-991C-0491A2D59329}" dt="2020-11-27T11:00:32.249" v="24" actId="1076"/>
          <ac:spMkLst>
            <pc:docMk/>
            <pc:sldMk cId="2468099975" sldId="443"/>
            <ac:spMk id="7" creationId="{DE2F1BFA-238E-4BE6-AE06-B10B51DA35E7}"/>
          </ac:spMkLst>
        </pc:spChg>
      </pc:sldChg>
      <pc:sldChg chg="addSp delSp modSp">
        <pc:chgData name="GENTILI Patrizia" userId="S::gentili@agid.gov.it::5b3d6b38-19e1-4f6b-a2bc-a64124b78f1f" providerId="AD" clId="Web-{EA3C1151-53FB-278F-991C-0491A2D59329}" dt="2020-11-27T11:04:35.890" v="40"/>
        <pc:sldMkLst>
          <pc:docMk/>
          <pc:sldMk cId="1328012433" sldId="446"/>
        </pc:sldMkLst>
        <pc:spChg chg="add del mod">
          <ac:chgData name="GENTILI Patrizia" userId="S::gentili@agid.gov.it::5b3d6b38-19e1-4f6b-a2bc-a64124b78f1f" providerId="AD" clId="Web-{EA3C1151-53FB-278F-991C-0491A2D59329}" dt="2020-11-27T11:01:35.753" v="36"/>
          <ac:spMkLst>
            <pc:docMk/>
            <pc:sldMk cId="1328012433" sldId="446"/>
            <ac:spMk id="2" creationId="{822DE229-CE7B-4A3A-8C73-7E7E3DE9AE08}"/>
          </ac:spMkLst>
        </pc:spChg>
        <pc:spChg chg="add mod">
          <ac:chgData name="GENTILI Patrizia" userId="S::gentili@agid.gov.it::5b3d6b38-19e1-4f6b-a2bc-a64124b78f1f" providerId="AD" clId="Web-{EA3C1151-53FB-278F-991C-0491A2D59329}" dt="2020-11-27T11:04:35.890" v="40"/>
          <ac:spMkLst>
            <pc:docMk/>
            <pc:sldMk cId="1328012433" sldId="446"/>
            <ac:spMk id="3" creationId="{05E15F7C-137A-4630-8586-10E95C767226}"/>
          </ac:spMkLst>
        </pc:spChg>
      </pc:sldChg>
      <pc:sldChg chg="modSp">
        <pc:chgData name="GENTILI Patrizia" userId="S::gentili@agid.gov.it::5b3d6b38-19e1-4f6b-a2bc-a64124b78f1f" providerId="AD" clId="Web-{EA3C1151-53FB-278F-991C-0491A2D59329}" dt="2020-11-27T11:00:54.938" v="26" actId="1076"/>
        <pc:sldMkLst>
          <pc:docMk/>
          <pc:sldMk cId="520514989" sldId="449"/>
        </pc:sldMkLst>
        <pc:spChg chg="mod">
          <ac:chgData name="GENTILI Patrizia" userId="S::gentili@agid.gov.it::5b3d6b38-19e1-4f6b-a2bc-a64124b78f1f" providerId="AD" clId="Web-{EA3C1151-53FB-278F-991C-0491A2D59329}" dt="2020-11-27T11:00:54.938" v="26" actId="1076"/>
          <ac:spMkLst>
            <pc:docMk/>
            <pc:sldMk cId="520514989" sldId="449"/>
            <ac:spMk id="10" creationId="{9C69DB6B-81D8-4B16-B700-B173FB49896C}"/>
          </ac:spMkLst>
        </pc:spChg>
      </pc:sldChg>
    </pc:docChg>
  </pc:docChgLst>
  <pc:docChgLst>
    <pc:chgData name="Falletta Pietro" userId="S::pietro.falletta@agid.gov.it::58cb5345-c694-4f46-8011-34fe82280e99" providerId="AD" clId="Web-{371F7D79-B003-4400-833F-FB8D1A1AD243}"/>
    <pc:docChg chg="addSld delSld modSld sldOrd">
      <pc:chgData name="Falletta Pietro" userId="S::pietro.falletta@agid.gov.it::58cb5345-c694-4f46-8011-34fe82280e99" providerId="AD" clId="Web-{371F7D79-B003-4400-833F-FB8D1A1AD243}" dt="2020-11-27T09:45:17.582" v="2873" actId="20577"/>
      <pc:docMkLst>
        <pc:docMk/>
      </pc:docMkLst>
      <pc:sldChg chg="modSp">
        <pc:chgData name="Falletta Pietro" userId="S::pietro.falletta@agid.gov.it::58cb5345-c694-4f46-8011-34fe82280e99" providerId="AD" clId="Web-{371F7D79-B003-4400-833F-FB8D1A1AD243}" dt="2020-11-27T09:40:04.123" v="2798" actId="20577"/>
        <pc:sldMkLst>
          <pc:docMk/>
          <pc:sldMk cId="1426282573" sldId="408"/>
        </pc:sldMkLst>
        <pc:spChg chg="mod">
          <ac:chgData name="Falletta Pietro" userId="S::pietro.falletta@agid.gov.it::58cb5345-c694-4f46-8011-34fe82280e99" providerId="AD" clId="Web-{371F7D79-B003-4400-833F-FB8D1A1AD243}" dt="2020-11-27T09:40:04.123" v="2798" actId="20577"/>
          <ac:spMkLst>
            <pc:docMk/>
            <pc:sldMk cId="1426282573" sldId="408"/>
            <ac:spMk id="4" creationId="{69CA8D68-3DAB-47B8-A1B4-4B542AD7CE80}"/>
          </ac:spMkLst>
        </pc:spChg>
        <pc:spChg chg="mod">
          <ac:chgData name="Falletta Pietro" userId="S::pietro.falletta@agid.gov.it::58cb5345-c694-4f46-8011-34fe82280e99" providerId="AD" clId="Web-{371F7D79-B003-4400-833F-FB8D1A1AD243}" dt="2020-11-27T08:37:33.597" v="619" actId="20577"/>
          <ac:spMkLst>
            <pc:docMk/>
            <pc:sldMk cId="1426282573" sldId="408"/>
            <ac:spMk id="14" creationId="{00000000-0000-0000-0000-000000000000}"/>
          </ac:spMkLst>
        </pc:spChg>
      </pc:sldChg>
      <pc:sldChg chg="modSp">
        <pc:chgData name="Falletta Pietro" userId="S::pietro.falletta@agid.gov.it::58cb5345-c694-4f46-8011-34fe82280e99" providerId="AD" clId="Web-{371F7D79-B003-4400-833F-FB8D1A1AD243}" dt="2020-11-27T09:39:36.293" v="2790" actId="20577"/>
        <pc:sldMkLst>
          <pc:docMk/>
          <pc:sldMk cId="41983044" sldId="409"/>
        </pc:sldMkLst>
        <pc:spChg chg="mod">
          <ac:chgData name="Falletta Pietro" userId="S::pietro.falletta@agid.gov.it::58cb5345-c694-4f46-8011-34fe82280e99" providerId="AD" clId="Web-{371F7D79-B003-4400-833F-FB8D1A1AD243}" dt="2020-11-27T09:39:36.293" v="2790" actId="20577"/>
          <ac:spMkLst>
            <pc:docMk/>
            <pc:sldMk cId="41983044" sldId="409"/>
            <ac:spMk id="4" creationId="{69CA8D68-3DAB-47B8-A1B4-4B542AD7CE80}"/>
          </ac:spMkLst>
        </pc:spChg>
        <pc:spChg chg="mod">
          <ac:chgData name="Falletta Pietro" userId="S::pietro.falletta@agid.gov.it::58cb5345-c694-4f46-8011-34fe82280e99" providerId="AD" clId="Web-{371F7D79-B003-4400-833F-FB8D1A1AD243}" dt="2020-11-27T08:27:54.264" v="17" actId="20577"/>
          <ac:spMkLst>
            <pc:docMk/>
            <pc:sldMk cId="41983044" sldId="409"/>
            <ac:spMk id="14" creationId="{00000000-0000-0000-0000-000000000000}"/>
          </ac:spMkLst>
        </pc:spChg>
      </pc:sldChg>
      <pc:sldChg chg="add del ord replId">
        <pc:chgData name="Falletta Pietro" userId="S::pietro.falletta@agid.gov.it::58cb5345-c694-4f46-8011-34fe82280e99" providerId="AD" clId="Web-{371F7D79-B003-4400-833F-FB8D1A1AD243}" dt="2020-11-27T08:24:58.188" v="2"/>
        <pc:sldMkLst>
          <pc:docMk/>
          <pc:sldMk cId="1011154425" sldId="444"/>
        </pc:sldMkLst>
      </pc:sldChg>
      <pc:sldChg chg="modSp add replId">
        <pc:chgData name="Falletta Pietro" userId="S::pietro.falletta@agid.gov.it::58cb5345-c694-4f46-8011-34fe82280e99" providerId="AD" clId="Web-{371F7D79-B003-4400-833F-FB8D1A1AD243}" dt="2020-11-27T09:41:39.520" v="2836" actId="20577"/>
        <pc:sldMkLst>
          <pc:docMk/>
          <pc:sldMk cId="1724872975" sldId="444"/>
        </pc:sldMkLst>
        <pc:spChg chg="mod">
          <ac:chgData name="Falletta Pietro" userId="S::pietro.falletta@agid.gov.it::58cb5345-c694-4f46-8011-34fe82280e99" providerId="AD" clId="Web-{371F7D79-B003-4400-833F-FB8D1A1AD243}" dt="2020-11-27T09:41:39.520" v="2836" actId="20577"/>
          <ac:spMkLst>
            <pc:docMk/>
            <pc:sldMk cId="1724872975" sldId="444"/>
            <ac:spMk id="4" creationId="{69CA8D68-3DAB-47B8-A1B4-4B542AD7CE80}"/>
          </ac:spMkLst>
        </pc:spChg>
        <pc:spChg chg="mod">
          <ac:chgData name="Falletta Pietro" userId="S::pietro.falletta@agid.gov.it::58cb5345-c694-4f46-8011-34fe82280e99" providerId="AD" clId="Web-{371F7D79-B003-4400-833F-FB8D1A1AD243}" dt="2020-11-27T08:49:20.487" v="963" actId="20577"/>
          <ac:spMkLst>
            <pc:docMk/>
            <pc:sldMk cId="1724872975" sldId="444"/>
            <ac:spMk id="14" creationId="{00000000-0000-0000-0000-000000000000}"/>
          </ac:spMkLst>
        </pc:spChg>
      </pc:sldChg>
      <pc:sldChg chg="modSp add replId">
        <pc:chgData name="Falletta Pietro" userId="S::pietro.falletta@agid.gov.it::58cb5345-c694-4f46-8011-34fe82280e99" providerId="AD" clId="Web-{371F7D79-B003-4400-833F-FB8D1A1AD243}" dt="2020-11-27T09:41:04.361" v="2816" actId="20577"/>
        <pc:sldMkLst>
          <pc:docMk/>
          <pc:sldMk cId="3549304161" sldId="445"/>
        </pc:sldMkLst>
        <pc:spChg chg="mod">
          <ac:chgData name="Falletta Pietro" userId="S::pietro.falletta@agid.gov.it::58cb5345-c694-4f46-8011-34fe82280e99" providerId="AD" clId="Web-{371F7D79-B003-4400-833F-FB8D1A1AD243}" dt="2020-11-27T09:41:04.361" v="2816" actId="20577"/>
          <ac:spMkLst>
            <pc:docMk/>
            <pc:sldMk cId="3549304161" sldId="445"/>
            <ac:spMk id="4" creationId="{69CA8D68-3DAB-47B8-A1B4-4B542AD7CE80}"/>
          </ac:spMkLst>
        </pc:spChg>
        <pc:spChg chg="mod">
          <ac:chgData name="Falletta Pietro" userId="S::pietro.falletta@agid.gov.it::58cb5345-c694-4f46-8011-34fe82280e99" providerId="AD" clId="Web-{371F7D79-B003-4400-833F-FB8D1A1AD243}" dt="2020-11-27T09:03:47.824" v="1699" actId="20577"/>
          <ac:spMkLst>
            <pc:docMk/>
            <pc:sldMk cId="3549304161" sldId="445"/>
            <ac:spMk id="14" creationId="{00000000-0000-0000-0000-000000000000}"/>
          </ac:spMkLst>
        </pc:spChg>
      </pc:sldChg>
      <pc:sldChg chg="modSp add replId">
        <pc:chgData name="Falletta Pietro" userId="S::pietro.falletta@agid.gov.it::58cb5345-c694-4f46-8011-34fe82280e99" providerId="AD" clId="Web-{371F7D79-B003-4400-833F-FB8D1A1AD243}" dt="2020-11-27T09:42:19.663" v="2846" actId="20577"/>
        <pc:sldMkLst>
          <pc:docMk/>
          <pc:sldMk cId="1328012433" sldId="446"/>
        </pc:sldMkLst>
        <pc:spChg chg="mod">
          <ac:chgData name="Falletta Pietro" userId="S::pietro.falletta@agid.gov.it::58cb5345-c694-4f46-8011-34fe82280e99" providerId="AD" clId="Web-{371F7D79-B003-4400-833F-FB8D1A1AD243}" dt="2020-11-27T09:42:19.663" v="2846" actId="20577"/>
          <ac:spMkLst>
            <pc:docMk/>
            <pc:sldMk cId="1328012433" sldId="446"/>
            <ac:spMk id="4" creationId="{69CA8D68-3DAB-47B8-A1B4-4B542AD7CE80}"/>
          </ac:spMkLst>
        </pc:spChg>
        <pc:spChg chg="mod">
          <ac:chgData name="Falletta Pietro" userId="S::pietro.falletta@agid.gov.it::58cb5345-c694-4f46-8011-34fe82280e99" providerId="AD" clId="Web-{371F7D79-B003-4400-833F-FB8D1A1AD243}" dt="2020-11-27T09:03:55.653" v="1701" actId="20577"/>
          <ac:spMkLst>
            <pc:docMk/>
            <pc:sldMk cId="1328012433" sldId="446"/>
            <ac:spMk id="14" creationId="{00000000-0000-0000-0000-000000000000}"/>
          </ac:spMkLst>
        </pc:spChg>
      </pc:sldChg>
      <pc:sldChg chg="modSp add replId">
        <pc:chgData name="Falletta Pietro" userId="S::pietro.falletta@agid.gov.it::58cb5345-c694-4f46-8011-34fe82280e99" providerId="AD" clId="Web-{371F7D79-B003-4400-833F-FB8D1A1AD243}" dt="2020-11-27T09:43:57.466" v="2861" actId="20577"/>
        <pc:sldMkLst>
          <pc:docMk/>
          <pc:sldMk cId="1467146086" sldId="447"/>
        </pc:sldMkLst>
        <pc:spChg chg="mod">
          <ac:chgData name="Falletta Pietro" userId="S::pietro.falletta@agid.gov.it::58cb5345-c694-4f46-8011-34fe82280e99" providerId="AD" clId="Web-{371F7D79-B003-4400-833F-FB8D1A1AD243}" dt="2020-11-27T09:43:57.466" v="2861" actId="20577"/>
          <ac:spMkLst>
            <pc:docMk/>
            <pc:sldMk cId="1467146086" sldId="447"/>
            <ac:spMk id="4" creationId="{69CA8D68-3DAB-47B8-A1B4-4B542AD7CE80}"/>
          </ac:spMkLst>
        </pc:spChg>
        <pc:spChg chg="mod">
          <ac:chgData name="Falletta Pietro" userId="S::pietro.falletta@agid.gov.it::58cb5345-c694-4f46-8011-34fe82280e99" providerId="AD" clId="Web-{371F7D79-B003-4400-833F-FB8D1A1AD243}" dt="2020-11-27T09:25:26.862" v="2056" actId="20577"/>
          <ac:spMkLst>
            <pc:docMk/>
            <pc:sldMk cId="1467146086" sldId="447"/>
            <ac:spMk id="14" creationId="{00000000-0000-0000-0000-000000000000}"/>
          </ac:spMkLst>
        </pc:spChg>
      </pc:sldChg>
      <pc:sldChg chg="modSp add replId">
        <pc:chgData name="Falletta Pietro" userId="S::pietro.falletta@agid.gov.it::58cb5345-c694-4f46-8011-34fe82280e99" providerId="AD" clId="Web-{371F7D79-B003-4400-833F-FB8D1A1AD243}" dt="2020-11-27T09:45:10.049" v="2871" actId="20577"/>
        <pc:sldMkLst>
          <pc:docMk/>
          <pc:sldMk cId="2108165845" sldId="448"/>
        </pc:sldMkLst>
        <pc:spChg chg="mod">
          <ac:chgData name="Falletta Pietro" userId="S::pietro.falletta@agid.gov.it::58cb5345-c694-4f46-8011-34fe82280e99" providerId="AD" clId="Web-{371F7D79-B003-4400-833F-FB8D1A1AD243}" dt="2020-11-27T09:45:10.049" v="2871" actId="20577"/>
          <ac:spMkLst>
            <pc:docMk/>
            <pc:sldMk cId="2108165845" sldId="448"/>
            <ac:spMk id="4" creationId="{69CA8D68-3DAB-47B8-A1B4-4B542AD7CE80}"/>
          </ac:spMkLst>
        </pc:spChg>
        <pc:spChg chg="mod">
          <ac:chgData name="Falletta Pietro" userId="S::pietro.falletta@agid.gov.it::58cb5345-c694-4f46-8011-34fe82280e99" providerId="AD" clId="Web-{371F7D79-B003-4400-833F-FB8D1A1AD243}" dt="2020-11-27T09:34:25.726" v="2618" actId="20577"/>
          <ac:spMkLst>
            <pc:docMk/>
            <pc:sldMk cId="2108165845" sldId="448"/>
            <ac:spMk id="14" creationId="{00000000-0000-0000-0000-000000000000}"/>
          </ac:spMkLst>
        </pc:spChg>
      </pc:sldChg>
    </pc:docChg>
  </pc:docChgLst>
  <pc:docChgLst>
    <pc:chgData name="Bruno Gaetano" userId="d69d7bab-36f8-46ee-b88e-a1d782c4df81" providerId="ADAL" clId="{A420B5BE-5F57-48EB-8502-901F33B152E1}"/>
    <pc:docChg chg="undo custSel addSld modSld sldOrd">
      <pc:chgData name="Bruno Gaetano" userId="d69d7bab-36f8-46ee-b88e-a1d782c4df81" providerId="ADAL" clId="{A420B5BE-5F57-48EB-8502-901F33B152E1}" dt="2020-11-27T10:51:52.858" v="483" actId="113"/>
      <pc:docMkLst>
        <pc:docMk/>
      </pc:docMkLst>
      <pc:sldChg chg="modSp">
        <pc:chgData name="Bruno Gaetano" userId="d69d7bab-36f8-46ee-b88e-a1d782c4df81" providerId="ADAL" clId="{A420B5BE-5F57-48EB-8502-901F33B152E1}" dt="2020-11-26T17:35:27.705" v="287" actId="6549"/>
        <pc:sldMkLst>
          <pc:docMk/>
          <pc:sldMk cId="570533788" sldId="355"/>
        </pc:sldMkLst>
        <pc:spChg chg="mod">
          <ac:chgData name="Bruno Gaetano" userId="d69d7bab-36f8-46ee-b88e-a1d782c4df81" providerId="ADAL" clId="{A420B5BE-5F57-48EB-8502-901F33B152E1}" dt="2020-11-26T17:35:07.745" v="254"/>
          <ac:spMkLst>
            <pc:docMk/>
            <pc:sldMk cId="570533788" sldId="355"/>
            <ac:spMk id="2" creationId="{00000000-0000-0000-0000-000000000000}"/>
          </ac:spMkLst>
        </pc:spChg>
        <pc:spChg chg="mod">
          <ac:chgData name="Bruno Gaetano" userId="d69d7bab-36f8-46ee-b88e-a1d782c4df81" providerId="ADAL" clId="{A420B5BE-5F57-48EB-8502-901F33B152E1}" dt="2020-11-26T17:35:27.705" v="287" actId="6549"/>
          <ac:spMkLst>
            <pc:docMk/>
            <pc:sldMk cId="570533788" sldId="355"/>
            <ac:spMk id="4" creationId="{BCC83061-FDE6-4C91-93EF-2A4B19FF3380}"/>
          </ac:spMkLst>
        </pc:spChg>
      </pc:sldChg>
      <pc:sldChg chg="addSp delSp modSp">
        <pc:chgData name="Bruno Gaetano" userId="d69d7bab-36f8-46ee-b88e-a1d782c4df81" providerId="ADAL" clId="{A420B5BE-5F57-48EB-8502-901F33B152E1}" dt="2020-11-26T14:04:03.104" v="253" actId="1076"/>
        <pc:sldMkLst>
          <pc:docMk/>
          <pc:sldMk cId="2643502474" sldId="442"/>
        </pc:sldMkLst>
        <pc:spChg chg="mod">
          <ac:chgData name="Bruno Gaetano" userId="d69d7bab-36f8-46ee-b88e-a1d782c4df81" providerId="ADAL" clId="{A420B5BE-5F57-48EB-8502-901F33B152E1}" dt="2020-11-26T14:04:03.104" v="253" actId="1076"/>
          <ac:spMkLst>
            <pc:docMk/>
            <pc:sldMk cId="2643502474" sldId="442"/>
            <ac:spMk id="2" creationId="{69B0D27F-819D-4975-8CA1-9CF491DD8B08}"/>
          </ac:spMkLst>
        </pc:spChg>
        <pc:spChg chg="del">
          <ac:chgData name="Bruno Gaetano" userId="d69d7bab-36f8-46ee-b88e-a1d782c4df81" providerId="ADAL" clId="{A420B5BE-5F57-48EB-8502-901F33B152E1}" dt="2020-11-26T13:49:25.991" v="50" actId="478"/>
          <ac:spMkLst>
            <pc:docMk/>
            <pc:sldMk cId="2643502474" sldId="442"/>
            <ac:spMk id="7" creationId="{DE2F1BFA-238E-4BE6-AE06-B10B51DA35E7}"/>
          </ac:spMkLst>
        </pc:spChg>
        <pc:spChg chg="add mod">
          <ac:chgData name="Bruno Gaetano" userId="d69d7bab-36f8-46ee-b88e-a1d782c4df81" providerId="ADAL" clId="{A420B5BE-5F57-48EB-8502-901F33B152E1}" dt="2020-11-26T14:03:33.537" v="251" actId="20577"/>
          <ac:spMkLst>
            <pc:docMk/>
            <pc:sldMk cId="2643502474" sldId="442"/>
            <ac:spMk id="10" creationId="{9C69DB6B-81D8-4B16-B700-B173FB49896C}"/>
          </ac:spMkLst>
        </pc:spChg>
        <pc:picChg chg="mod ord">
          <ac:chgData name="Bruno Gaetano" userId="d69d7bab-36f8-46ee-b88e-a1d782c4df81" providerId="ADAL" clId="{A420B5BE-5F57-48EB-8502-901F33B152E1}" dt="2020-11-26T14:01:32.623" v="197" actId="1076"/>
          <ac:picMkLst>
            <pc:docMk/>
            <pc:sldMk cId="2643502474" sldId="442"/>
            <ac:picMk id="8" creationId="{5C4F4269-8B3F-4E8E-B712-7A78A7AF8FC2}"/>
          </ac:picMkLst>
        </pc:picChg>
        <pc:picChg chg="mod">
          <ac:chgData name="Bruno Gaetano" userId="d69d7bab-36f8-46ee-b88e-a1d782c4df81" providerId="ADAL" clId="{A420B5BE-5F57-48EB-8502-901F33B152E1}" dt="2020-11-26T14:01:45.233" v="200" actId="1076"/>
          <ac:picMkLst>
            <pc:docMk/>
            <pc:sldMk cId="2643502474" sldId="442"/>
            <ac:picMk id="9" creationId="{EEF075B2-AD71-4822-9F31-060806ACCE1D}"/>
          </ac:picMkLst>
        </pc:picChg>
      </pc:sldChg>
      <pc:sldChg chg="delSp modSp add ord">
        <pc:chgData name="Bruno Gaetano" userId="d69d7bab-36f8-46ee-b88e-a1d782c4df81" providerId="ADAL" clId="{A420B5BE-5F57-48EB-8502-901F33B152E1}" dt="2020-11-26T13:58:13.206" v="154" actId="20577"/>
        <pc:sldMkLst>
          <pc:docMk/>
          <pc:sldMk cId="2468099975" sldId="443"/>
        </pc:sldMkLst>
        <pc:spChg chg="del">
          <ac:chgData name="Bruno Gaetano" userId="d69d7bab-36f8-46ee-b88e-a1d782c4df81" providerId="ADAL" clId="{A420B5BE-5F57-48EB-8502-901F33B152E1}" dt="2020-11-26T13:45:42.099" v="3" actId="478"/>
          <ac:spMkLst>
            <pc:docMk/>
            <pc:sldMk cId="2468099975" sldId="443"/>
            <ac:spMk id="2" creationId="{69B0D27F-819D-4975-8CA1-9CF491DD8B08}"/>
          </ac:spMkLst>
        </pc:spChg>
        <pc:spChg chg="mod">
          <ac:chgData name="Bruno Gaetano" userId="d69d7bab-36f8-46ee-b88e-a1d782c4df81" providerId="ADAL" clId="{A420B5BE-5F57-48EB-8502-901F33B152E1}" dt="2020-11-26T13:58:13.206" v="154" actId="20577"/>
          <ac:spMkLst>
            <pc:docMk/>
            <pc:sldMk cId="2468099975" sldId="443"/>
            <ac:spMk id="7" creationId="{DE2F1BFA-238E-4BE6-AE06-B10B51DA35E7}"/>
          </ac:spMkLst>
        </pc:spChg>
        <pc:picChg chg="del">
          <ac:chgData name="Bruno Gaetano" userId="d69d7bab-36f8-46ee-b88e-a1d782c4df81" providerId="ADAL" clId="{A420B5BE-5F57-48EB-8502-901F33B152E1}" dt="2020-11-26T13:45:35.784" v="2" actId="478"/>
          <ac:picMkLst>
            <pc:docMk/>
            <pc:sldMk cId="2468099975" sldId="443"/>
            <ac:picMk id="8" creationId="{5C4F4269-8B3F-4E8E-B712-7A78A7AF8FC2}"/>
          </ac:picMkLst>
        </pc:picChg>
        <pc:picChg chg="del">
          <ac:chgData name="Bruno Gaetano" userId="d69d7bab-36f8-46ee-b88e-a1d782c4df81" providerId="ADAL" clId="{A420B5BE-5F57-48EB-8502-901F33B152E1}" dt="2020-11-26T13:45:33.279" v="1" actId="478"/>
          <ac:picMkLst>
            <pc:docMk/>
            <pc:sldMk cId="2468099975" sldId="443"/>
            <ac:picMk id="9" creationId="{EEF075B2-AD71-4822-9F31-060806ACCE1D}"/>
          </ac:picMkLst>
        </pc:picChg>
      </pc:sldChg>
      <pc:sldChg chg="modSp">
        <pc:chgData name="Bruno Gaetano" userId="d69d7bab-36f8-46ee-b88e-a1d782c4df81" providerId="ADAL" clId="{A420B5BE-5F57-48EB-8502-901F33B152E1}" dt="2020-11-27T10:11:05.462" v="298" actId="20577"/>
        <pc:sldMkLst>
          <pc:docMk/>
          <pc:sldMk cId="3549304161" sldId="445"/>
        </pc:sldMkLst>
        <pc:spChg chg="mod">
          <ac:chgData name="Bruno Gaetano" userId="d69d7bab-36f8-46ee-b88e-a1d782c4df81" providerId="ADAL" clId="{A420B5BE-5F57-48EB-8502-901F33B152E1}" dt="2020-11-27T10:11:05.462" v="298" actId="20577"/>
          <ac:spMkLst>
            <pc:docMk/>
            <pc:sldMk cId="3549304161" sldId="445"/>
            <ac:spMk id="4" creationId="{69CA8D68-3DAB-47B8-A1B4-4B542AD7CE80}"/>
          </ac:spMkLst>
        </pc:spChg>
      </pc:sldChg>
      <pc:sldChg chg="modSp">
        <pc:chgData name="Bruno Gaetano" userId="d69d7bab-36f8-46ee-b88e-a1d782c4df81" providerId="ADAL" clId="{A420B5BE-5F57-48EB-8502-901F33B152E1}" dt="2020-11-27T10:09:14.420" v="289" actId="20577"/>
        <pc:sldMkLst>
          <pc:docMk/>
          <pc:sldMk cId="2108165845" sldId="448"/>
        </pc:sldMkLst>
        <pc:spChg chg="mod">
          <ac:chgData name="Bruno Gaetano" userId="d69d7bab-36f8-46ee-b88e-a1d782c4df81" providerId="ADAL" clId="{A420B5BE-5F57-48EB-8502-901F33B152E1}" dt="2020-11-27T10:09:14.420" v="289" actId="20577"/>
          <ac:spMkLst>
            <pc:docMk/>
            <pc:sldMk cId="2108165845" sldId="448"/>
            <ac:spMk id="4" creationId="{69CA8D68-3DAB-47B8-A1B4-4B542AD7CE80}"/>
          </ac:spMkLst>
        </pc:spChg>
      </pc:sldChg>
      <pc:sldChg chg="addSp delSp modSp add">
        <pc:chgData name="Bruno Gaetano" userId="d69d7bab-36f8-46ee-b88e-a1d782c4df81" providerId="ADAL" clId="{A420B5BE-5F57-48EB-8502-901F33B152E1}" dt="2020-11-27T10:51:52.858" v="483" actId="113"/>
        <pc:sldMkLst>
          <pc:docMk/>
          <pc:sldMk cId="520514989" sldId="449"/>
        </pc:sldMkLst>
        <pc:spChg chg="del">
          <ac:chgData name="Bruno Gaetano" userId="d69d7bab-36f8-46ee-b88e-a1d782c4df81" providerId="ADAL" clId="{A420B5BE-5F57-48EB-8502-901F33B152E1}" dt="2020-11-27T10:13:49.673" v="359" actId="478"/>
          <ac:spMkLst>
            <pc:docMk/>
            <pc:sldMk cId="520514989" sldId="449"/>
            <ac:spMk id="2" creationId="{69B0D27F-819D-4975-8CA1-9CF491DD8B08}"/>
          </ac:spMkLst>
        </pc:spChg>
        <pc:spChg chg="add mod">
          <ac:chgData name="Bruno Gaetano" userId="d69d7bab-36f8-46ee-b88e-a1d782c4df81" providerId="ADAL" clId="{A420B5BE-5F57-48EB-8502-901F33B152E1}" dt="2020-11-27T10:24:16.269" v="479" actId="403"/>
          <ac:spMkLst>
            <pc:docMk/>
            <pc:sldMk cId="520514989" sldId="449"/>
            <ac:spMk id="3" creationId="{2E7E884E-0078-4E25-A78F-76E7641D2CC6}"/>
          </ac:spMkLst>
        </pc:spChg>
        <pc:spChg chg="mod">
          <ac:chgData name="Bruno Gaetano" userId="d69d7bab-36f8-46ee-b88e-a1d782c4df81" providerId="ADAL" clId="{A420B5BE-5F57-48EB-8502-901F33B152E1}" dt="2020-11-27T10:51:52.858" v="483" actId="113"/>
          <ac:spMkLst>
            <pc:docMk/>
            <pc:sldMk cId="520514989" sldId="449"/>
            <ac:spMk id="10" creationId="{9C69DB6B-81D8-4B16-B700-B173FB49896C}"/>
          </ac:spMkLst>
        </pc:spChg>
        <pc:spChg chg="add mod">
          <ac:chgData name="Bruno Gaetano" userId="d69d7bab-36f8-46ee-b88e-a1d782c4df81" providerId="ADAL" clId="{A420B5BE-5F57-48EB-8502-901F33B152E1}" dt="2020-11-27T10:24:09.956" v="477" actId="1076"/>
          <ac:spMkLst>
            <pc:docMk/>
            <pc:sldMk cId="520514989" sldId="449"/>
            <ac:spMk id="11" creationId="{FF1742BB-3D62-436D-B5FA-3F2D5D0D5D7E}"/>
          </ac:spMkLst>
        </pc:spChg>
        <pc:spChg chg="mod">
          <ac:chgData name="Bruno Gaetano" userId="d69d7bab-36f8-46ee-b88e-a1d782c4df81" providerId="ADAL" clId="{A420B5BE-5F57-48EB-8502-901F33B152E1}" dt="2020-11-27T10:13:35.747" v="354" actId="20577"/>
          <ac:spMkLst>
            <pc:docMk/>
            <pc:sldMk cId="520514989" sldId="449"/>
            <ac:spMk id="14" creationId="{00000000-0000-0000-0000-000000000000}"/>
          </ac:spMkLst>
        </pc:spChg>
        <pc:picChg chg="add mod ord">
          <ac:chgData name="Bruno Gaetano" userId="d69d7bab-36f8-46ee-b88e-a1d782c4df81" providerId="ADAL" clId="{A420B5BE-5F57-48EB-8502-901F33B152E1}" dt="2020-11-27T10:24:20.279" v="480" actId="1076"/>
          <ac:picMkLst>
            <pc:docMk/>
            <pc:sldMk cId="520514989" sldId="449"/>
            <ac:picMk id="4" creationId="{A2D59036-6A07-48AC-8F04-A2A7AEC9E24C}"/>
          </ac:picMkLst>
        </pc:picChg>
        <pc:picChg chg="del">
          <ac:chgData name="Bruno Gaetano" userId="d69d7bab-36f8-46ee-b88e-a1d782c4df81" providerId="ADAL" clId="{A420B5BE-5F57-48EB-8502-901F33B152E1}" dt="2020-11-27T10:13:45.577" v="356" actId="478"/>
          <ac:picMkLst>
            <pc:docMk/>
            <pc:sldMk cId="520514989" sldId="449"/>
            <ac:picMk id="6" creationId="{5B094C45-206E-48FC-BF9D-E0B293BD643C}"/>
          </ac:picMkLst>
        </pc:picChg>
        <pc:picChg chg="del">
          <ac:chgData name="Bruno Gaetano" userId="d69d7bab-36f8-46ee-b88e-a1d782c4df81" providerId="ADAL" clId="{A420B5BE-5F57-48EB-8502-901F33B152E1}" dt="2020-11-27T10:13:48.037" v="357" actId="478"/>
          <ac:picMkLst>
            <pc:docMk/>
            <pc:sldMk cId="520514989" sldId="449"/>
            <ac:picMk id="8" creationId="{5C4F4269-8B3F-4E8E-B712-7A78A7AF8FC2}"/>
          </ac:picMkLst>
        </pc:picChg>
        <pc:picChg chg="del">
          <ac:chgData name="Bruno Gaetano" userId="d69d7bab-36f8-46ee-b88e-a1d782c4df81" providerId="ADAL" clId="{A420B5BE-5F57-48EB-8502-901F33B152E1}" dt="2020-11-27T10:13:48.973" v="358" actId="478"/>
          <ac:picMkLst>
            <pc:docMk/>
            <pc:sldMk cId="520514989" sldId="449"/>
            <ac:picMk id="9" creationId="{EEF075B2-AD71-4822-9F31-060806ACCE1D}"/>
          </ac:picMkLst>
        </pc:picChg>
      </pc:sldChg>
    </pc:docChg>
  </pc:docChgLst>
  <pc:docChgLst>
    <pc:chgData name="Bruno Gaetano" userId="d69d7bab-36f8-46ee-b88e-a1d782c4df81" providerId="ADAL" clId="{536FF80B-726F-430B-9692-60A7631E0C68}"/>
    <pc:docChg chg="undo custSel addSld delSld modSld sldOrd">
      <pc:chgData name="Bruno Gaetano" userId="d69d7bab-36f8-46ee-b88e-a1d782c4df81" providerId="ADAL" clId="{536FF80B-726F-430B-9692-60A7631E0C68}" dt="2020-11-26T13:36:29.973" v="1249" actId="14100"/>
      <pc:docMkLst>
        <pc:docMk/>
      </pc:docMkLst>
      <pc:sldChg chg="addSp delSp modSp">
        <pc:chgData name="Bruno Gaetano" userId="d69d7bab-36f8-46ee-b88e-a1d782c4df81" providerId="ADAL" clId="{536FF80B-726F-430B-9692-60A7631E0C68}" dt="2020-11-26T08:59:15.654" v="158" actId="1076"/>
        <pc:sldMkLst>
          <pc:docMk/>
          <pc:sldMk cId="3937052534" sldId="334"/>
        </pc:sldMkLst>
        <pc:spChg chg="add del">
          <ac:chgData name="Bruno Gaetano" userId="d69d7bab-36f8-46ee-b88e-a1d782c4df81" providerId="ADAL" clId="{536FF80B-726F-430B-9692-60A7631E0C68}" dt="2020-11-26T08:45:38.678" v="78" actId="478"/>
          <ac:spMkLst>
            <pc:docMk/>
            <pc:sldMk cId="3937052534" sldId="334"/>
            <ac:spMk id="4" creationId="{69CA8D68-3DAB-47B8-A1B4-4B542AD7CE80}"/>
          </ac:spMkLst>
        </pc:spChg>
        <pc:spChg chg="add del">
          <ac:chgData name="Bruno Gaetano" userId="d69d7bab-36f8-46ee-b88e-a1d782c4df81" providerId="ADAL" clId="{536FF80B-726F-430B-9692-60A7631E0C68}" dt="2020-11-26T08:42:52.029" v="62" actId="478"/>
          <ac:spMkLst>
            <pc:docMk/>
            <pc:sldMk cId="3937052534" sldId="334"/>
            <ac:spMk id="6" creationId="{6F3CE5EE-5331-4AA8-9B63-A7A1A3B2F087}"/>
          </ac:spMkLst>
        </pc:spChg>
        <pc:spChg chg="add mod">
          <ac:chgData name="Bruno Gaetano" userId="d69d7bab-36f8-46ee-b88e-a1d782c4df81" providerId="ADAL" clId="{536FF80B-726F-430B-9692-60A7631E0C68}" dt="2020-11-26T08:51:03.619" v="99" actId="2710"/>
          <ac:spMkLst>
            <pc:docMk/>
            <pc:sldMk cId="3937052534" sldId="334"/>
            <ac:spMk id="7" creationId="{DD02E00C-BA0E-4440-BDB5-E2271AE0FF52}"/>
          </ac:spMkLst>
        </pc:spChg>
        <pc:spChg chg="mod">
          <ac:chgData name="Bruno Gaetano" userId="d69d7bab-36f8-46ee-b88e-a1d782c4df81" providerId="ADAL" clId="{536FF80B-726F-430B-9692-60A7631E0C68}" dt="2020-11-26T08:42:47.016" v="61" actId="20577"/>
          <ac:spMkLst>
            <pc:docMk/>
            <pc:sldMk cId="3937052534" sldId="334"/>
            <ac:spMk id="14" creationId="{00000000-0000-0000-0000-000000000000}"/>
          </ac:spMkLst>
        </pc:spChg>
        <pc:picChg chg="add del mod">
          <ac:chgData name="Bruno Gaetano" userId="d69d7bab-36f8-46ee-b88e-a1d782c4df81" providerId="ADAL" clId="{536FF80B-726F-430B-9692-60A7631E0C68}" dt="2020-11-26T08:57:53.907" v="151" actId="478"/>
          <ac:picMkLst>
            <pc:docMk/>
            <pc:sldMk cId="3937052534" sldId="334"/>
            <ac:picMk id="8" creationId="{2947D723-5085-4C9C-84B5-20A6C0466D3A}"/>
          </ac:picMkLst>
        </pc:picChg>
        <pc:picChg chg="add mod">
          <ac:chgData name="Bruno Gaetano" userId="d69d7bab-36f8-46ee-b88e-a1d782c4df81" providerId="ADAL" clId="{536FF80B-726F-430B-9692-60A7631E0C68}" dt="2020-11-26T08:59:15.654" v="158" actId="1076"/>
          <ac:picMkLst>
            <pc:docMk/>
            <pc:sldMk cId="3937052534" sldId="334"/>
            <ac:picMk id="9" creationId="{1DA57094-0FFD-49B0-8457-6FC450F04C4E}"/>
          </ac:picMkLst>
        </pc:picChg>
      </pc:sldChg>
      <pc:sldChg chg="modSp">
        <pc:chgData name="Bruno Gaetano" userId="d69d7bab-36f8-46ee-b88e-a1d782c4df81" providerId="ADAL" clId="{536FF80B-726F-430B-9692-60A7631E0C68}" dt="2020-11-26T08:41:04.287" v="32"/>
        <pc:sldMkLst>
          <pc:docMk/>
          <pc:sldMk cId="3705478297" sldId="371"/>
        </pc:sldMkLst>
        <pc:spChg chg="mod">
          <ac:chgData name="Bruno Gaetano" userId="d69d7bab-36f8-46ee-b88e-a1d782c4df81" providerId="ADAL" clId="{536FF80B-726F-430B-9692-60A7631E0C68}" dt="2020-11-26T08:41:04.287" v="32"/>
          <ac:spMkLst>
            <pc:docMk/>
            <pc:sldMk cId="3705478297" sldId="371"/>
            <ac:spMk id="4" creationId="{BCC83061-FDE6-4C91-93EF-2A4B19FF3380}"/>
          </ac:spMkLst>
        </pc:spChg>
      </pc:sldChg>
      <pc:sldChg chg="addSp delSp modSp">
        <pc:chgData name="Bruno Gaetano" userId="d69d7bab-36f8-46ee-b88e-a1d782c4df81" providerId="ADAL" clId="{536FF80B-726F-430B-9692-60A7631E0C68}" dt="2020-11-26T08:41:10.057" v="33" actId="478"/>
        <pc:sldMkLst>
          <pc:docMk/>
          <pc:sldMk cId="3489309835" sldId="401"/>
        </pc:sldMkLst>
        <pc:spChg chg="mod">
          <ac:chgData name="Bruno Gaetano" userId="d69d7bab-36f8-46ee-b88e-a1d782c4df81" providerId="ADAL" clId="{536FF80B-726F-430B-9692-60A7631E0C68}" dt="2020-11-26T08:38:47.728" v="0"/>
          <ac:spMkLst>
            <pc:docMk/>
            <pc:sldMk cId="3489309835" sldId="401"/>
            <ac:spMk id="2" creationId="{00000000-0000-0000-0000-000000000000}"/>
          </ac:spMkLst>
        </pc:spChg>
        <pc:spChg chg="mod">
          <ac:chgData name="Bruno Gaetano" userId="d69d7bab-36f8-46ee-b88e-a1d782c4df81" providerId="ADAL" clId="{536FF80B-726F-430B-9692-60A7631E0C68}" dt="2020-11-26T08:39:47.902" v="23"/>
          <ac:spMkLst>
            <pc:docMk/>
            <pc:sldMk cId="3489309835" sldId="401"/>
            <ac:spMk id="3" creationId="{00000000-0000-0000-0000-000000000000}"/>
          </ac:spMkLst>
        </pc:spChg>
        <pc:spChg chg="add del mod">
          <ac:chgData name="Bruno Gaetano" userId="d69d7bab-36f8-46ee-b88e-a1d782c4df81" providerId="ADAL" clId="{536FF80B-726F-430B-9692-60A7631E0C68}" dt="2020-11-26T08:41:10.057" v="33" actId="478"/>
          <ac:spMkLst>
            <pc:docMk/>
            <pc:sldMk cId="3489309835" sldId="401"/>
            <ac:spMk id="5" creationId="{42AE99EA-2EC0-4710-B1B0-67CD5733AAE2}"/>
          </ac:spMkLst>
        </pc:spChg>
      </pc:sldChg>
      <pc:sldChg chg="addSp delSp modSp">
        <pc:chgData name="Bruno Gaetano" userId="d69d7bab-36f8-46ee-b88e-a1d782c4df81" providerId="ADAL" clId="{536FF80B-726F-430B-9692-60A7631E0C68}" dt="2020-11-26T09:06:10.652" v="184" actId="1076"/>
        <pc:sldMkLst>
          <pc:docMk/>
          <pc:sldMk cId="3729556857" sldId="407"/>
        </pc:sldMkLst>
        <pc:spChg chg="mod">
          <ac:chgData name="Bruno Gaetano" userId="d69d7bab-36f8-46ee-b88e-a1d782c4df81" providerId="ADAL" clId="{536FF80B-726F-430B-9692-60A7631E0C68}" dt="2020-11-26T09:06:10.652" v="184" actId="1076"/>
          <ac:spMkLst>
            <pc:docMk/>
            <pc:sldMk cId="3729556857" sldId="407"/>
            <ac:spMk id="4" creationId="{69CA8D68-3DAB-47B8-A1B4-4B542AD7CE80}"/>
          </ac:spMkLst>
        </pc:spChg>
        <pc:spChg chg="mod">
          <ac:chgData name="Bruno Gaetano" userId="d69d7bab-36f8-46ee-b88e-a1d782c4df81" providerId="ADAL" clId="{536FF80B-726F-430B-9692-60A7631E0C68}" dt="2020-11-26T09:04:56.568" v="172"/>
          <ac:spMkLst>
            <pc:docMk/>
            <pc:sldMk cId="3729556857" sldId="407"/>
            <ac:spMk id="14" creationId="{00000000-0000-0000-0000-000000000000}"/>
          </ac:spMkLst>
        </pc:spChg>
        <pc:picChg chg="add del mod">
          <ac:chgData name="Bruno Gaetano" userId="d69d7bab-36f8-46ee-b88e-a1d782c4df81" providerId="ADAL" clId="{536FF80B-726F-430B-9692-60A7631E0C68}" dt="2020-11-26T09:03:12.892" v="167"/>
          <ac:picMkLst>
            <pc:docMk/>
            <pc:sldMk cId="3729556857" sldId="407"/>
            <ac:picMk id="6" creationId="{4765AF38-2F1B-43DD-8D9D-52954B226434}"/>
          </ac:picMkLst>
        </pc:picChg>
        <pc:picChg chg="add mod">
          <ac:chgData name="Bruno Gaetano" userId="d69d7bab-36f8-46ee-b88e-a1d782c4df81" providerId="ADAL" clId="{536FF80B-726F-430B-9692-60A7631E0C68}" dt="2020-11-26T09:05:24.370" v="180" actId="1076"/>
          <ac:picMkLst>
            <pc:docMk/>
            <pc:sldMk cId="3729556857" sldId="407"/>
            <ac:picMk id="7" creationId="{643E6673-A161-4975-AE71-282FA619637A}"/>
          </ac:picMkLst>
        </pc:picChg>
      </pc:sldChg>
      <pc:sldChg chg="addSp delSp modSp add">
        <pc:chgData name="Bruno Gaetano" userId="d69d7bab-36f8-46ee-b88e-a1d782c4df81" providerId="ADAL" clId="{536FF80B-726F-430B-9692-60A7631E0C68}" dt="2020-11-26T08:51:30.775" v="104" actId="688"/>
        <pc:sldMkLst>
          <pc:docMk/>
          <pc:sldMk cId="2311963423" sldId="410"/>
        </pc:sldMkLst>
        <pc:spChg chg="add del">
          <ac:chgData name="Bruno Gaetano" userId="d69d7bab-36f8-46ee-b88e-a1d782c4df81" providerId="ADAL" clId="{536FF80B-726F-430B-9692-60A7631E0C68}" dt="2020-11-26T08:49:50.263" v="83"/>
          <ac:spMkLst>
            <pc:docMk/>
            <pc:sldMk cId="2311963423" sldId="410"/>
            <ac:spMk id="6" creationId="{7B8F8923-1983-4748-8B8E-FDD6F451DE63}"/>
          </ac:spMkLst>
        </pc:spChg>
        <pc:spChg chg="add del mod">
          <ac:chgData name="Bruno Gaetano" userId="d69d7bab-36f8-46ee-b88e-a1d782c4df81" providerId="ADAL" clId="{536FF80B-726F-430B-9692-60A7631E0C68}" dt="2020-11-26T08:50:29.023" v="92" actId="2711"/>
          <ac:spMkLst>
            <pc:docMk/>
            <pc:sldMk cId="2311963423" sldId="410"/>
            <ac:spMk id="7" creationId="{DD02E00C-BA0E-4440-BDB5-E2271AE0FF52}"/>
          </ac:spMkLst>
        </pc:spChg>
        <pc:picChg chg="add mod">
          <ac:chgData name="Bruno Gaetano" userId="d69d7bab-36f8-46ee-b88e-a1d782c4df81" providerId="ADAL" clId="{536FF80B-726F-430B-9692-60A7631E0C68}" dt="2020-11-26T08:51:30.775" v="104" actId="688"/>
          <ac:picMkLst>
            <pc:docMk/>
            <pc:sldMk cId="2311963423" sldId="410"/>
            <ac:picMk id="8" creationId="{AA181B98-9C6A-4F15-86BA-677EDF6A5426}"/>
          </ac:picMkLst>
        </pc:picChg>
      </pc:sldChg>
      <pc:sldChg chg="addSp delSp modSp add">
        <pc:chgData name="Bruno Gaetano" userId="d69d7bab-36f8-46ee-b88e-a1d782c4df81" providerId="ADAL" clId="{536FF80B-726F-430B-9692-60A7631E0C68}" dt="2020-11-26T08:56:45.625" v="150" actId="167"/>
        <pc:sldMkLst>
          <pc:docMk/>
          <pc:sldMk cId="423504683" sldId="411"/>
        </pc:sldMkLst>
        <pc:spChg chg="mod">
          <ac:chgData name="Bruno Gaetano" userId="d69d7bab-36f8-46ee-b88e-a1d782c4df81" providerId="ADAL" clId="{536FF80B-726F-430B-9692-60A7631E0C68}" dt="2020-11-26T08:54:19.750" v="132" actId="1035"/>
          <ac:spMkLst>
            <pc:docMk/>
            <pc:sldMk cId="423504683" sldId="411"/>
            <ac:spMk id="7" creationId="{DD02E00C-BA0E-4440-BDB5-E2271AE0FF52}"/>
          </ac:spMkLst>
        </pc:spChg>
        <pc:spChg chg="mod">
          <ac:chgData name="Bruno Gaetano" userId="d69d7bab-36f8-46ee-b88e-a1d782c4df81" providerId="ADAL" clId="{536FF80B-726F-430B-9692-60A7631E0C68}" dt="2020-11-26T08:52:11.060" v="109"/>
          <ac:spMkLst>
            <pc:docMk/>
            <pc:sldMk cId="423504683" sldId="411"/>
            <ac:spMk id="14" creationId="{00000000-0000-0000-0000-000000000000}"/>
          </ac:spMkLst>
        </pc:spChg>
        <pc:picChg chg="del">
          <ac:chgData name="Bruno Gaetano" userId="d69d7bab-36f8-46ee-b88e-a1d782c4df81" providerId="ADAL" clId="{536FF80B-726F-430B-9692-60A7631E0C68}" dt="2020-11-26T08:52:50.397" v="110" actId="478"/>
          <ac:picMkLst>
            <pc:docMk/>
            <pc:sldMk cId="423504683" sldId="411"/>
            <ac:picMk id="8" creationId="{AA181B98-9C6A-4F15-86BA-677EDF6A5426}"/>
          </ac:picMkLst>
        </pc:picChg>
        <pc:picChg chg="add mod">
          <ac:chgData name="Bruno Gaetano" userId="d69d7bab-36f8-46ee-b88e-a1d782c4df81" providerId="ADAL" clId="{536FF80B-726F-430B-9692-60A7631E0C68}" dt="2020-11-26T08:56:45.625" v="150" actId="167"/>
          <ac:picMkLst>
            <pc:docMk/>
            <pc:sldMk cId="423504683" sldId="411"/>
            <ac:picMk id="2050" creationId="{E20229C7-7C5D-428A-97E2-2B5CB34D3CC0}"/>
          </ac:picMkLst>
        </pc:picChg>
      </pc:sldChg>
      <pc:sldChg chg="addSp modSp add">
        <pc:chgData name="Bruno Gaetano" userId="d69d7bab-36f8-46ee-b88e-a1d782c4df81" providerId="ADAL" clId="{536FF80B-726F-430B-9692-60A7631E0C68}" dt="2020-11-26T08:56:22.986" v="147" actId="1076"/>
        <pc:sldMkLst>
          <pc:docMk/>
          <pc:sldMk cId="2061986380" sldId="412"/>
        </pc:sldMkLst>
        <pc:spChg chg="mod">
          <ac:chgData name="Bruno Gaetano" userId="d69d7bab-36f8-46ee-b88e-a1d782c4df81" providerId="ADAL" clId="{536FF80B-726F-430B-9692-60A7631E0C68}" dt="2020-11-26T08:54:56.290" v="145" actId="12"/>
          <ac:spMkLst>
            <pc:docMk/>
            <pc:sldMk cId="2061986380" sldId="412"/>
            <ac:spMk id="7" creationId="{DD02E00C-BA0E-4440-BDB5-E2271AE0FF52}"/>
          </ac:spMkLst>
        </pc:spChg>
        <pc:picChg chg="add mod">
          <ac:chgData name="Bruno Gaetano" userId="d69d7bab-36f8-46ee-b88e-a1d782c4df81" providerId="ADAL" clId="{536FF80B-726F-430B-9692-60A7631E0C68}" dt="2020-11-26T08:56:22.986" v="147" actId="1076"/>
          <ac:picMkLst>
            <pc:docMk/>
            <pc:sldMk cId="2061986380" sldId="412"/>
            <ac:picMk id="1026" creationId="{0272BF55-6B1D-45EF-8B2D-7682412BEB8F}"/>
          </ac:picMkLst>
        </pc:picChg>
      </pc:sldChg>
      <pc:sldChg chg="addSp delSp modSp add">
        <pc:chgData name="Bruno Gaetano" userId="d69d7bab-36f8-46ee-b88e-a1d782c4df81" providerId="ADAL" clId="{536FF80B-726F-430B-9692-60A7631E0C68}" dt="2020-11-26T09:09:32.232" v="203" actId="1035"/>
        <pc:sldMkLst>
          <pc:docMk/>
          <pc:sldMk cId="517049097" sldId="413"/>
        </pc:sldMkLst>
        <pc:spChg chg="del">
          <ac:chgData name="Bruno Gaetano" userId="d69d7bab-36f8-46ee-b88e-a1d782c4df81" providerId="ADAL" clId="{536FF80B-726F-430B-9692-60A7631E0C68}" dt="2020-11-26T09:09:00.740" v="186" actId="478"/>
          <ac:spMkLst>
            <pc:docMk/>
            <pc:sldMk cId="517049097" sldId="413"/>
            <ac:spMk id="4" creationId="{69CA8D68-3DAB-47B8-A1B4-4B542AD7CE80}"/>
          </ac:spMkLst>
        </pc:spChg>
        <pc:spChg chg="mod">
          <ac:chgData name="Bruno Gaetano" userId="d69d7bab-36f8-46ee-b88e-a1d782c4df81" providerId="ADAL" clId="{536FF80B-726F-430B-9692-60A7631E0C68}" dt="2020-11-26T09:09:27.242" v="200" actId="20577"/>
          <ac:spMkLst>
            <pc:docMk/>
            <pc:sldMk cId="517049097" sldId="413"/>
            <ac:spMk id="14" creationId="{00000000-0000-0000-0000-000000000000}"/>
          </ac:spMkLst>
        </pc:spChg>
        <pc:picChg chg="del">
          <ac:chgData name="Bruno Gaetano" userId="d69d7bab-36f8-46ee-b88e-a1d782c4df81" providerId="ADAL" clId="{536FF80B-726F-430B-9692-60A7631E0C68}" dt="2020-11-26T09:09:02.925" v="187" actId="478"/>
          <ac:picMkLst>
            <pc:docMk/>
            <pc:sldMk cId="517049097" sldId="413"/>
            <ac:picMk id="7" creationId="{643E6673-A161-4975-AE71-282FA619637A}"/>
          </ac:picMkLst>
        </pc:picChg>
        <pc:picChg chg="add mod">
          <ac:chgData name="Bruno Gaetano" userId="d69d7bab-36f8-46ee-b88e-a1d782c4df81" providerId="ADAL" clId="{536FF80B-726F-430B-9692-60A7631E0C68}" dt="2020-11-26T09:09:32.232" v="203" actId="1035"/>
          <ac:picMkLst>
            <pc:docMk/>
            <pc:sldMk cId="517049097" sldId="413"/>
            <ac:picMk id="8" creationId="{414A3C09-6508-44B8-827F-FCEC2BCC1CEA}"/>
          </ac:picMkLst>
        </pc:picChg>
      </pc:sldChg>
      <pc:sldChg chg="delSp modSp add ord">
        <pc:chgData name="Bruno Gaetano" userId="d69d7bab-36f8-46ee-b88e-a1d782c4df81" providerId="ADAL" clId="{536FF80B-726F-430B-9692-60A7631E0C68}" dt="2020-11-26T09:12:01.397" v="225" actId="478"/>
        <pc:sldMkLst>
          <pc:docMk/>
          <pc:sldMk cId="2132856512" sldId="414"/>
        </pc:sldMkLst>
        <pc:spChg chg="mod">
          <ac:chgData name="Bruno Gaetano" userId="d69d7bab-36f8-46ee-b88e-a1d782c4df81" providerId="ADAL" clId="{536FF80B-726F-430B-9692-60A7631E0C68}" dt="2020-11-26T09:11:23.701" v="218" actId="20577"/>
          <ac:spMkLst>
            <pc:docMk/>
            <pc:sldMk cId="2132856512" sldId="414"/>
            <ac:spMk id="4" creationId="{69CA8D68-3DAB-47B8-A1B4-4B542AD7CE80}"/>
          </ac:spMkLst>
        </pc:spChg>
        <pc:spChg chg="mod">
          <ac:chgData name="Bruno Gaetano" userId="d69d7bab-36f8-46ee-b88e-a1d782c4df81" providerId="ADAL" clId="{536FF80B-726F-430B-9692-60A7631E0C68}" dt="2020-11-26T09:11:56.737" v="224" actId="6549"/>
          <ac:spMkLst>
            <pc:docMk/>
            <pc:sldMk cId="2132856512" sldId="414"/>
            <ac:spMk id="14" creationId="{00000000-0000-0000-0000-000000000000}"/>
          </ac:spMkLst>
        </pc:spChg>
        <pc:picChg chg="del">
          <ac:chgData name="Bruno Gaetano" userId="d69d7bab-36f8-46ee-b88e-a1d782c4df81" providerId="ADAL" clId="{536FF80B-726F-430B-9692-60A7631E0C68}" dt="2020-11-26T09:12:01.397" v="225" actId="478"/>
          <ac:picMkLst>
            <pc:docMk/>
            <pc:sldMk cId="2132856512" sldId="414"/>
            <ac:picMk id="7" creationId="{643E6673-A161-4975-AE71-282FA619637A}"/>
          </ac:picMkLst>
        </pc:picChg>
      </pc:sldChg>
      <pc:sldChg chg="modSp add">
        <pc:chgData name="Bruno Gaetano" userId="d69d7bab-36f8-46ee-b88e-a1d782c4df81" providerId="ADAL" clId="{536FF80B-726F-430B-9692-60A7631E0C68}" dt="2020-11-26T11:41:01.059" v="318" actId="20577"/>
        <pc:sldMkLst>
          <pc:docMk/>
          <pc:sldMk cId="3745594154" sldId="415"/>
        </pc:sldMkLst>
        <pc:spChg chg="mod">
          <ac:chgData name="Bruno Gaetano" userId="d69d7bab-36f8-46ee-b88e-a1d782c4df81" providerId="ADAL" clId="{536FF80B-726F-430B-9692-60A7631E0C68}" dt="2020-11-26T09:14:45.801" v="240" actId="14100"/>
          <ac:spMkLst>
            <pc:docMk/>
            <pc:sldMk cId="3745594154" sldId="415"/>
            <ac:spMk id="4" creationId="{69CA8D68-3DAB-47B8-A1B4-4B542AD7CE80}"/>
          </ac:spMkLst>
        </pc:spChg>
        <pc:spChg chg="mod">
          <ac:chgData name="Bruno Gaetano" userId="d69d7bab-36f8-46ee-b88e-a1d782c4df81" providerId="ADAL" clId="{536FF80B-726F-430B-9692-60A7631E0C68}" dt="2020-11-26T11:41:01.059" v="318" actId="20577"/>
          <ac:spMkLst>
            <pc:docMk/>
            <pc:sldMk cId="3745594154" sldId="415"/>
            <ac:spMk id="14" creationId="{00000000-0000-0000-0000-000000000000}"/>
          </ac:spMkLst>
        </pc:spChg>
      </pc:sldChg>
      <pc:sldChg chg="modSp add">
        <pc:chgData name="Bruno Gaetano" userId="d69d7bab-36f8-46ee-b88e-a1d782c4df81" providerId="ADAL" clId="{536FF80B-726F-430B-9692-60A7631E0C68}" dt="2020-11-26T11:38:22.498" v="273" actId="404"/>
        <pc:sldMkLst>
          <pc:docMk/>
          <pc:sldMk cId="3626069916" sldId="416"/>
        </pc:sldMkLst>
        <pc:spChg chg="mod">
          <ac:chgData name="Bruno Gaetano" userId="d69d7bab-36f8-46ee-b88e-a1d782c4df81" providerId="ADAL" clId="{536FF80B-726F-430B-9692-60A7631E0C68}" dt="2020-11-26T11:36:53.006" v="258" actId="2710"/>
          <ac:spMkLst>
            <pc:docMk/>
            <pc:sldMk cId="3626069916" sldId="416"/>
            <ac:spMk id="4" creationId="{69CA8D68-3DAB-47B8-A1B4-4B542AD7CE80}"/>
          </ac:spMkLst>
        </pc:spChg>
        <pc:spChg chg="mod">
          <ac:chgData name="Bruno Gaetano" userId="d69d7bab-36f8-46ee-b88e-a1d782c4df81" providerId="ADAL" clId="{536FF80B-726F-430B-9692-60A7631E0C68}" dt="2020-11-26T11:38:22.498" v="273" actId="404"/>
          <ac:spMkLst>
            <pc:docMk/>
            <pc:sldMk cId="3626069916" sldId="416"/>
            <ac:spMk id="14" creationId="{00000000-0000-0000-0000-000000000000}"/>
          </ac:spMkLst>
        </pc:spChg>
      </pc:sldChg>
      <pc:sldChg chg="modSp add">
        <pc:chgData name="Bruno Gaetano" userId="d69d7bab-36f8-46ee-b88e-a1d782c4df81" providerId="ADAL" clId="{536FF80B-726F-430B-9692-60A7631E0C68}" dt="2020-11-26T11:40:42.067" v="316" actId="403"/>
        <pc:sldMkLst>
          <pc:docMk/>
          <pc:sldMk cId="4025284864" sldId="417"/>
        </pc:sldMkLst>
        <pc:spChg chg="mod">
          <ac:chgData name="Bruno Gaetano" userId="d69d7bab-36f8-46ee-b88e-a1d782c4df81" providerId="ADAL" clId="{536FF80B-726F-430B-9692-60A7631E0C68}" dt="2020-11-26T11:40:16.867" v="279" actId="948"/>
          <ac:spMkLst>
            <pc:docMk/>
            <pc:sldMk cId="4025284864" sldId="417"/>
            <ac:spMk id="4" creationId="{69CA8D68-3DAB-47B8-A1B4-4B542AD7CE80}"/>
          </ac:spMkLst>
        </pc:spChg>
        <pc:spChg chg="mod">
          <ac:chgData name="Bruno Gaetano" userId="d69d7bab-36f8-46ee-b88e-a1d782c4df81" providerId="ADAL" clId="{536FF80B-726F-430B-9692-60A7631E0C68}" dt="2020-11-26T11:40:42.067" v="316" actId="403"/>
          <ac:spMkLst>
            <pc:docMk/>
            <pc:sldMk cId="4025284864" sldId="417"/>
            <ac:spMk id="14" creationId="{00000000-0000-0000-0000-000000000000}"/>
          </ac:spMkLst>
        </pc:spChg>
      </pc:sldChg>
      <pc:sldChg chg="addSp modSp add">
        <pc:chgData name="Bruno Gaetano" userId="d69d7bab-36f8-46ee-b88e-a1d782c4df81" providerId="ADAL" clId="{536FF80B-726F-430B-9692-60A7631E0C68}" dt="2020-11-26T11:52:47.560" v="374" actId="403"/>
        <pc:sldMkLst>
          <pc:docMk/>
          <pc:sldMk cId="1677076311" sldId="418"/>
        </pc:sldMkLst>
        <pc:spChg chg="mod">
          <ac:chgData name="Bruno Gaetano" userId="d69d7bab-36f8-46ee-b88e-a1d782c4df81" providerId="ADAL" clId="{536FF80B-726F-430B-9692-60A7631E0C68}" dt="2020-11-26T11:41:56.600" v="322" actId="2710"/>
          <ac:spMkLst>
            <pc:docMk/>
            <pc:sldMk cId="1677076311" sldId="418"/>
            <ac:spMk id="4" creationId="{69CA8D68-3DAB-47B8-A1B4-4B542AD7CE80}"/>
          </ac:spMkLst>
        </pc:spChg>
        <pc:spChg chg="mod">
          <ac:chgData name="Bruno Gaetano" userId="d69d7bab-36f8-46ee-b88e-a1d782c4df81" providerId="ADAL" clId="{536FF80B-726F-430B-9692-60A7631E0C68}" dt="2020-11-26T11:52:47.560" v="374" actId="403"/>
          <ac:spMkLst>
            <pc:docMk/>
            <pc:sldMk cId="1677076311" sldId="418"/>
            <ac:spMk id="14" creationId="{00000000-0000-0000-0000-000000000000}"/>
          </ac:spMkLst>
        </pc:spChg>
        <pc:picChg chg="add mod">
          <ac:chgData name="Bruno Gaetano" userId="d69d7bab-36f8-46ee-b88e-a1d782c4df81" providerId="ADAL" clId="{536FF80B-726F-430B-9692-60A7631E0C68}" dt="2020-11-26T11:51:04.417" v="353" actId="1076"/>
          <ac:picMkLst>
            <pc:docMk/>
            <pc:sldMk cId="1677076311" sldId="418"/>
            <ac:picMk id="6" creationId="{A4713BE1-1EA6-4AD5-B703-B734D800F1BB}"/>
          </ac:picMkLst>
        </pc:picChg>
      </pc:sldChg>
      <pc:sldChg chg="modSp add">
        <pc:chgData name="Bruno Gaetano" userId="d69d7bab-36f8-46ee-b88e-a1d782c4df81" providerId="ADAL" clId="{536FF80B-726F-430B-9692-60A7631E0C68}" dt="2020-11-26T11:52:54.074" v="375" actId="403"/>
        <pc:sldMkLst>
          <pc:docMk/>
          <pc:sldMk cId="245432633" sldId="419"/>
        </pc:sldMkLst>
        <pc:spChg chg="mod">
          <ac:chgData name="Bruno Gaetano" userId="d69d7bab-36f8-46ee-b88e-a1d782c4df81" providerId="ADAL" clId="{536FF80B-726F-430B-9692-60A7631E0C68}" dt="2020-11-26T11:51:36.003" v="361" actId="2710"/>
          <ac:spMkLst>
            <pc:docMk/>
            <pc:sldMk cId="245432633" sldId="419"/>
            <ac:spMk id="4" creationId="{69CA8D68-3DAB-47B8-A1B4-4B542AD7CE80}"/>
          </ac:spMkLst>
        </pc:spChg>
        <pc:spChg chg="mod">
          <ac:chgData name="Bruno Gaetano" userId="d69d7bab-36f8-46ee-b88e-a1d782c4df81" providerId="ADAL" clId="{536FF80B-726F-430B-9692-60A7631E0C68}" dt="2020-11-26T11:52:54.074" v="375" actId="403"/>
          <ac:spMkLst>
            <pc:docMk/>
            <pc:sldMk cId="245432633" sldId="419"/>
            <ac:spMk id="14" creationId="{00000000-0000-0000-0000-000000000000}"/>
          </ac:spMkLst>
        </pc:spChg>
        <pc:picChg chg="mod">
          <ac:chgData name="Bruno Gaetano" userId="d69d7bab-36f8-46ee-b88e-a1d782c4df81" providerId="ADAL" clId="{536FF80B-726F-430B-9692-60A7631E0C68}" dt="2020-11-26T11:51:41.474" v="362" actId="1076"/>
          <ac:picMkLst>
            <pc:docMk/>
            <pc:sldMk cId="245432633" sldId="419"/>
            <ac:picMk id="6" creationId="{A4713BE1-1EA6-4AD5-B703-B734D800F1BB}"/>
          </ac:picMkLst>
        </pc:picChg>
      </pc:sldChg>
      <pc:sldChg chg="addSp delSp modSp add">
        <pc:chgData name="Bruno Gaetano" userId="d69d7bab-36f8-46ee-b88e-a1d782c4df81" providerId="ADAL" clId="{536FF80B-726F-430B-9692-60A7631E0C68}" dt="2020-11-26T11:53:00.218" v="376" actId="403"/>
        <pc:sldMkLst>
          <pc:docMk/>
          <pc:sldMk cId="186439883" sldId="420"/>
        </pc:sldMkLst>
        <pc:spChg chg="del">
          <ac:chgData name="Bruno Gaetano" userId="d69d7bab-36f8-46ee-b88e-a1d782c4df81" providerId="ADAL" clId="{536FF80B-726F-430B-9692-60A7631E0C68}" dt="2020-11-26T11:51:58.147" v="364" actId="478"/>
          <ac:spMkLst>
            <pc:docMk/>
            <pc:sldMk cId="186439883" sldId="420"/>
            <ac:spMk id="4" creationId="{69CA8D68-3DAB-47B8-A1B4-4B542AD7CE80}"/>
          </ac:spMkLst>
        </pc:spChg>
        <pc:spChg chg="mod">
          <ac:chgData name="Bruno Gaetano" userId="d69d7bab-36f8-46ee-b88e-a1d782c4df81" providerId="ADAL" clId="{536FF80B-726F-430B-9692-60A7631E0C68}" dt="2020-11-26T11:53:00.218" v="376" actId="403"/>
          <ac:spMkLst>
            <pc:docMk/>
            <pc:sldMk cId="186439883" sldId="420"/>
            <ac:spMk id="14" creationId="{00000000-0000-0000-0000-000000000000}"/>
          </ac:spMkLst>
        </pc:spChg>
        <pc:picChg chg="del">
          <ac:chgData name="Bruno Gaetano" userId="d69d7bab-36f8-46ee-b88e-a1d782c4df81" providerId="ADAL" clId="{536FF80B-726F-430B-9692-60A7631E0C68}" dt="2020-11-26T11:52:00.044" v="365" actId="478"/>
          <ac:picMkLst>
            <pc:docMk/>
            <pc:sldMk cId="186439883" sldId="420"/>
            <ac:picMk id="6" creationId="{A4713BE1-1EA6-4AD5-B703-B734D800F1BB}"/>
          </ac:picMkLst>
        </pc:picChg>
        <pc:picChg chg="add mod">
          <ac:chgData name="Bruno Gaetano" userId="d69d7bab-36f8-46ee-b88e-a1d782c4df81" providerId="ADAL" clId="{536FF80B-726F-430B-9692-60A7631E0C68}" dt="2020-11-26T11:52:15.798" v="372" actId="1076"/>
          <ac:picMkLst>
            <pc:docMk/>
            <pc:sldMk cId="186439883" sldId="420"/>
            <ac:picMk id="7" creationId="{F031F281-3D40-46A7-9BB8-88A72DA9065C}"/>
          </ac:picMkLst>
        </pc:picChg>
      </pc:sldChg>
      <pc:sldChg chg="addSp delSp modSp add">
        <pc:chgData name="Bruno Gaetano" userId="d69d7bab-36f8-46ee-b88e-a1d782c4df81" providerId="ADAL" clId="{536FF80B-726F-430B-9692-60A7631E0C68}" dt="2020-11-26T12:02:01.177" v="387" actId="478"/>
        <pc:sldMkLst>
          <pc:docMk/>
          <pc:sldMk cId="2844201093" sldId="421"/>
        </pc:sldMkLst>
        <pc:spChg chg="add mod">
          <ac:chgData name="Bruno Gaetano" userId="d69d7bab-36f8-46ee-b88e-a1d782c4df81" providerId="ADAL" clId="{536FF80B-726F-430B-9692-60A7631E0C68}" dt="2020-11-26T12:01:57.220" v="386" actId="14100"/>
          <ac:spMkLst>
            <pc:docMk/>
            <pc:sldMk cId="2844201093" sldId="421"/>
            <ac:spMk id="6" creationId="{AF6ED0F2-5857-4119-80E2-2EC5AF60DCBE}"/>
          </ac:spMkLst>
        </pc:spChg>
        <pc:spChg chg="del">
          <ac:chgData name="Bruno Gaetano" userId="d69d7bab-36f8-46ee-b88e-a1d782c4df81" providerId="ADAL" clId="{536FF80B-726F-430B-9692-60A7631E0C68}" dt="2020-11-26T12:02:01.177" v="387" actId="478"/>
          <ac:spMkLst>
            <pc:docMk/>
            <pc:sldMk cId="2844201093" sldId="421"/>
            <ac:spMk id="14" creationId="{00000000-0000-0000-0000-000000000000}"/>
          </ac:spMkLst>
        </pc:spChg>
        <pc:picChg chg="del">
          <ac:chgData name="Bruno Gaetano" userId="d69d7bab-36f8-46ee-b88e-a1d782c4df81" providerId="ADAL" clId="{536FF80B-726F-430B-9692-60A7631E0C68}" dt="2020-11-26T12:01:29.845" v="378" actId="478"/>
          <ac:picMkLst>
            <pc:docMk/>
            <pc:sldMk cId="2844201093" sldId="421"/>
            <ac:picMk id="7" creationId="{F031F281-3D40-46A7-9BB8-88A72DA9065C}"/>
          </ac:picMkLst>
        </pc:picChg>
      </pc:sldChg>
      <pc:sldChg chg="addSp delSp modSp add ord">
        <pc:chgData name="Bruno Gaetano" userId="d69d7bab-36f8-46ee-b88e-a1d782c4df81" providerId="ADAL" clId="{536FF80B-726F-430B-9692-60A7631E0C68}" dt="2020-11-26T12:06:43.083" v="576" actId="20577"/>
        <pc:sldMkLst>
          <pc:docMk/>
          <pc:sldMk cId="2235006658" sldId="422"/>
        </pc:sldMkLst>
        <pc:spChg chg="del">
          <ac:chgData name="Bruno Gaetano" userId="d69d7bab-36f8-46ee-b88e-a1d782c4df81" providerId="ADAL" clId="{536FF80B-726F-430B-9692-60A7631E0C68}" dt="2020-11-26T12:02:37.277" v="390" actId="478"/>
          <ac:spMkLst>
            <pc:docMk/>
            <pc:sldMk cId="2235006658" sldId="422"/>
            <ac:spMk id="4" creationId="{69CA8D68-3DAB-47B8-A1B4-4B542AD7CE80}"/>
          </ac:spMkLst>
        </pc:spChg>
        <pc:spChg chg="add mod">
          <ac:chgData name="Bruno Gaetano" userId="d69d7bab-36f8-46ee-b88e-a1d782c4df81" providerId="ADAL" clId="{536FF80B-726F-430B-9692-60A7631E0C68}" dt="2020-11-26T12:03:07.745" v="399" actId="1076"/>
          <ac:spMkLst>
            <pc:docMk/>
            <pc:sldMk cId="2235006658" sldId="422"/>
            <ac:spMk id="7" creationId="{EDE64BDD-B67C-4F23-8FB3-71DBC64F3D77}"/>
          </ac:spMkLst>
        </pc:spChg>
        <pc:spChg chg="mod">
          <ac:chgData name="Bruno Gaetano" userId="d69d7bab-36f8-46ee-b88e-a1d782c4df81" providerId="ADAL" clId="{536FF80B-726F-430B-9692-60A7631E0C68}" dt="2020-11-26T12:06:43.083" v="576" actId="20577"/>
          <ac:spMkLst>
            <pc:docMk/>
            <pc:sldMk cId="2235006658" sldId="422"/>
            <ac:spMk id="14" creationId="{00000000-0000-0000-0000-000000000000}"/>
          </ac:spMkLst>
        </pc:spChg>
        <pc:picChg chg="del">
          <ac:chgData name="Bruno Gaetano" userId="d69d7bab-36f8-46ee-b88e-a1d782c4df81" providerId="ADAL" clId="{536FF80B-726F-430B-9692-60A7631E0C68}" dt="2020-11-26T12:02:39.345" v="391" actId="478"/>
          <ac:picMkLst>
            <pc:docMk/>
            <pc:sldMk cId="2235006658" sldId="422"/>
            <ac:picMk id="6" creationId="{A4713BE1-1EA6-4AD5-B703-B734D800F1BB}"/>
          </ac:picMkLst>
        </pc:picChg>
        <pc:picChg chg="add mod">
          <ac:chgData name="Bruno Gaetano" userId="d69d7bab-36f8-46ee-b88e-a1d782c4df81" providerId="ADAL" clId="{536FF80B-726F-430B-9692-60A7631E0C68}" dt="2020-11-26T12:05:13.219" v="516" actId="1076"/>
          <ac:picMkLst>
            <pc:docMk/>
            <pc:sldMk cId="2235006658" sldId="422"/>
            <ac:picMk id="8" creationId="{6CD19457-A380-4F77-B97A-1A451F9EC98B}"/>
          </ac:picMkLst>
        </pc:picChg>
        <pc:picChg chg="add mod">
          <ac:chgData name="Bruno Gaetano" userId="d69d7bab-36f8-46ee-b88e-a1d782c4df81" providerId="ADAL" clId="{536FF80B-726F-430B-9692-60A7631E0C68}" dt="2020-11-26T12:04:47.964" v="502" actId="1036"/>
          <ac:picMkLst>
            <pc:docMk/>
            <pc:sldMk cId="2235006658" sldId="422"/>
            <ac:picMk id="9" creationId="{007B6900-97D8-4986-9397-EA63C885AEE1}"/>
          </ac:picMkLst>
        </pc:picChg>
        <pc:picChg chg="add mod">
          <ac:chgData name="Bruno Gaetano" userId="d69d7bab-36f8-46ee-b88e-a1d782c4df81" providerId="ADAL" clId="{536FF80B-726F-430B-9692-60A7631E0C68}" dt="2020-11-26T12:04:21.631" v="445" actId="1035"/>
          <ac:picMkLst>
            <pc:docMk/>
            <pc:sldMk cId="2235006658" sldId="422"/>
            <ac:picMk id="10" creationId="{39A285FC-AF19-4813-ADEC-C0D55170E17C}"/>
          </ac:picMkLst>
        </pc:picChg>
        <pc:picChg chg="add mod">
          <ac:chgData name="Bruno Gaetano" userId="d69d7bab-36f8-46ee-b88e-a1d782c4df81" providerId="ADAL" clId="{536FF80B-726F-430B-9692-60A7631E0C68}" dt="2020-11-26T12:04:29.174" v="460" actId="1036"/>
          <ac:picMkLst>
            <pc:docMk/>
            <pc:sldMk cId="2235006658" sldId="422"/>
            <ac:picMk id="11" creationId="{CA4C37F3-4222-45EB-A65C-82C3A4B8DECC}"/>
          </ac:picMkLst>
        </pc:picChg>
        <pc:picChg chg="add mod">
          <ac:chgData name="Bruno Gaetano" userId="d69d7bab-36f8-46ee-b88e-a1d782c4df81" providerId="ADAL" clId="{536FF80B-726F-430B-9692-60A7631E0C68}" dt="2020-11-26T12:04:21.631" v="445" actId="1035"/>
          <ac:picMkLst>
            <pc:docMk/>
            <pc:sldMk cId="2235006658" sldId="422"/>
            <ac:picMk id="12" creationId="{C6DD49BC-BBE5-4D0F-9979-8E156235791A}"/>
          </ac:picMkLst>
        </pc:picChg>
        <pc:picChg chg="add mod">
          <ac:chgData name="Bruno Gaetano" userId="d69d7bab-36f8-46ee-b88e-a1d782c4df81" providerId="ADAL" clId="{536FF80B-726F-430B-9692-60A7631E0C68}" dt="2020-11-26T12:04:47.964" v="502" actId="1036"/>
          <ac:picMkLst>
            <pc:docMk/>
            <pc:sldMk cId="2235006658" sldId="422"/>
            <ac:picMk id="13" creationId="{350DA0F1-3FBD-40C8-9968-82622F8C6C0A}"/>
          </ac:picMkLst>
        </pc:picChg>
        <pc:picChg chg="add mod">
          <ac:chgData name="Bruno Gaetano" userId="d69d7bab-36f8-46ee-b88e-a1d782c4df81" providerId="ADAL" clId="{536FF80B-726F-430B-9692-60A7631E0C68}" dt="2020-11-26T12:05:27.260" v="521" actId="1076"/>
          <ac:picMkLst>
            <pc:docMk/>
            <pc:sldMk cId="2235006658" sldId="422"/>
            <ac:picMk id="15" creationId="{3FFDC2E0-5EE8-4CF0-8142-B810A6BF55A6}"/>
          </ac:picMkLst>
        </pc:picChg>
        <pc:picChg chg="add mod">
          <ac:chgData name="Bruno Gaetano" userId="d69d7bab-36f8-46ee-b88e-a1d782c4df81" providerId="ADAL" clId="{536FF80B-726F-430B-9692-60A7631E0C68}" dt="2020-11-26T12:05:25.144" v="520" actId="1076"/>
          <ac:picMkLst>
            <pc:docMk/>
            <pc:sldMk cId="2235006658" sldId="422"/>
            <ac:picMk id="16" creationId="{38255C43-339E-4BB7-A941-F14CDCE86D7A}"/>
          </ac:picMkLst>
        </pc:picChg>
        <pc:picChg chg="add mod">
          <ac:chgData name="Bruno Gaetano" userId="d69d7bab-36f8-46ee-b88e-a1d782c4df81" providerId="ADAL" clId="{536FF80B-726F-430B-9692-60A7631E0C68}" dt="2020-11-26T12:04:55.866" v="514" actId="1036"/>
          <ac:picMkLst>
            <pc:docMk/>
            <pc:sldMk cId="2235006658" sldId="422"/>
            <ac:picMk id="17" creationId="{88D5AC32-AE7A-40EE-B8BB-DEE50E87A614}"/>
          </ac:picMkLst>
        </pc:picChg>
        <pc:picChg chg="add mod">
          <ac:chgData name="Bruno Gaetano" userId="d69d7bab-36f8-46ee-b88e-a1d782c4df81" providerId="ADAL" clId="{536FF80B-726F-430B-9692-60A7631E0C68}" dt="2020-11-26T12:05:22.534" v="519" actId="1076"/>
          <ac:picMkLst>
            <pc:docMk/>
            <pc:sldMk cId="2235006658" sldId="422"/>
            <ac:picMk id="18" creationId="{491E23FB-944D-4147-B34F-DEACD82FC023}"/>
          </ac:picMkLst>
        </pc:picChg>
        <pc:picChg chg="add mod">
          <ac:chgData name="Bruno Gaetano" userId="d69d7bab-36f8-46ee-b88e-a1d782c4df81" providerId="ADAL" clId="{536FF80B-726F-430B-9692-60A7631E0C68}" dt="2020-11-26T12:05:03.905" v="515" actId="1076"/>
          <ac:picMkLst>
            <pc:docMk/>
            <pc:sldMk cId="2235006658" sldId="422"/>
            <ac:picMk id="19" creationId="{F30CFB09-CF08-48C1-91BF-79EE06D5E735}"/>
          </ac:picMkLst>
        </pc:picChg>
        <pc:picChg chg="add mod">
          <ac:chgData name="Bruno Gaetano" userId="d69d7bab-36f8-46ee-b88e-a1d782c4df81" providerId="ADAL" clId="{536FF80B-726F-430B-9692-60A7631E0C68}" dt="2020-11-26T12:04:29.174" v="460" actId="1036"/>
          <ac:picMkLst>
            <pc:docMk/>
            <pc:sldMk cId="2235006658" sldId="422"/>
            <ac:picMk id="20" creationId="{C9D8CDFD-BFA6-42E0-9B6F-56AF0550AAC8}"/>
          </ac:picMkLst>
        </pc:picChg>
        <pc:picChg chg="add mod">
          <ac:chgData name="Bruno Gaetano" userId="d69d7bab-36f8-46ee-b88e-a1d782c4df81" providerId="ADAL" clId="{536FF80B-726F-430B-9692-60A7631E0C68}" dt="2020-11-26T12:04:16.586" v="434" actId="1038"/>
          <ac:picMkLst>
            <pc:docMk/>
            <pc:sldMk cId="2235006658" sldId="422"/>
            <ac:picMk id="21" creationId="{1AE8CEA0-1829-4C3F-8CB4-7689E4CBFB7D}"/>
          </ac:picMkLst>
        </pc:picChg>
        <pc:picChg chg="add mod">
          <ac:chgData name="Bruno Gaetano" userId="d69d7bab-36f8-46ee-b88e-a1d782c4df81" providerId="ADAL" clId="{536FF80B-726F-430B-9692-60A7631E0C68}" dt="2020-11-26T12:04:21.631" v="445" actId="1035"/>
          <ac:picMkLst>
            <pc:docMk/>
            <pc:sldMk cId="2235006658" sldId="422"/>
            <ac:picMk id="22" creationId="{8D4C69BE-D8B9-4D19-A9CE-9426278AC881}"/>
          </ac:picMkLst>
        </pc:picChg>
        <pc:picChg chg="add mod">
          <ac:chgData name="Bruno Gaetano" userId="d69d7bab-36f8-46ee-b88e-a1d782c4df81" providerId="ADAL" clId="{536FF80B-726F-430B-9692-60A7631E0C68}" dt="2020-11-26T12:05:28.565" v="522" actId="1076"/>
          <ac:picMkLst>
            <pc:docMk/>
            <pc:sldMk cId="2235006658" sldId="422"/>
            <ac:picMk id="23" creationId="{488774BA-CADD-40FD-9C4E-FB29E34D3DEA}"/>
          </ac:picMkLst>
        </pc:picChg>
        <pc:picChg chg="add mod">
          <ac:chgData name="Bruno Gaetano" userId="d69d7bab-36f8-46ee-b88e-a1d782c4df81" providerId="ADAL" clId="{536FF80B-726F-430B-9692-60A7631E0C68}" dt="2020-11-26T12:05:18.530" v="517" actId="1076"/>
          <ac:picMkLst>
            <pc:docMk/>
            <pc:sldMk cId="2235006658" sldId="422"/>
            <ac:picMk id="24" creationId="{3C79F1BF-3E78-48CB-BC6A-0A3C426C7499}"/>
          </ac:picMkLst>
        </pc:picChg>
        <pc:picChg chg="add mod">
          <ac:chgData name="Bruno Gaetano" userId="d69d7bab-36f8-46ee-b88e-a1d782c4df81" providerId="ADAL" clId="{536FF80B-726F-430B-9692-60A7631E0C68}" dt="2020-11-26T12:04:16.586" v="434" actId="1038"/>
          <ac:picMkLst>
            <pc:docMk/>
            <pc:sldMk cId="2235006658" sldId="422"/>
            <ac:picMk id="25" creationId="{461D4774-ACAD-42FE-82B2-15DA43C99EE2}"/>
          </ac:picMkLst>
        </pc:picChg>
        <pc:picChg chg="add mod">
          <ac:chgData name="Bruno Gaetano" userId="d69d7bab-36f8-46ee-b88e-a1d782c4df81" providerId="ADAL" clId="{536FF80B-726F-430B-9692-60A7631E0C68}" dt="2020-11-26T12:04:29.174" v="460" actId="1036"/>
          <ac:picMkLst>
            <pc:docMk/>
            <pc:sldMk cId="2235006658" sldId="422"/>
            <ac:picMk id="26" creationId="{E67DB98E-A312-47A0-BD2D-70786C86228B}"/>
          </ac:picMkLst>
        </pc:picChg>
        <pc:picChg chg="add mod">
          <ac:chgData name="Bruno Gaetano" userId="d69d7bab-36f8-46ee-b88e-a1d782c4df81" providerId="ADAL" clId="{536FF80B-726F-430B-9692-60A7631E0C68}" dt="2020-11-26T12:04:29.174" v="460" actId="1036"/>
          <ac:picMkLst>
            <pc:docMk/>
            <pc:sldMk cId="2235006658" sldId="422"/>
            <ac:picMk id="27" creationId="{7B2381B3-788C-4889-A860-3D5A8DFCA052}"/>
          </ac:picMkLst>
        </pc:picChg>
        <pc:picChg chg="add mod">
          <ac:chgData name="Bruno Gaetano" userId="d69d7bab-36f8-46ee-b88e-a1d782c4df81" providerId="ADAL" clId="{536FF80B-726F-430B-9692-60A7631E0C68}" dt="2020-11-26T12:04:47.964" v="502" actId="1036"/>
          <ac:picMkLst>
            <pc:docMk/>
            <pc:sldMk cId="2235006658" sldId="422"/>
            <ac:picMk id="28" creationId="{4A8BA72E-5AA0-4E03-86B7-48C5EB513CDA}"/>
          </ac:picMkLst>
        </pc:picChg>
        <pc:picChg chg="add mod">
          <ac:chgData name="Bruno Gaetano" userId="d69d7bab-36f8-46ee-b88e-a1d782c4df81" providerId="ADAL" clId="{536FF80B-726F-430B-9692-60A7631E0C68}" dt="2020-11-26T12:05:13.219" v="516" actId="1076"/>
          <ac:picMkLst>
            <pc:docMk/>
            <pc:sldMk cId="2235006658" sldId="422"/>
            <ac:picMk id="29" creationId="{7D98A28B-375C-4640-806C-2F5424439282}"/>
          </ac:picMkLst>
        </pc:picChg>
        <pc:picChg chg="add mod">
          <ac:chgData name="Bruno Gaetano" userId="d69d7bab-36f8-46ee-b88e-a1d782c4df81" providerId="ADAL" clId="{536FF80B-726F-430B-9692-60A7631E0C68}" dt="2020-11-26T12:04:16.586" v="434" actId="1038"/>
          <ac:picMkLst>
            <pc:docMk/>
            <pc:sldMk cId="2235006658" sldId="422"/>
            <ac:picMk id="30" creationId="{EFF54913-8B1C-4F10-A104-CA10C9E28C09}"/>
          </ac:picMkLst>
        </pc:picChg>
        <pc:picChg chg="add mod">
          <ac:chgData name="Bruno Gaetano" userId="d69d7bab-36f8-46ee-b88e-a1d782c4df81" providerId="ADAL" clId="{536FF80B-726F-430B-9692-60A7631E0C68}" dt="2020-11-26T12:05:13.219" v="516" actId="1076"/>
          <ac:picMkLst>
            <pc:docMk/>
            <pc:sldMk cId="2235006658" sldId="422"/>
            <ac:picMk id="31" creationId="{F75FA0B1-9E25-4D8A-BAE1-BD8CE8B464DA}"/>
          </ac:picMkLst>
        </pc:picChg>
        <pc:picChg chg="add mod">
          <ac:chgData name="Bruno Gaetano" userId="d69d7bab-36f8-46ee-b88e-a1d782c4df81" providerId="ADAL" clId="{536FF80B-726F-430B-9692-60A7631E0C68}" dt="2020-11-26T12:04:29.174" v="460" actId="1036"/>
          <ac:picMkLst>
            <pc:docMk/>
            <pc:sldMk cId="2235006658" sldId="422"/>
            <ac:picMk id="32" creationId="{F88ECD63-6D6F-4F09-AAB3-6C9A228C1646}"/>
          </ac:picMkLst>
        </pc:picChg>
        <pc:picChg chg="add mod">
          <ac:chgData name="Bruno Gaetano" userId="d69d7bab-36f8-46ee-b88e-a1d782c4df81" providerId="ADAL" clId="{536FF80B-726F-430B-9692-60A7631E0C68}" dt="2020-11-26T12:04:55.866" v="514" actId="1036"/>
          <ac:picMkLst>
            <pc:docMk/>
            <pc:sldMk cId="2235006658" sldId="422"/>
            <ac:picMk id="33" creationId="{891A6717-E42E-4A2E-AC44-6F6EF1066FFC}"/>
          </ac:picMkLst>
        </pc:picChg>
        <pc:picChg chg="add mod">
          <ac:chgData name="Bruno Gaetano" userId="d69d7bab-36f8-46ee-b88e-a1d782c4df81" providerId="ADAL" clId="{536FF80B-726F-430B-9692-60A7631E0C68}" dt="2020-11-26T12:04:29.174" v="460" actId="1036"/>
          <ac:picMkLst>
            <pc:docMk/>
            <pc:sldMk cId="2235006658" sldId="422"/>
            <ac:picMk id="34" creationId="{5918306B-DF4F-407E-B0D5-4CA3C1B9976E}"/>
          </ac:picMkLst>
        </pc:picChg>
        <pc:picChg chg="add mod">
          <ac:chgData name="Bruno Gaetano" userId="d69d7bab-36f8-46ee-b88e-a1d782c4df81" providerId="ADAL" clId="{536FF80B-726F-430B-9692-60A7631E0C68}" dt="2020-11-26T12:05:20.544" v="518" actId="1076"/>
          <ac:picMkLst>
            <pc:docMk/>
            <pc:sldMk cId="2235006658" sldId="422"/>
            <ac:picMk id="35" creationId="{7FEAD886-7EC7-4DFA-80D3-1783F13375C3}"/>
          </ac:picMkLst>
        </pc:picChg>
        <pc:picChg chg="add mod">
          <ac:chgData name="Bruno Gaetano" userId="d69d7bab-36f8-46ee-b88e-a1d782c4df81" providerId="ADAL" clId="{536FF80B-726F-430B-9692-60A7631E0C68}" dt="2020-11-26T12:05:18.530" v="517" actId="1076"/>
          <ac:picMkLst>
            <pc:docMk/>
            <pc:sldMk cId="2235006658" sldId="422"/>
            <ac:picMk id="36" creationId="{6B1EF587-5685-4DC0-8A1E-D76251D8CFDD}"/>
          </ac:picMkLst>
        </pc:picChg>
      </pc:sldChg>
      <pc:sldChg chg="addSp delSp modSp add">
        <pc:chgData name="Bruno Gaetano" userId="d69d7bab-36f8-46ee-b88e-a1d782c4df81" providerId="ADAL" clId="{536FF80B-726F-430B-9692-60A7631E0C68}" dt="2020-11-26T12:08:13.020" v="609" actId="1076"/>
        <pc:sldMkLst>
          <pc:docMk/>
          <pc:sldMk cId="2228343881" sldId="423"/>
        </pc:sldMkLst>
        <pc:spChg chg="del">
          <ac:chgData name="Bruno Gaetano" userId="d69d7bab-36f8-46ee-b88e-a1d782c4df81" providerId="ADAL" clId="{536FF80B-726F-430B-9692-60A7631E0C68}" dt="2020-11-26T12:07:41.761" v="601" actId="478"/>
          <ac:spMkLst>
            <pc:docMk/>
            <pc:sldMk cId="2228343881" sldId="423"/>
            <ac:spMk id="7" creationId="{EDE64BDD-B67C-4F23-8FB3-71DBC64F3D77}"/>
          </ac:spMkLst>
        </pc:spChg>
        <pc:spChg chg="mod">
          <ac:chgData name="Bruno Gaetano" userId="d69d7bab-36f8-46ee-b88e-a1d782c4df81" providerId="ADAL" clId="{536FF80B-726F-430B-9692-60A7631E0C68}" dt="2020-11-26T12:07:04.462" v="593" actId="20577"/>
          <ac:spMkLst>
            <pc:docMk/>
            <pc:sldMk cId="2228343881" sldId="423"/>
            <ac:spMk id="14" creationId="{00000000-0000-0000-0000-000000000000}"/>
          </ac:spMkLst>
        </pc:spChg>
        <pc:spChg chg="add mod">
          <ac:chgData name="Bruno Gaetano" userId="d69d7bab-36f8-46ee-b88e-a1d782c4df81" providerId="ADAL" clId="{536FF80B-726F-430B-9692-60A7631E0C68}" dt="2020-11-26T12:08:13.020" v="609" actId="1076"/>
          <ac:spMkLst>
            <pc:docMk/>
            <pc:sldMk cId="2228343881" sldId="423"/>
            <ac:spMk id="38" creationId="{50A78F98-A5EB-4034-B13E-F58C631520BF}"/>
          </ac:spMkLst>
        </pc:spChg>
        <pc:spChg chg="del">
          <ac:chgData name="Bruno Gaetano" userId="d69d7bab-36f8-46ee-b88e-a1d782c4df81" providerId="ADAL" clId="{536FF80B-726F-430B-9692-60A7631E0C68}" dt="2020-11-26T12:07:23.876" v="594" actId="478"/>
          <ac:spMkLst>
            <pc:docMk/>
            <pc:sldMk cId="2228343881" sldId="423"/>
            <ac:spMk id="66" creationId="{00000000-0000-0000-0000-000000000000}"/>
          </ac:spMkLst>
        </pc:spChg>
        <pc:picChg chg="del">
          <ac:chgData name="Bruno Gaetano" userId="d69d7bab-36f8-46ee-b88e-a1d782c4df81" providerId="ADAL" clId="{536FF80B-726F-430B-9692-60A7631E0C68}" dt="2020-11-26T12:07:23.876" v="594" actId="478"/>
          <ac:picMkLst>
            <pc:docMk/>
            <pc:sldMk cId="2228343881" sldId="423"/>
            <ac:picMk id="8" creationId="{6CD19457-A380-4F77-B97A-1A451F9EC98B}"/>
          </ac:picMkLst>
        </pc:picChg>
        <pc:picChg chg="del">
          <ac:chgData name="Bruno Gaetano" userId="d69d7bab-36f8-46ee-b88e-a1d782c4df81" providerId="ADAL" clId="{536FF80B-726F-430B-9692-60A7631E0C68}" dt="2020-11-26T12:07:23.876" v="594" actId="478"/>
          <ac:picMkLst>
            <pc:docMk/>
            <pc:sldMk cId="2228343881" sldId="423"/>
            <ac:picMk id="9" creationId="{007B6900-97D8-4986-9397-EA63C885AEE1}"/>
          </ac:picMkLst>
        </pc:picChg>
        <pc:picChg chg="del">
          <ac:chgData name="Bruno Gaetano" userId="d69d7bab-36f8-46ee-b88e-a1d782c4df81" providerId="ADAL" clId="{536FF80B-726F-430B-9692-60A7631E0C68}" dt="2020-11-26T12:07:23.876" v="594" actId="478"/>
          <ac:picMkLst>
            <pc:docMk/>
            <pc:sldMk cId="2228343881" sldId="423"/>
            <ac:picMk id="10" creationId="{39A285FC-AF19-4813-ADEC-C0D55170E17C}"/>
          </ac:picMkLst>
        </pc:picChg>
        <pc:picChg chg="del">
          <ac:chgData name="Bruno Gaetano" userId="d69d7bab-36f8-46ee-b88e-a1d782c4df81" providerId="ADAL" clId="{536FF80B-726F-430B-9692-60A7631E0C68}" dt="2020-11-26T12:07:23.876" v="594" actId="478"/>
          <ac:picMkLst>
            <pc:docMk/>
            <pc:sldMk cId="2228343881" sldId="423"/>
            <ac:picMk id="11" creationId="{CA4C37F3-4222-45EB-A65C-82C3A4B8DECC}"/>
          </ac:picMkLst>
        </pc:picChg>
        <pc:picChg chg="del">
          <ac:chgData name="Bruno Gaetano" userId="d69d7bab-36f8-46ee-b88e-a1d782c4df81" providerId="ADAL" clId="{536FF80B-726F-430B-9692-60A7631E0C68}" dt="2020-11-26T12:07:23.876" v="594" actId="478"/>
          <ac:picMkLst>
            <pc:docMk/>
            <pc:sldMk cId="2228343881" sldId="423"/>
            <ac:picMk id="12" creationId="{C6DD49BC-BBE5-4D0F-9979-8E156235791A}"/>
          </ac:picMkLst>
        </pc:picChg>
        <pc:picChg chg="del">
          <ac:chgData name="Bruno Gaetano" userId="d69d7bab-36f8-46ee-b88e-a1d782c4df81" providerId="ADAL" clId="{536FF80B-726F-430B-9692-60A7631E0C68}" dt="2020-11-26T12:07:23.876" v="594" actId="478"/>
          <ac:picMkLst>
            <pc:docMk/>
            <pc:sldMk cId="2228343881" sldId="423"/>
            <ac:picMk id="13" creationId="{350DA0F1-3FBD-40C8-9968-82622F8C6C0A}"/>
          </ac:picMkLst>
        </pc:picChg>
        <pc:picChg chg="del">
          <ac:chgData name="Bruno Gaetano" userId="d69d7bab-36f8-46ee-b88e-a1d782c4df81" providerId="ADAL" clId="{536FF80B-726F-430B-9692-60A7631E0C68}" dt="2020-11-26T12:07:23.876" v="594" actId="478"/>
          <ac:picMkLst>
            <pc:docMk/>
            <pc:sldMk cId="2228343881" sldId="423"/>
            <ac:picMk id="15" creationId="{3FFDC2E0-5EE8-4CF0-8142-B810A6BF55A6}"/>
          </ac:picMkLst>
        </pc:picChg>
        <pc:picChg chg="del">
          <ac:chgData name="Bruno Gaetano" userId="d69d7bab-36f8-46ee-b88e-a1d782c4df81" providerId="ADAL" clId="{536FF80B-726F-430B-9692-60A7631E0C68}" dt="2020-11-26T12:07:23.876" v="594" actId="478"/>
          <ac:picMkLst>
            <pc:docMk/>
            <pc:sldMk cId="2228343881" sldId="423"/>
            <ac:picMk id="16" creationId="{38255C43-339E-4BB7-A941-F14CDCE86D7A}"/>
          </ac:picMkLst>
        </pc:picChg>
        <pc:picChg chg="del">
          <ac:chgData name="Bruno Gaetano" userId="d69d7bab-36f8-46ee-b88e-a1d782c4df81" providerId="ADAL" clId="{536FF80B-726F-430B-9692-60A7631E0C68}" dt="2020-11-26T12:07:23.876" v="594" actId="478"/>
          <ac:picMkLst>
            <pc:docMk/>
            <pc:sldMk cId="2228343881" sldId="423"/>
            <ac:picMk id="17" creationId="{88D5AC32-AE7A-40EE-B8BB-DEE50E87A614}"/>
          </ac:picMkLst>
        </pc:picChg>
        <pc:picChg chg="del">
          <ac:chgData name="Bruno Gaetano" userId="d69d7bab-36f8-46ee-b88e-a1d782c4df81" providerId="ADAL" clId="{536FF80B-726F-430B-9692-60A7631E0C68}" dt="2020-11-26T12:07:23.876" v="594" actId="478"/>
          <ac:picMkLst>
            <pc:docMk/>
            <pc:sldMk cId="2228343881" sldId="423"/>
            <ac:picMk id="18" creationId="{491E23FB-944D-4147-B34F-DEACD82FC023}"/>
          </ac:picMkLst>
        </pc:picChg>
        <pc:picChg chg="del">
          <ac:chgData name="Bruno Gaetano" userId="d69d7bab-36f8-46ee-b88e-a1d782c4df81" providerId="ADAL" clId="{536FF80B-726F-430B-9692-60A7631E0C68}" dt="2020-11-26T12:07:23.876" v="594" actId="478"/>
          <ac:picMkLst>
            <pc:docMk/>
            <pc:sldMk cId="2228343881" sldId="423"/>
            <ac:picMk id="19" creationId="{F30CFB09-CF08-48C1-91BF-79EE06D5E735}"/>
          </ac:picMkLst>
        </pc:picChg>
        <pc:picChg chg="del">
          <ac:chgData name="Bruno Gaetano" userId="d69d7bab-36f8-46ee-b88e-a1d782c4df81" providerId="ADAL" clId="{536FF80B-726F-430B-9692-60A7631E0C68}" dt="2020-11-26T12:07:23.876" v="594" actId="478"/>
          <ac:picMkLst>
            <pc:docMk/>
            <pc:sldMk cId="2228343881" sldId="423"/>
            <ac:picMk id="20" creationId="{C9D8CDFD-BFA6-42E0-9B6F-56AF0550AAC8}"/>
          </ac:picMkLst>
        </pc:picChg>
        <pc:picChg chg="del">
          <ac:chgData name="Bruno Gaetano" userId="d69d7bab-36f8-46ee-b88e-a1d782c4df81" providerId="ADAL" clId="{536FF80B-726F-430B-9692-60A7631E0C68}" dt="2020-11-26T12:07:23.876" v="594" actId="478"/>
          <ac:picMkLst>
            <pc:docMk/>
            <pc:sldMk cId="2228343881" sldId="423"/>
            <ac:picMk id="21" creationId="{1AE8CEA0-1829-4C3F-8CB4-7689E4CBFB7D}"/>
          </ac:picMkLst>
        </pc:picChg>
        <pc:picChg chg="del">
          <ac:chgData name="Bruno Gaetano" userId="d69d7bab-36f8-46ee-b88e-a1d782c4df81" providerId="ADAL" clId="{536FF80B-726F-430B-9692-60A7631E0C68}" dt="2020-11-26T12:07:23.876" v="594" actId="478"/>
          <ac:picMkLst>
            <pc:docMk/>
            <pc:sldMk cId="2228343881" sldId="423"/>
            <ac:picMk id="22" creationId="{8D4C69BE-D8B9-4D19-A9CE-9426278AC881}"/>
          </ac:picMkLst>
        </pc:picChg>
        <pc:picChg chg="del">
          <ac:chgData name="Bruno Gaetano" userId="d69d7bab-36f8-46ee-b88e-a1d782c4df81" providerId="ADAL" clId="{536FF80B-726F-430B-9692-60A7631E0C68}" dt="2020-11-26T12:07:23.876" v="594" actId="478"/>
          <ac:picMkLst>
            <pc:docMk/>
            <pc:sldMk cId="2228343881" sldId="423"/>
            <ac:picMk id="23" creationId="{488774BA-CADD-40FD-9C4E-FB29E34D3DEA}"/>
          </ac:picMkLst>
        </pc:picChg>
        <pc:picChg chg="del">
          <ac:chgData name="Bruno Gaetano" userId="d69d7bab-36f8-46ee-b88e-a1d782c4df81" providerId="ADAL" clId="{536FF80B-726F-430B-9692-60A7631E0C68}" dt="2020-11-26T12:07:23.876" v="594" actId="478"/>
          <ac:picMkLst>
            <pc:docMk/>
            <pc:sldMk cId="2228343881" sldId="423"/>
            <ac:picMk id="24" creationId="{3C79F1BF-3E78-48CB-BC6A-0A3C426C7499}"/>
          </ac:picMkLst>
        </pc:picChg>
        <pc:picChg chg="del">
          <ac:chgData name="Bruno Gaetano" userId="d69d7bab-36f8-46ee-b88e-a1d782c4df81" providerId="ADAL" clId="{536FF80B-726F-430B-9692-60A7631E0C68}" dt="2020-11-26T12:07:23.876" v="594" actId="478"/>
          <ac:picMkLst>
            <pc:docMk/>
            <pc:sldMk cId="2228343881" sldId="423"/>
            <ac:picMk id="25" creationId="{461D4774-ACAD-42FE-82B2-15DA43C99EE2}"/>
          </ac:picMkLst>
        </pc:picChg>
        <pc:picChg chg="del">
          <ac:chgData name="Bruno Gaetano" userId="d69d7bab-36f8-46ee-b88e-a1d782c4df81" providerId="ADAL" clId="{536FF80B-726F-430B-9692-60A7631E0C68}" dt="2020-11-26T12:07:28.483" v="595" actId="478"/>
          <ac:picMkLst>
            <pc:docMk/>
            <pc:sldMk cId="2228343881" sldId="423"/>
            <ac:picMk id="26" creationId="{E67DB98E-A312-47A0-BD2D-70786C86228B}"/>
          </ac:picMkLst>
        </pc:picChg>
        <pc:picChg chg="del">
          <ac:chgData name="Bruno Gaetano" userId="d69d7bab-36f8-46ee-b88e-a1d782c4df81" providerId="ADAL" clId="{536FF80B-726F-430B-9692-60A7631E0C68}" dt="2020-11-26T12:07:32.292" v="596" actId="478"/>
          <ac:picMkLst>
            <pc:docMk/>
            <pc:sldMk cId="2228343881" sldId="423"/>
            <ac:picMk id="27" creationId="{7B2381B3-788C-4889-A860-3D5A8DFCA052}"/>
          </ac:picMkLst>
        </pc:picChg>
        <pc:picChg chg="del">
          <ac:chgData name="Bruno Gaetano" userId="d69d7bab-36f8-46ee-b88e-a1d782c4df81" providerId="ADAL" clId="{536FF80B-726F-430B-9692-60A7631E0C68}" dt="2020-11-26T12:07:23.876" v="594" actId="478"/>
          <ac:picMkLst>
            <pc:docMk/>
            <pc:sldMk cId="2228343881" sldId="423"/>
            <ac:picMk id="28" creationId="{4A8BA72E-5AA0-4E03-86B7-48C5EB513CDA}"/>
          </ac:picMkLst>
        </pc:picChg>
        <pc:picChg chg="del">
          <ac:chgData name="Bruno Gaetano" userId="d69d7bab-36f8-46ee-b88e-a1d782c4df81" providerId="ADAL" clId="{536FF80B-726F-430B-9692-60A7631E0C68}" dt="2020-11-26T12:07:23.876" v="594" actId="478"/>
          <ac:picMkLst>
            <pc:docMk/>
            <pc:sldMk cId="2228343881" sldId="423"/>
            <ac:picMk id="29" creationId="{7D98A28B-375C-4640-806C-2F5424439282}"/>
          </ac:picMkLst>
        </pc:picChg>
        <pc:picChg chg="del">
          <ac:chgData name="Bruno Gaetano" userId="d69d7bab-36f8-46ee-b88e-a1d782c4df81" providerId="ADAL" clId="{536FF80B-726F-430B-9692-60A7631E0C68}" dt="2020-11-26T12:07:23.876" v="594" actId="478"/>
          <ac:picMkLst>
            <pc:docMk/>
            <pc:sldMk cId="2228343881" sldId="423"/>
            <ac:picMk id="30" creationId="{EFF54913-8B1C-4F10-A104-CA10C9E28C09}"/>
          </ac:picMkLst>
        </pc:picChg>
        <pc:picChg chg="del">
          <ac:chgData name="Bruno Gaetano" userId="d69d7bab-36f8-46ee-b88e-a1d782c4df81" providerId="ADAL" clId="{536FF80B-726F-430B-9692-60A7631E0C68}" dt="2020-11-26T12:07:23.876" v="594" actId="478"/>
          <ac:picMkLst>
            <pc:docMk/>
            <pc:sldMk cId="2228343881" sldId="423"/>
            <ac:picMk id="31" creationId="{F75FA0B1-9E25-4D8A-BAE1-BD8CE8B464DA}"/>
          </ac:picMkLst>
        </pc:picChg>
        <pc:picChg chg="del">
          <ac:chgData name="Bruno Gaetano" userId="d69d7bab-36f8-46ee-b88e-a1d782c4df81" providerId="ADAL" clId="{536FF80B-726F-430B-9692-60A7631E0C68}" dt="2020-11-26T12:07:32.292" v="596" actId="478"/>
          <ac:picMkLst>
            <pc:docMk/>
            <pc:sldMk cId="2228343881" sldId="423"/>
            <ac:picMk id="32" creationId="{F88ECD63-6D6F-4F09-AAB3-6C9A228C1646}"/>
          </ac:picMkLst>
        </pc:picChg>
        <pc:picChg chg="del">
          <ac:chgData name="Bruno Gaetano" userId="d69d7bab-36f8-46ee-b88e-a1d782c4df81" providerId="ADAL" clId="{536FF80B-726F-430B-9692-60A7631E0C68}" dt="2020-11-26T12:07:23.876" v="594" actId="478"/>
          <ac:picMkLst>
            <pc:docMk/>
            <pc:sldMk cId="2228343881" sldId="423"/>
            <ac:picMk id="33" creationId="{891A6717-E42E-4A2E-AC44-6F6EF1066FFC}"/>
          </ac:picMkLst>
        </pc:picChg>
        <pc:picChg chg="del">
          <ac:chgData name="Bruno Gaetano" userId="d69d7bab-36f8-46ee-b88e-a1d782c4df81" providerId="ADAL" clId="{536FF80B-726F-430B-9692-60A7631E0C68}" dt="2020-11-26T12:07:32.292" v="596" actId="478"/>
          <ac:picMkLst>
            <pc:docMk/>
            <pc:sldMk cId="2228343881" sldId="423"/>
            <ac:picMk id="34" creationId="{5918306B-DF4F-407E-B0D5-4CA3C1B9976E}"/>
          </ac:picMkLst>
        </pc:picChg>
        <pc:picChg chg="del">
          <ac:chgData name="Bruno Gaetano" userId="d69d7bab-36f8-46ee-b88e-a1d782c4df81" providerId="ADAL" clId="{536FF80B-726F-430B-9692-60A7631E0C68}" dt="2020-11-26T12:07:23.876" v="594" actId="478"/>
          <ac:picMkLst>
            <pc:docMk/>
            <pc:sldMk cId="2228343881" sldId="423"/>
            <ac:picMk id="35" creationId="{7FEAD886-7EC7-4DFA-80D3-1783F13375C3}"/>
          </ac:picMkLst>
        </pc:picChg>
        <pc:picChg chg="del">
          <ac:chgData name="Bruno Gaetano" userId="d69d7bab-36f8-46ee-b88e-a1d782c4df81" providerId="ADAL" clId="{536FF80B-726F-430B-9692-60A7631E0C68}" dt="2020-11-26T12:07:23.876" v="594" actId="478"/>
          <ac:picMkLst>
            <pc:docMk/>
            <pc:sldMk cId="2228343881" sldId="423"/>
            <ac:picMk id="36" creationId="{6B1EF587-5685-4DC0-8A1E-D76251D8CFDD}"/>
          </ac:picMkLst>
        </pc:picChg>
        <pc:picChg chg="add mod">
          <ac:chgData name="Bruno Gaetano" userId="d69d7bab-36f8-46ee-b88e-a1d782c4df81" providerId="ADAL" clId="{536FF80B-726F-430B-9692-60A7631E0C68}" dt="2020-11-26T12:07:39.293" v="600" actId="1076"/>
          <ac:picMkLst>
            <pc:docMk/>
            <pc:sldMk cId="2228343881" sldId="423"/>
            <ac:picMk id="37" creationId="{5CC83C7B-2BF1-49C9-B053-8D91CBFBA190}"/>
          </ac:picMkLst>
        </pc:picChg>
      </pc:sldChg>
      <pc:sldChg chg="addSp delSp modSp add">
        <pc:chgData name="Bruno Gaetano" userId="d69d7bab-36f8-46ee-b88e-a1d782c4df81" providerId="ADAL" clId="{536FF80B-726F-430B-9692-60A7631E0C68}" dt="2020-11-26T12:10:01.573" v="627" actId="14100"/>
        <pc:sldMkLst>
          <pc:docMk/>
          <pc:sldMk cId="362991022" sldId="424"/>
        </pc:sldMkLst>
        <pc:spChg chg="mod">
          <ac:chgData name="Bruno Gaetano" userId="d69d7bab-36f8-46ee-b88e-a1d782c4df81" providerId="ADAL" clId="{536FF80B-726F-430B-9692-60A7631E0C68}" dt="2020-11-26T12:09:58.659" v="626" actId="1076"/>
          <ac:spMkLst>
            <pc:docMk/>
            <pc:sldMk cId="362991022" sldId="424"/>
            <ac:spMk id="38" creationId="{50A78F98-A5EB-4034-B13E-F58C631520BF}"/>
          </ac:spMkLst>
        </pc:spChg>
        <pc:picChg chg="add mod">
          <ac:chgData name="Bruno Gaetano" userId="d69d7bab-36f8-46ee-b88e-a1d782c4df81" providerId="ADAL" clId="{536FF80B-726F-430B-9692-60A7631E0C68}" dt="2020-11-26T12:10:01.573" v="627" actId="14100"/>
          <ac:picMkLst>
            <pc:docMk/>
            <pc:sldMk cId="362991022" sldId="424"/>
            <ac:picMk id="6" creationId="{CC3B2DC6-4033-48C2-9E01-E031B9E7C997}"/>
          </ac:picMkLst>
        </pc:picChg>
        <pc:picChg chg="add mod">
          <ac:chgData name="Bruno Gaetano" userId="d69d7bab-36f8-46ee-b88e-a1d782c4df81" providerId="ADAL" clId="{536FF80B-726F-430B-9692-60A7631E0C68}" dt="2020-11-26T12:09:14.118" v="619" actId="1076"/>
          <ac:picMkLst>
            <pc:docMk/>
            <pc:sldMk cId="362991022" sldId="424"/>
            <ac:picMk id="7" creationId="{123F995D-2E36-4C74-9CDE-DF3FE7A4F234}"/>
          </ac:picMkLst>
        </pc:picChg>
        <pc:picChg chg="del">
          <ac:chgData name="Bruno Gaetano" userId="d69d7bab-36f8-46ee-b88e-a1d782c4df81" providerId="ADAL" clId="{536FF80B-726F-430B-9692-60A7631E0C68}" dt="2020-11-26T12:08:31.053" v="611" actId="478"/>
          <ac:picMkLst>
            <pc:docMk/>
            <pc:sldMk cId="362991022" sldId="424"/>
            <ac:picMk id="37" creationId="{5CC83C7B-2BF1-49C9-B053-8D91CBFBA190}"/>
          </ac:picMkLst>
        </pc:picChg>
      </pc:sldChg>
      <pc:sldChg chg="addSp delSp modSp add">
        <pc:chgData name="Bruno Gaetano" userId="d69d7bab-36f8-46ee-b88e-a1d782c4df81" providerId="ADAL" clId="{536FF80B-726F-430B-9692-60A7631E0C68}" dt="2020-11-26T12:11:34.022" v="646"/>
        <pc:sldMkLst>
          <pc:docMk/>
          <pc:sldMk cId="4174846356" sldId="425"/>
        </pc:sldMkLst>
        <pc:spChg chg="add mod">
          <ac:chgData name="Bruno Gaetano" userId="d69d7bab-36f8-46ee-b88e-a1d782c4df81" providerId="ADAL" clId="{536FF80B-726F-430B-9692-60A7631E0C68}" dt="2020-11-26T12:10:59.368" v="640" actId="20577"/>
          <ac:spMkLst>
            <pc:docMk/>
            <pc:sldMk cId="4174846356" sldId="425"/>
            <ac:spMk id="8" creationId="{76B2574E-EF59-449D-9803-4012E97C931D}"/>
          </ac:spMkLst>
        </pc:spChg>
        <pc:spChg chg="mod">
          <ac:chgData name="Bruno Gaetano" userId="d69d7bab-36f8-46ee-b88e-a1d782c4df81" providerId="ADAL" clId="{536FF80B-726F-430B-9692-60A7631E0C68}" dt="2020-11-26T12:11:34.022" v="646"/>
          <ac:spMkLst>
            <pc:docMk/>
            <pc:sldMk cId="4174846356" sldId="425"/>
            <ac:spMk id="14" creationId="{00000000-0000-0000-0000-000000000000}"/>
          </ac:spMkLst>
        </pc:spChg>
        <pc:spChg chg="del">
          <ac:chgData name="Bruno Gaetano" userId="d69d7bab-36f8-46ee-b88e-a1d782c4df81" providerId="ADAL" clId="{536FF80B-726F-430B-9692-60A7631E0C68}" dt="2020-11-26T12:10:39.171" v="631" actId="478"/>
          <ac:spMkLst>
            <pc:docMk/>
            <pc:sldMk cId="4174846356" sldId="425"/>
            <ac:spMk id="38" creationId="{50A78F98-A5EB-4034-B13E-F58C631520BF}"/>
          </ac:spMkLst>
        </pc:spChg>
        <pc:picChg chg="del">
          <ac:chgData name="Bruno Gaetano" userId="d69d7bab-36f8-46ee-b88e-a1d782c4df81" providerId="ADAL" clId="{536FF80B-726F-430B-9692-60A7631E0C68}" dt="2020-11-26T12:10:34.234" v="629" actId="478"/>
          <ac:picMkLst>
            <pc:docMk/>
            <pc:sldMk cId="4174846356" sldId="425"/>
            <ac:picMk id="6" creationId="{CC3B2DC6-4033-48C2-9E01-E031B9E7C997}"/>
          </ac:picMkLst>
        </pc:picChg>
        <pc:picChg chg="del">
          <ac:chgData name="Bruno Gaetano" userId="d69d7bab-36f8-46ee-b88e-a1d782c4df81" providerId="ADAL" clId="{536FF80B-726F-430B-9692-60A7631E0C68}" dt="2020-11-26T12:10:35.896" v="630" actId="478"/>
          <ac:picMkLst>
            <pc:docMk/>
            <pc:sldMk cId="4174846356" sldId="425"/>
            <ac:picMk id="7" creationId="{123F995D-2E36-4C74-9CDE-DF3FE7A4F234}"/>
          </ac:picMkLst>
        </pc:picChg>
        <pc:picChg chg="add mod">
          <ac:chgData name="Bruno Gaetano" userId="d69d7bab-36f8-46ee-b88e-a1d782c4df81" providerId="ADAL" clId="{536FF80B-726F-430B-9692-60A7631E0C68}" dt="2020-11-26T12:11:14.680" v="645" actId="14100"/>
          <ac:picMkLst>
            <pc:docMk/>
            <pc:sldMk cId="4174846356" sldId="425"/>
            <ac:picMk id="9" creationId="{BFA9A829-658B-451C-A495-337A6506CCA5}"/>
          </ac:picMkLst>
        </pc:picChg>
      </pc:sldChg>
      <pc:sldChg chg="addSp delSp modSp add ord">
        <pc:chgData name="Bruno Gaetano" userId="d69d7bab-36f8-46ee-b88e-a1d782c4df81" providerId="ADAL" clId="{536FF80B-726F-430B-9692-60A7631E0C68}" dt="2020-11-26T12:15:03.379" v="681" actId="688"/>
        <pc:sldMkLst>
          <pc:docMk/>
          <pc:sldMk cId="3609327734" sldId="426"/>
        </pc:sldMkLst>
        <pc:spChg chg="add mod">
          <ac:chgData name="Bruno Gaetano" userId="d69d7bab-36f8-46ee-b88e-a1d782c4df81" providerId="ADAL" clId="{536FF80B-726F-430B-9692-60A7631E0C68}" dt="2020-11-26T12:13:27.393" v="673" actId="1076"/>
          <ac:spMkLst>
            <pc:docMk/>
            <pc:sldMk cId="3609327734" sldId="426"/>
            <ac:spMk id="6" creationId="{E3ED77E6-07C6-4B12-9D24-270D6B97363A}"/>
          </ac:spMkLst>
        </pc:spChg>
        <pc:spChg chg="del">
          <ac:chgData name="Bruno Gaetano" userId="d69d7bab-36f8-46ee-b88e-a1d782c4df81" providerId="ADAL" clId="{536FF80B-726F-430B-9692-60A7631E0C68}" dt="2020-11-26T12:12:58.488" v="663" actId="478"/>
          <ac:spMkLst>
            <pc:docMk/>
            <pc:sldMk cId="3609327734" sldId="426"/>
            <ac:spMk id="8" creationId="{76B2574E-EF59-449D-9803-4012E97C931D}"/>
          </ac:spMkLst>
        </pc:spChg>
        <pc:picChg chg="add mod ord">
          <ac:chgData name="Bruno Gaetano" userId="d69d7bab-36f8-46ee-b88e-a1d782c4df81" providerId="ADAL" clId="{536FF80B-726F-430B-9692-60A7631E0C68}" dt="2020-11-26T12:15:03.379" v="681" actId="688"/>
          <ac:picMkLst>
            <pc:docMk/>
            <pc:sldMk cId="3609327734" sldId="426"/>
            <ac:picMk id="7" creationId="{52D959D4-51C8-4928-9295-A3E03B4913F2}"/>
          </ac:picMkLst>
        </pc:picChg>
        <pc:picChg chg="del">
          <ac:chgData name="Bruno Gaetano" userId="d69d7bab-36f8-46ee-b88e-a1d782c4df81" providerId="ADAL" clId="{536FF80B-726F-430B-9692-60A7631E0C68}" dt="2020-11-26T12:13:00.522" v="664" actId="478"/>
          <ac:picMkLst>
            <pc:docMk/>
            <pc:sldMk cId="3609327734" sldId="426"/>
            <ac:picMk id="9" creationId="{BFA9A829-658B-451C-A495-337A6506CCA5}"/>
          </ac:picMkLst>
        </pc:picChg>
      </pc:sldChg>
      <pc:sldChg chg="modSp add ord">
        <pc:chgData name="Bruno Gaetano" userId="d69d7bab-36f8-46ee-b88e-a1d782c4df81" providerId="ADAL" clId="{536FF80B-726F-430B-9692-60A7631E0C68}" dt="2020-11-26T12:12:37.788" v="662" actId="20577"/>
        <pc:sldMkLst>
          <pc:docMk/>
          <pc:sldMk cId="2218088997" sldId="427"/>
        </pc:sldMkLst>
        <pc:spChg chg="mod">
          <ac:chgData name="Bruno Gaetano" userId="d69d7bab-36f8-46ee-b88e-a1d782c4df81" providerId="ADAL" clId="{536FF80B-726F-430B-9692-60A7631E0C68}" dt="2020-11-26T12:12:37.788" v="662" actId="20577"/>
          <ac:spMkLst>
            <pc:docMk/>
            <pc:sldMk cId="2218088997" sldId="427"/>
            <ac:spMk id="6" creationId="{AF6ED0F2-5857-4119-80E2-2EC5AF60DCBE}"/>
          </ac:spMkLst>
        </pc:spChg>
      </pc:sldChg>
      <pc:sldChg chg="modSp add ord">
        <pc:chgData name="Bruno Gaetano" userId="d69d7bab-36f8-46ee-b88e-a1d782c4df81" providerId="ADAL" clId="{536FF80B-726F-430B-9692-60A7631E0C68}" dt="2020-11-26T12:18:29.832" v="686" actId="108"/>
        <pc:sldMkLst>
          <pc:docMk/>
          <pc:sldMk cId="1614257174" sldId="428"/>
        </pc:sldMkLst>
        <pc:spChg chg="mod">
          <ac:chgData name="Bruno Gaetano" userId="d69d7bab-36f8-46ee-b88e-a1d782c4df81" providerId="ADAL" clId="{536FF80B-726F-430B-9692-60A7631E0C68}" dt="2020-11-26T12:18:29.832" v="686" actId="108"/>
          <ac:spMkLst>
            <pc:docMk/>
            <pc:sldMk cId="1614257174" sldId="428"/>
            <ac:spMk id="6" creationId="{AF6ED0F2-5857-4119-80E2-2EC5AF60DCBE}"/>
          </ac:spMkLst>
        </pc:spChg>
      </pc:sldChg>
      <pc:sldChg chg="addSp delSp modSp add ord">
        <pc:chgData name="Bruno Gaetano" userId="d69d7bab-36f8-46ee-b88e-a1d782c4df81" providerId="ADAL" clId="{536FF80B-726F-430B-9692-60A7631E0C68}" dt="2020-11-26T12:22:15.510" v="723" actId="108"/>
        <pc:sldMkLst>
          <pc:docMk/>
          <pc:sldMk cId="3244837897" sldId="429"/>
        </pc:sldMkLst>
        <pc:spChg chg="del">
          <ac:chgData name="Bruno Gaetano" userId="d69d7bab-36f8-46ee-b88e-a1d782c4df81" providerId="ADAL" clId="{536FF80B-726F-430B-9692-60A7631E0C68}" dt="2020-11-26T12:19:18.110" v="689" actId="478"/>
          <ac:spMkLst>
            <pc:docMk/>
            <pc:sldMk cId="3244837897" sldId="429"/>
            <ac:spMk id="6" creationId="{E3ED77E6-07C6-4B12-9D24-270D6B97363A}"/>
          </ac:spMkLst>
        </pc:spChg>
        <pc:spChg chg="add mod">
          <ac:chgData name="Bruno Gaetano" userId="d69d7bab-36f8-46ee-b88e-a1d782c4df81" providerId="ADAL" clId="{536FF80B-726F-430B-9692-60A7631E0C68}" dt="2020-11-26T12:20:46.238" v="717" actId="1076"/>
          <ac:spMkLst>
            <pc:docMk/>
            <pc:sldMk cId="3244837897" sldId="429"/>
            <ac:spMk id="8" creationId="{FB826A97-AA0C-48E7-8AAE-3BA8826BEF6F}"/>
          </ac:spMkLst>
        </pc:spChg>
        <pc:spChg chg="add mod">
          <ac:chgData name="Bruno Gaetano" userId="d69d7bab-36f8-46ee-b88e-a1d782c4df81" providerId="ADAL" clId="{536FF80B-726F-430B-9692-60A7631E0C68}" dt="2020-11-26T12:21:00.448" v="720" actId="1076"/>
          <ac:spMkLst>
            <pc:docMk/>
            <pc:sldMk cId="3244837897" sldId="429"/>
            <ac:spMk id="10" creationId="{643426F6-7009-4D53-A1A5-31C697BB6208}"/>
          </ac:spMkLst>
        </pc:spChg>
        <pc:spChg chg="mod">
          <ac:chgData name="Bruno Gaetano" userId="d69d7bab-36f8-46ee-b88e-a1d782c4df81" providerId="ADAL" clId="{536FF80B-726F-430B-9692-60A7631E0C68}" dt="2020-11-26T12:22:15.510" v="723" actId="108"/>
          <ac:spMkLst>
            <pc:docMk/>
            <pc:sldMk cId="3244837897" sldId="429"/>
            <ac:spMk id="14" creationId="{00000000-0000-0000-0000-000000000000}"/>
          </ac:spMkLst>
        </pc:spChg>
        <pc:picChg chg="del">
          <ac:chgData name="Bruno Gaetano" userId="d69d7bab-36f8-46ee-b88e-a1d782c4df81" providerId="ADAL" clId="{536FF80B-726F-430B-9692-60A7631E0C68}" dt="2020-11-26T12:19:21.533" v="690" actId="478"/>
          <ac:picMkLst>
            <pc:docMk/>
            <pc:sldMk cId="3244837897" sldId="429"/>
            <ac:picMk id="7" creationId="{52D959D4-51C8-4928-9295-A3E03B4913F2}"/>
          </ac:picMkLst>
        </pc:picChg>
        <pc:picChg chg="add mod">
          <ac:chgData name="Bruno Gaetano" userId="d69d7bab-36f8-46ee-b88e-a1d782c4df81" providerId="ADAL" clId="{536FF80B-726F-430B-9692-60A7631E0C68}" dt="2020-11-26T12:20:27.017" v="710" actId="1076"/>
          <ac:picMkLst>
            <pc:docMk/>
            <pc:sldMk cId="3244837897" sldId="429"/>
            <ac:picMk id="9" creationId="{E39CECF3-B8A1-4AA1-9905-A03889F4B1AE}"/>
          </ac:picMkLst>
        </pc:picChg>
      </pc:sldChg>
      <pc:sldChg chg="addSp delSp modSp add">
        <pc:chgData name="Bruno Gaetano" userId="d69d7bab-36f8-46ee-b88e-a1d782c4df81" providerId="ADAL" clId="{536FF80B-726F-430B-9692-60A7631E0C68}" dt="2020-11-26T12:23:10.250" v="738" actId="1076"/>
        <pc:sldMkLst>
          <pc:docMk/>
          <pc:sldMk cId="1374425738" sldId="430"/>
        </pc:sldMkLst>
        <pc:spChg chg="add mod">
          <ac:chgData name="Bruno Gaetano" userId="d69d7bab-36f8-46ee-b88e-a1d782c4df81" providerId="ADAL" clId="{536FF80B-726F-430B-9692-60A7631E0C68}" dt="2020-11-26T12:23:10.250" v="738" actId="1076"/>
          <ac:spMkLst>
            <pc:docMk/>
            <pc:sldMk cId="1374425738" sldId="430"/>
            <ac:spMk id="7" creationId="{3FF024FD-9E04-4B13-B76A-610B66DC6201}"/>
          </ac:spMkLst>
        </pc:spChg>
        <pc:spChg chg="del">
          <ac:chgData name="Bruno Gaetano" userId="d69d7bab-36f8-46ee-b88e-a1d782c4df81" providerId="ADAL" clId="{536FF80B-726F-430B-9692-60A7631E0C68}" dt="2020-11-26T12:22:44.015" v="726" actId="478"/>
          <ac:spMkLst>
            <pc:docMk/>
            <pc:sldMk cId="1374425738" sldId="430"/>
            <ac:spMk id="8" creationId="{FB826A97-AA0C-48E7-8AAE-3BA8826BEF6F}"/>
          </ac:spMkLst>
        </pc:spChg>
        <pc:spChg chg="del">
          <ac:chgData name="Bruno Gaetano" userId="d69d7bab-36f8-46ee-b88e-a1d782c4df81" providerId="ADAL" clId="{536FF80B-726F-430B-9692-60A7631E0C68}" dt="2020-11-26T12:22:47.921" v="727" actId="478"/>
          <ac:spMkLst>
            <pc:docMk/>
            <pc:sldMk cId="1374425738" sldId="430"/>
            <ac:spMk id="10" creationId="{643426F6-7009-4D53-A1A5-31C697BB6208}"/>
          </ac:spMkLst>
        </pc:spChg>
        <pc:picChg chg="del">
          <ac:chgData name="Bruno Gaetano" userId="d69d7bab-36f8-46ee-b88e-a1d782c4df81" providerId="ADAL" clId="{536FF80B-726F-430B-9692-60A7631E0C68}" dt="2020-11-26T12:22:40.421" v="725" actId="478"/>
          <ac:picMkLst>
            <pc:docMk/>
            <pc:sldMk cId="1374425738" sldId="430"/>
            <ac:picMk id="9" creationId="{E39CECF3-B8A1-4AA1-9905-A03889F4B1AE}"/>
          </ac:picMkLst>
        </pc:picChg>
      </pc:sldChg>
      <pc:sldChg chg="addSp delSp modSp add">
        <pc:chgData name="Bruno Gaetano" userId="d69d7bab-36f8-46ee-b88e-a1d782c4df81" providerId="ADAL" clId="{536FF80B-726F-430B-9692-60A7631E0C68}" dt="2020-11-26T12:24:45.774" v="767" actId="1036"/>
        <pc:sldMkLst>
          <pc:docMk/>
          <pc:sldMk cId="15427732" sldId="431"/>
        </pc:sldMkLst>
        <pc:spChg chg="add mod">
          <ac:chgData name="Bruno Gaetano" userId="d69d7bab-36f8-46ee-b88e-a1d782c4df81" providerId="ADAL" clId="{536FF80B-726F-430B-9692-60A7631E0C68}" dt="2020-11-26T12:24:45.774" v="767" actId="1036"/>
          <ac:spMkLst>
            <pc:docMk/>
            <pc:sldMk cId="15427732" sldId="431"/>
            <ac:spMk id="5" creationId="{6B01A3E9-7376-42D1-BBDF-21A20814CFE7}"/>
          </ac:spMkLst>
        </pc:spChg>
        <pc:spChg chg="del">
          <ac:chgData name="Bruno Gaetano" userId="d69d7bab-36f8-46ee-b88e-a1d782c4df81" providerId="ADAL" clId="{536FF80B-726F-430B-9692-60A7631E0C68}" dt="2020-11-26T12:23:33.300" v="740" actId="478"/>
          <ac:spMkLst>
            <pc:docMk/>
            <pc:sldMk cId="15427732" sldId="431"/>
            <ac:spMk id="7" creationId="{3FF024FD-9E04-4B13-B76A-610B66DC6201}"/>
          </ac:spMkLst>
        </pc:spChg>
        <pc:spChg chg="add mod">
          <ac:chgData name="Bruno Gaetano" userId="d69d7bab-36f8-46ee-b88e-a1d782c4df81" providerId="ADAL" clId="{536FF80B-726F-430B-9692-60A7631E0C68}" dt="2020-11-26T12:24:39.361" v="759" actId="1076"/>
          <ac:spMkLst>
            <pc:docMk/>
            <pc:sldMk cId="15427732" sldId="431"/>
            <ac:spMk id="8" creationId="{493E28DA-3B88-478A-832A-E0C5A7C01A8D}"/>
          </ac:spMkLst>
        </pc:spChg>
        <pc:picChg chg="add mod">
          <ac:chgData name="Bruno Gaetano" userId="d69d7bab-36f8-46ee-b88e-a1d782c4df81" providerId="ADAL" clId="{536FF80B-726F-430B-9692-60A7631E0C68}" dt="2020-11-26T12:24:34.255" v="758" actId="14100"/>
          <ac:picMkLst>
            <pc:docMk/>
            <pc:sldMk cId="15427732" sldId="431"/>
            <ac:picMk id="6" creationId="{3750D0B4-87D4-48B9-B4CF-1FE147C4AD1A}"/>
          </ac:picMkLst>
        </pc:picChg>
      </pc:sldChg>
      <pc:sldChg chg="addSp delSp modSp add">
        <pc:chgData name="Bruno Gaetano" userId="d69d7bab-36f8-46ee-b88e-a1d782c4df81" providerId="ADAL" clId="{536FF80B-726F-430B-9692-60A7631E0C68}" dt="2020-11-26T12:25:48.157" v="818" actId="1076"/>
        <pc:sldMkLst>
          <pc:docMk/>
          <pc:sldMk cId="3278073217" sldId="432"/>
        </pc:sldMkLst>
        <pc:spChg chg="add del mod">
          <ac:chgData name="Bruno Gaetano" userId="d69d7bab-36f8-46ee-b88e-a1d782c4df81" providerId="ADAL" clId="{536FF80B-726F-430B-9692-60A7631E0C68}" dt="2020-11-26T12:25:33.625" v="815" actId="5793"/>
          <ac:spMkLst>
            <pc:docMk/>
            <pc:sldMk cId="3278073217" sldId="432"/>
            <ac:spMk id="5" creationId="{6B01A3E9-7376-42D1-BBDF-21A20814CFE7}"/>
          </ac:spMkLst>
        </pc:spChg>
        <pc:spChg chg="del">
          <ac:chgData name="Bruno Gaetano" userId="d69d7bab-36f8-46ee-b88e-a1d782c4df81" providerId="ADAL" clId="{536FF80B-726F-430B-9692-60A7631E0C68}" dt="2020-11-26T12:25:05.168" v="770" actId="478"/>
          <ac:spMkLst>
            <pc:docMk/>
            <pc:sldMk cId="3278073217" sldId="432"/>
            <ac:spMk id="8" creationId="{493E28DA-3B88-478A-832A-E0C5A7C01A8D}"/>
          </ac:spMkLst>
        </pc:spChg>
        <pc:graphicFrameChg chg="add del">
          <ac:chgData name="Bruno Gaetano" userId="d69d7bab-36f8-46ee-b88e-a1d782c4df81" providerId="ADAL" clId="{536FF80B-726F-430B-9692-60A7631E0C68}" dt="2020-11-26T12:25:13.642" v="773"/>
          <ac:graphicFrameMkLst>
            <pc:docMk/>
            <pc:sldMk cId="3278073217" sldId="432"/>
            <ac:graphicFrameMk id="7" creationId="{39F8330C-EBDC-4538-9A7F-26D8B139D9ED}"/>
          </ac:graphicFrameMkLst>
        </pc:graphicFrameChg>
        <pc:graphicFrameChg chg="add mod modGraphic">
          <ac:chgData name="Bruno Gaetano" userId="d69d7bab-36f8-46ee-b88e-a1d782c4df81" providerId="ADAL" clId="{536FF80B-726F-430B-9692-60A7631E0C68}" dt="2020-11-26T12:25:48.157" v="818" actId="1076"/>
          <ac:graphicFrameMkLst>
            <pc:docMk/>
            <pc:sldMk cId="3278073217" sldId="432"/>
            <ac:graphicFrameMk id="9" creationId="{190731A8-670E-47C0-8E96-4FE9B5F1B56E}"/>
          </ac:graphicFrameMkLst>
        </pc:graphicFrameChg>
        <pc:picChg chg="del">
          <ac:chgData name="Bruno Gaetano" userId="d69d7bab-36f8-46ee-b88e-a1d782c4df81" providerId="ADAL" clId="{536FF80B-726F-430B-9692-60A7631E0C68}" dt="2020-11-26T12:25:03.555" v="769" actId="478"/>
          <ac:picMkLst>
            <pc:docMk/>
            <pc:sldMk cId="3278073217" sldId="432"/>
            <ac:picMk id="6" creationId="{3750D0B4-87D4-48B9-B4CF-1FE147C4AD1A}"/>
          </ac:picMkLst>
        </pc:picChg>
      </pc:sldChg>
      <pc:sldChg chg="addSp delSp modSp add">
        <pc:chgData name="Bruno Gaetano" userId="d69d7bab-36f8-46ee-b88e-a1d782c4df81" providerId="ADAL" clId="{536FF80B-726F-430B-9692-60A7631E0C68}" dt="2020-11-26T12:26:52.665" v="851" actId="1076"/>
        <pc:sldMkLst>
          <pc:docMk/>
          <pc:sldMk cId="2727415546" sldId="433"/>
        </pc:sldMkLst>
        <pc:spChg chg="mod">
          <ac:chgData name="Bruno Gaetano" userId="d69d7bab-36f8-46ee-b88e-a1d782c4df81" providerId="ADAL" clId="{536FF80B-726F-430B-9692-60A7631E0C68}" dt="2020-11-26T12:26:39.180" v="849" actId="20577"/>
          <ac:spMkLst>
            <pc:docMk/>
            <pc:sldMk cId="2727415546" sldId="433"/>
            <ac:spMk id="5" creationId="{6B01A3E9-7376-42D1-BBDF-21A20814CFE7}"/>
          </ac:spMkLst>
        </pc:spChg>
        <pc:graphicFrameChg chg="add mod modGraphic">
          <ac:chgData name="Bruno Gaetano" userId="d69d7bab-36f8-46ee-b88e-a1d782c4df81" providerId="ADAL" clId="{536FF80B-726F-430B-9692-60A7631E0C68}" dt="2020-11-26T12:26:52.665" v="851" actId="1076"/>
          <ac:graphicFrameMkLst>
            <pc:docMk/>
            <pc:sldMk cId="2727415546" sldId="433"/>
            <ac:graphicFrameMk id="6" creationId="{FB6C3CDA-0D5B-4A95-9953-9720F11E97C1}"/>
          </ac:graphicFrameMkLst>
        </pc:graphicFrameChg>
        <pc:graphicFrameChg chg="del">
          <ac:chgData name="Bruno Gaetano" userId="d69d7bab-36f8-46ee-b88e-a1d782c4df81" providerId="ADAL" clId="{536FF80B-726F-430B-9692-60A7631E0C68}" dt="2020-11-26T12:26:11.363" v="820" actId="478"/>
          <ac:graphicFrameMkLst>
            <pc:docMk/>
            <pc:sldMk cId="2727415546" sldId="433"/>
            <ac:graphicFrameMk id="9" creationId="{190731A8-670E-47C0-8E96-4FE9B5F1B56E}"/>
          </ac:graphicFrameMkLst>
        </pc:graphicFrameChg>
      </pc:sldChg>
      <pc:sldChg chg="addSp delSp modSp add">
        <pc:chgData name="Bruno Gaetano" userId="d69d7bab-36f8-46ee-b88e-a1d782c4df81" providerId="ADAL" clId="{536FF80B-726F-430B-9692-60A7631E0C68}" dt="2020-11-26T12:29:12.619" v="948" actId="1035"/>
        <pc:sldMkLst>
          <pc:docMk/>
          <pc:sldMk cId="3319611791" sldId="434"/>
        </pc:sldMkLst>
        <pc:spChg chg="mod">
          <ac:chgData name="Bruno Gaetano" userId="d69d7bab-36f8-46ee-b88e-a1d782c4df81" providerId="ADAL" clId="{536FF80B-726F-430B-9692-60A7631E0C68}" dt="2020-11-26T12:28:49.649" v="919"/>
          <ac:spMkLst>
            <pc:docMk/>
            <pc:sldMk cId="3319611791" sldId="434"/>
            <ac:spMk id="5" creationId="{6B01A3E9-7376-42D1-BBDF-21A20814CFE7}"/>
          </ac:spMkLst>
        </pc:spChg>
        <pc:spChg chg="add mod">
          <ac:chgData name="Bruno Gaetano" userId="d69d7bab-36f8-46ee-b88e-a1d782c4df81" providerId="ADAL" clId="{536FF80B-726F-430B-9692-60A7631E0C68}" dt="2020-11-26T12:29:12.619" v="948" actId="1035"/>
          <ac:spMkLst>
            <pc:docMk/>
            <pc:sldMk cId="3319611791" sldId="434"/>
            <ac:spMk id="8" creationId="{AC116D13-CE80-4F81-829F-7B45E0D149E3}"/>
          </ac:spMkLst>
        </pc:spChg>
        <pc:graphicFrameChg chg="del modGraphic">
          <ac:chgData name="Bruno Gaetano" userId="d69d7bab-36f8-46ee-b88e-a1d782c4df81" providerId="ADAL" clId="{536FF80B-726F-430B-9692-60A7631E0C68}" dt="2020-11-26T12:27:33.059" v="854" actId="478"/>
          <ac:graphicFrameMkLst>
            <pc:docMk/>
            <pc:sldMk cId="3319611791" sldId="434"/>
            <ac:graphicFrameMk id="6" creationId="{FB6C3CDA-0D5B-4A95-9953-9720F11E97C1}"/>
          </ac:graphicFrameMkLst>
        </pc:graphicFrameChg>
        <pc:picChg chg="add mod">
          <ac:chgData name="Bruno Gaetano" userId="d69d7bab-36f8-46ee-b88e-a1d782c4df81" providerId="ADAL" clId="{536FF80B-726F-430B-9692-60A7631E0C68}" dt="2020-11-26T12:29:02.203" v="932" actId="1036"/>
          <ac:picMkLst>
            <pc:docMk/>
            <pc:sldMk cId="3319611791" sldId="434"/>
            <ac:picMk id="7" creationId="{3BACBD3D-3883-469A-9C45-04B0A68D110C}"/>
          </ac:picMkLst>
        </pc:picChg>
        <pc:picChg chg="add mod">
          <ac:chgData name="Bruno Gaetano" userId="d69d7bab-36f8-46ee-b88e-a1d782c4df81" providerId="ADAL" clId="{536FF80B-726F-430B-9692-60A7631E0C68}" dt="2020-11-26T12:29:02.203" v="932" actId="1036"/>
          <ac:picMkLst>
            <pc:docMk/>
            <pc:sldMk cId="3319611791" sldId="434"/>
            <ac:picMk id="9" creationId="{DFFE7BFC-BA6A-4EF6-8919-DD3E6813239E}"/>
          </ac:picMkLst>
        </pc:picChg>
      </pc:sldChg>
      <pc:sldChg chg="addSp delSp modSp add">
        <pc:chgData name="Bruno Gaetano" userId="d69d7bab-36f8-46ee-b88e-a1d782c4df81" providerId="ADAL" clId="{536FF80B-726F-430B-9692-60A7631E0C68}" dt="2020-11-26T12:30:33.520" v="978" actId="6549"/>
        <pc:sldMkLst>
          <pc:docMk/>
          <pc:sldMk cId="1542275831" sldId="435"/>
        </pc:sldMkLst>
        <pc:spChg chg="add del mod">
          <ac:chgData name="Bruno Gaetano" userId="d69d7bab-36f8-46ee-b88e-a1d782c4df81" providerId="ADAL" clId="{536FF80B-726F-430B-9692-60A7631E0C68}" dt="2020-11-26T12:30:29.510" v="976" actId="20577"/>
          <ac:spMkLst>
            <pc:docMk/>
            <pc:sldMk cId="1542275831" sldId="435"/>
            <ac:spMk id="5" creationId="{6B01A3E9-7376-42D1-BBDF-21A20814CFE7}"/>
          </ac:spMkLst>
        </pc:spChg>
        <pc:spChg chg="del mod">
          <ac:chgData name="Bruno Gaetano" userId="d69d7bab-36f8-46ee-b88e-a1d782c4df81" providerId="ADAL" clId="{536FF80B-726F-430B-9692-60A7631E0C68}" dt="2020-11-26T12:29:38.226" v="953" actId="478"/>
          <ac:spMkLst>
            <pc:docMk/>
            <pc:sldMk cId="1542275831" sldId="435"/>
            <ac:spMk id="8" creationId="{AC116D13-CE80-4F81-829F-7B45E0D149E3}"/>
          </ac:spMkLst>
        </pc:spChg>
        <pc:spChg chg="add mod">
          <ac:chgData name="Bruno Gaetano" userId="d69d7bab-36f8-46ee-b88e-a1d782c4df81" providerId="ADAL" clId="{536FF80B-726F-430B-9692-60A7631E0C68}" dt="2020-11-26T12:30:33.520" v="978" actId="6549"/>
          <ac:spMkLst>
            <pc:docMk/>
            <pc:sldMk cId="1542275831" sldId="435"/>
            <ac:spMk id="10" creationId="{5D422AE2-AEA8-4E59-8EA6-5B569B220919}"/>
          </ac:spMkLst>
        </pc:spChg>
        <pc:picChg chg="del">
          <ac:chgData name="Bruno Gaetano" userId="d69d7bab-36f8-46ee-b88e-a1d782c4df81" providerId="ADAL" clId="{536FF80B-726F-430B-9692-60A7631E0C68}" dt="2020-11-26T12:29:35.918" v="951" actId="478"/>
          <ac:picMkLst>
            <pc:docMk/>
            <pc:sldMk cId="1542275831" sldId="435"/>
            <ac:picMk id="7" creationId="{3BACBD3D-3883-469A-9C45-04B0A68D110C}"/>
          </ac:picMkLst>
        </pc:picChg>
        <pc:picChg chg="del">
          <ac:chgData name="Bruno Gaetano" userId="d69d7bab-36f8-46ee-b88e-a1d782c4df81" providerId="ADAL" clId="{536FF80B-726F-430B-9692-60A7631E0C68}" dt="2020-11-26T12:29:34.977" v="950" actId="478"/>
          <ac:picMkLst>
            <pc:docMk/>
            <pc:sldMk cId="1542275831" sldId="435"/>
            <ac:picMk id="9" creationId="{DFFE7BFC-BA6A-4EF6-8919-DD3E6813239E}"/>
          </ac:picMkLst>
        </pc:picChg>
      </pc:sldChg>
      <pc:sldChg chg="modSp add ord">
        <pc:chgData name="Bruno Gaetano" userId="d69d7bab-36f8-46ee-b88e-a1d782c4df81" providerId="ADAL" clId="{536FF80B-726F-430B-9692-60A7631E0C68}" dt="2020-11-26T12:31:22.264" v="1010" actId="20577"/>
        <pc:sldMkLst>
          <pc:docMk/>
          <pc:sldMk cId="2587340439" sldId="436"/>
        </pc:sldMkLst>
        <pc:spChg chg="mod">
          <ac:chgData name="Bruno Gaetano" userId="d69d7bab-36f8-46ee-b88e-a1d782c4df81" providerId="ADAL" clId="{536FF80B-726F-430B-9692-60A7631E0C68}" dt="2020-11-26T12:31:22.264" v="1010" actId="20577"/>
          <ac:spMkLst>
            <pc:docMk/>
            <pc:sldMk cId="2587340439" sldId="436"/>
            <ac:spMk id="6" creationId="{AF6ED0F2-5857-4119-80E2-2EC5AF60DCBE}"/>
          </ac:spMkLst>
        </pc:spChg>
      </pc:sldChg>
      <pc:sldChg chg="modSp add">
        <pc:chgData name="Bruno Gaetano" userId="d69d7bab-36f8-46ee-b88e-a1d782c4df81" providerId="ADAL" clId="{536FF80B-726F-430B-9692-60A7631E0C68}" dt="2020-11-26T12:32:23.862" v="1067" actId="20577"/>
        <pc:sldMkLst>
          <pc:docMk/>
          <pc:sldMk cId="467244277" sldId="437"/>
        </pc:sldMkLst>
        <pc:spChg chg="mod">
          <ac:chgData name="Bruno Gaetano" userId="d69d7bab-36f8-46ee-b88e-a1d782c4df81" providerId="ADAL" clId="{536FF80B-726F-430B-9692-60A7631E0C68}" dt="2020-11-26T12:32:23.862" v="1067" actId="20577"/>
          <ac:spMkLst>
            <pc:docMk/>
            <pc:sldMk cId="467244277" sldId="437"/>
            <ac:spMk id="2" creationId="{00000000-0000-0000-0000-000000000000}"/>
          </ac:spMkLst>
        </pc:spChg>
        <pc:spChg chg="mod">
          <ac:chgData name="Bruno Gaetano" userId="d69d7bab-36f8-46ee-b88e-a1d782c4df81" providerId="ADAL" clId="{536FF80B-726F-430B-9692-60A7631E0C68}" dt="2020-11-26T12:31:42.857" v="1026" actId="20577"/>
          <ac:spMkLst>
            <pc:docMk/>
            <pc:sldMk cId="467244277" sldId="437"/>
            <ac:spMk id="4" creationId="{BCC83061-FDE6-4C91-93EF-2A4B19FF3380}"/>
          </ac:spMkLst>
        </pc:spChg>
      </pc:sldChg>
      <pc:sldChg chg="addSp delSp modSp add ord">
        <pc:chgData name="Bruno Gaetano" userId="d69d7bab-36f8-46ee-b88e-a1d782c4df81" providerId="ADAL" clId="{536FF80B-726F-430B-9692-60A7631E0C68}" dt="2020-11-26T12:34:11.540" v="1093" actId="167"/>
        <pc:sldMkLst>
          <pc:docMk/>
          <pc:sldMk cId="750005040" sldId="438"/>
        </pc:sldMkLst>
        <pc:spChg chg="del">
          <ac:chgData name="Bruno Gaetano" userId="d69d7bab-36f8-46ee-b88e-a1d782c4df81" providerId="ADAL" clId="{536FF80B-726F-430B-9692-60A7631E0C68}" dt="2020-11-26T12:32:53.574" v="1073" actId="478"/>
          <ac:spMkLst>
            <pc:docMk/>
            <pc:sldMk cId="750005040" sldId="438"/>
            <ac:spMk id="5" creationId="{6B01A3E9-7376-42D1-BBDF-21A20814CFE7}"/>
          </ac:spMkLst>
        </pc:spChg>
        <pc:spChg chg="add mod">
          <ac:chgData name="Bruno Gaetano" userId="d69d7bab-36f8-46ee-b88e-a1d782c4df81" providerId="ADAL" clId="{536FF80B-726F-430B-9692-60A7631E0C68}" dt="2020-11-26T12:33:07.283" v="1080" actId="14100"/>
          <ac:spMkLst>
            <pc:docMk/>
            <pc:sldMk cId="750005040" sldId="438"/>
            <ac:spMk id="6" creationId="{4C2B19A4-2245-4C9F-9E30-07F83DC5B3AF}"/>
          </ac:spMkLst>
        </pc:spChg>
        <pc:spChg chg="del">
          <ac:chgData name="Bruno Gaetano" userId="d69d7bab-36f8-46ee-b88e-a1d782c4df81" providerId="ADAL" clId="{536FF80B-726F-430B-9692-60A7631E0C68}" dt="2020-11-26T12:32:51.155" v="1072" actId="478"/>
          <ac:spMkLst>
            <pc:docMk/>
            <pc:sldMk cId="750005040" sldId="438"/>
            <ac:spMk id="10" creationId="{5D422AE2-AEA8-4E59-8EA6-5B569B220919}"/>
          </ac:spMkLst>
        </pc:spChg>
        <pc:spChg chg="mod">
          <ac:chgData name="Bruno Gaetano" userId="d69d7bab-36f8-46ee-b88e-a1d782c4df81" providerId="ADAL" clId="{536FF80B-726F-430B-9692-60A7631E0C68}" dt="2020-11-26T12:33:45.887" v="1089" actId="20577"/>
          <ac:spMkLst>
            <pc:docMk/>
            <pc:sldMk cId="750005040" sldId="438"/>
            <ac:spMk id="14" creationId="{00000000-0000-0000-0000-000000000000}"/>
          </ac:spMkLst>
        </pc:spChg>
        <pc:picChg chg="add mod">
          <ac:chgData name="Bruno Gaetano" userId="d69d7bab-36f8-46ee-b88e-a1d782c4df81" providerId="ADAL" clId="{536FF80B-726F-430B-9692-60A7631E0C68}" dt="2020-11-26T12:34:11.540" v="1093" actId="167"/>
          <ac:picMkLst>
            <pc:docMk/>
            <pc:sldMk cId="750005040" sldId="438"/>
            <ac:picMk id="7" creationId="{15AE1CD0-4251-4FC7-AD14-E3CE4344B234}"/>
          </ac:picMkLst>
        </pc:picChg>
      </pc:sldChg>
      <pc:sldChg chg="add del">
        <pc:chgData name="Bruno Gaetano" userId="d69d7bab-36f8-46ee-b88e-a1d782c4df81" providerId="ADAL" clId="{536FF80B-726F-430B-9692-60A7631E0C68}" dt="2020-11-26T12:32:42.304" v="1069" actId="2696"/>
        <pc:sldMkLst>
          <pc:docMk/>
          <pc:sldMk cId="1967339152" sldId="438"/>
        </pc:sldMkLst>
      </pc:sldChg>
      <pc:sldChg chg="addSp delSp modSp add">
        <pc:chgData name="Bruno Gaetano" userId="d69d7bab-36f8-46ee-b88e-a1d782c4df81" providerId="ADAL" clId="{536FF80B-726F-430B-9692-60A7631E0C68}" dt="2020-11-26T12:35:29.294" v="1112" actId="1076"/>
        <pc:sldMkLst>
          <pc:docMk/>
          <pc:sldMk cId="857190725" sldId="439"/>
        </pc:sldMkLst>
        <pc:spChg chg="del">
          <ac:chgData name="Bruno Gaetano" userId="d69d7bab-36f8-46ee-b88e-a1d782c4df81" providerId="ADAL" clId="{536FF80B-726F-430B-9692-60A7631E0C68}" dt="2020-11-26T12:34:45.254" v="1095" actId="478"/>
          <ac:spMkLst>
            <pc:docMk/>
            <pc:sldMk cId="857190725" sldId="439"/>
            <ac:spMk id="6" creationId="{4C2B19A4-2245-4C9F-9E30-07F83DC5B3AF}"/>
          </ac:spMkLst>
        </pc:spChg>
        <pc:spChg chg="add mod">
          <ac:chgData name="Bruno Gaetano" userId="d69d7bab-36f8-46ee-b88e-a1d782c4df81" providerId="ADAL" clId="{536FF80B-726F-430B-9692-60A7631E0C68}" dt="2020-11-26T12:35:16.402" v="1109" actId="1036"/>
          <ac:spMkLst>
            <pc:docMk/>
            <pc:sldMk cId="857190725" sldId="439"/>
            <ac:spMk id="9" creationId="{499A0BB9-CEA3-4326-97A7-86DE83964224}"/>
          </ac:spMkLst>
        </pc:spChg>
        <pc:picChg chg="del">
          <ac:chgData name="Bruno Gaetano" userId="d69d7bab-36f8-46ee-b88e-a1d782c4df81" providerId="ADAL" clId="{536FF80B-726F-430B-9692-60A7631E0C68}" dt="2020-11-26T12:34:47.287" v="1096" actId="478"/>
          <ac:picMkLst>
            <pc:docMk/>
            <pc:sldMk cId="857190725" sldId="439"/>
            <ac:picMk id="7" creationId="{15AE1CD0-4251-4FC7-AD14-E3CE4344B234}"/>
          </ac:picMkLst>
        </pc:picChg>
        <pc:picChg chg="add mod">
          <ac:chgData name="Bruno Gaetano" userId="d69d7bab-36f8-46ee-b88e-a1d782c4df81" providerId="ADAL" clId="{536FF80B-726F-430B-9692-60A7631E0C68}" dt="2020-11-26T12:35:29.294" v="1112" actId="1076"/>
          <ac:picMkLst>
            <pc:docMk/>
            <pc:sldMk cId="857190725" sldId="439"/>
            <ac:picMk id="8" creationId="{0D589983-FDD3-4647-AB65-5EECD89EE8D3}"/>
          </ac:picMkLst>
        </pc:picChg>
        <pc:picChg chg="add mod">
          <ac:chgData name="Bruno Gaetano" userId="d69d7bab-36f8-46ee-b88e-a1d782c4df81" providerId="ADAL" clId="{536FF80B-726F-430B-9692-60A7631E0C68}" dt="2020-11-26T12:35:26.843" v="1111" actId="1076"/>
          <ac:picMkLst>
            <pc:docMk/>
            <pc:sldMk cId="857190725" sldId="439"/>
            <ac:picMk id="10" creationId="{4C19D64A-7092-476C-B9BD-799D4C965CE1}"/>
          </ac:picMkLst>
        </pc:picChg>
      </pc:sldChg>
      <pc:sldChg chg="addSp delSp modSp add">
        <pc:chgData name="Bruno Gaetano" userId="d69d7bab-36f8-46ee-b88e-a1d782c4df81" providerId="ADAL" clId="{536FF80B-726F-430B-9692-60A7631E0C68}" dt="2020-11-26T12:37:44.566" v="1144" actId="1076"/>
        <pc:sldMkLst>
          <pc:docMk/>
          <pc:sldMk cId="3883525377" sldId="440"/>
        </pc:sldMkLst>
        <pc:spChg chg="del">
          <ac:chgData name="Bruno Gaetano" userId="d69d7bab-36f8-46ee-b88e-a1d782c4df81" providerId="ADAL" clId="{536FF80B-726F-430B-9692-60A7631E0C68}" dt="2020-11-26T12:36:00.622" v="1114" actId="478"/>
          <ac:spMkLst>
            <pc:docMk/>
            <pc:sldMk cId="3883525377" sldId="440"/>
            <ac:spMk id="9" creationId="{499A0BB9-CEA3-4326-97A7-86DE83964224}"/>
          </ac:spMkLst>
        </pc:spChg>
        <pc:spChg chg="add mod">
          <ac:chgData name="Bruno Gaetano" userId="d69d7bab-36f8-46ee-b88e-a1d782c4df81" providerId="ADAL" clId="{536FF80B-726F-430B-9692-60A7631E0C68}" dt="2020-11-26T12:36:35.639" v="1129" actId="14100"/>
          <ac:spMkLst>
            <pc:docMk/>
            <pc:sldMk cId="3883525377" sldId="440"/>
            <ac:spMk id="11" creationId="{EECC046D-0D3F-4B58-AEEF-EA01591E4FED}"/>
          </ac:spMkLst>
        </pc:spChg>
        <pc:spChg chg="mod">
          <ac:chgData name="Bruno Gaetano" userId="d69d7bab-36f8-46ee-b88e-a1d782c4df81" providerId="ADAL" clId="{536FF80B-726F-430B-9692-60A7631E0C68}" dt="2020-11-26T12:37:38.103" v="1143" actId="114"/>
          <ac:spMkLst>
            <pc:docMk/>
            <pc:sldMk cId="3883525377" sldId="440"/>
            <ac:spMk id="14" creationId="{00000000-0000-0000-0000-000000000000}"/>
          </ac:spMkLst>
        </pc:spChg>
        <pc:picChg chg="add mod">
          <ac:chgData name="Bruno Gaetano" userId="d69d7bab-36f8-46ee-b88e-a1d782c4df81" providerId="ADAL" clId="{536FF80B-726F-430B-9692-60A7631E0C68}" dt="2020-11-26T12:37:44.566" v="1144" actId="1076"/>
          <ac:picMkLst>
            <pc:docMk/>
            <pc:sldMk cId="3883525377" sldId="440"/>
            <ac:picMk id="7" creationId="{4625F1CB-D251-4F69-8BE9-EEB2146EEA20}"/>
          </ac:picMkLst>
        </pc:picChg>
        <pc:picChg chg="del">
          <ac:chgData name="Bruno Gaetano" userId="d69d7bab-36f8-46ee-b88e-a1d782c4df81" providerId="ADAL" clId="{536FF80B-726F-430B-9692-60A7631E0C68}" dt="2020-11-26T12:36:02.993" v="1115" actId="478"/>
          <ac:picMkLst>
            <pc:docMk/>
            <pc:sldMk cId="3883525377" sldId="440"/>
            <ac:picMk id="8" creationId="{0D589983-FDD3-4647-AB65-5EECD89EE8D3}"/>
          </ac:picMkLst>
        </pc:picChg>
        <pc:picChg chg="del">
          <ac:chgData name="Bruno Gaetano" userId="d69d7bab-36f8-46ee-b88e-a1d782c4df81" providerId="ADAL" clId="{536FF80B-726F-430B-9692-60A7631E0C68}" dt="2020-11-26T12:36:04.631" v="1116" actId="478"/>
          <ac:picMkLst>
            <pc:docMk/>
            <pc:sldMk cId="3883525377" sldId="440"/>
            <ac:picMk id="10" creationId="{4C19D64A-7092-476C-B9BD-799D4C965CE1}"/>
          </ac:picMkLst>
        </pc:picChg>
      </pc:sldChg>
      <pc:sldChg chg="addSp delSp modSp add">
        <pc:chgData name="Bruno Gaetano" userId="d69d7bab-36f8-46ee-b88e-a1d782c4df81" providerId="ADAL" clId="{536FF80B-726F-430B-9692-60A7631E0C68}" dt="2020-11-26T12:40:04.188" v="1196" actId="1076"/>
        <pc:sldMkLst>
          <pc:docMk/>
          <pc:sldMk cId="843461860" sldId="441"/>
        </pc:sldMkLst>
        <pc:spChg chg="add del">
          <ac:chgData name="Bruno Gaetano" userId="d69d7bab-36f8-46ee-b88e-a1d782c4df81" providerId="ADAL" clId="{536FF80B-726F-430B-9692-60A7631E0C68}" dt="2020-11-26T12:38:13.755" v="1149"/>
          <ac:spMkLst>
            <pc:docMk/>
            <pc:sldMk cId="843461860" sldId="441"/>
            <ac:spMk id="6" creationId="{8EF51BC8-CC79-4007-9B7D-F2BA4164E292}"/>
          </ac:spMkLst>
        </pc:spChg>
        <pc:spChg chg="del">
          <ac:chgData name="Bruno Gaetano" userId="d69d7bab-36f8-46ee-b88e-a1d782c4df81" providerId="ADAL" clId="{536FF80B-726F-430B-9692-60A7631E0C68}" dt="2020-11-26T12:38:08.602" v="1146" actId="478"/>
          <ac:spMkLst>
            <pc:docMk/>
            <pc:sldMk cId="843461860" sldId="441"/>
            <ac:spMk id="11" creationId="{EECC046D-0D3F-4B58-AEEF-EA01591E4FED}"/>
          </ac:spMkLst>
        </pc:spChg>
        <pc:spChg chg="add mod">
          <ac:chgData name="Bruno Gaetano" userId="d69d7bab-36f8-46ee-b88e-a1d782c4df81" providerId="ADAL" clId="{536FF80B-726F-430B-9692-60A7631E0C68}" dt="2020-11-26T12:39:30.341" v="1164" actId="1076"/>
          <ac:spMkLst>
            <pc:docMk/>
            <pc:sldMk cId="843461860" sldId="441"/>
            <ac:spMk id="12" creationId="{DA21D2D7-C4CB-4380-B100-C0E1EF90888B}"/>
          </ac:spMkLst>
        </pc:spChg>
        <pc:spChg chg="mod">
          <ac:chgData name="Bruno Gaetano" userId="d69d7bab-36f8-46ee-b88e-a1d782c4df81" providerId="ADAL" clId="{536FF80B-726F-430B-9692-60A7631E0C68}" dt="2020-11-26T12:39:39.437" v="1194" actId="20577"/>
          <ac:spMkLst>
            <pc:docMk/>
            <pc:sldMk cId="843461860" sldId="441"/>
            <ac:spMk id="14" creationId="{00000000-0000-0000-0000-000000000000}"/>
          </ac:spMkLst>
        </pc:spChg>
        <pc:picChg chg="add del">
          <ac:chgData name="Bruno Gaetano" userId="d69d7bab-36f8-46ee-b88e-a1d782c4df81" providerId="ADAL" clId="{536FF80B-726F-430B-9692-60A7631E0C68}" dt="2020-11-26T12:38:28.338" v="1153" actId="478"/>
          <ac:picMkLst>
            <pc:docMk/>
            <pc:sldMk cId="843461860" sldId="441"/>
            <ac:picMk id="7" creationId="{4625F1CB-D251-4F69-8BE9-EEB2146EEA20}"/>
          </ac:picMkLst>
        </pc:picChg>
        <pc:picChg chg="add del">
          <ac:chgData name="Bruno Gaetano" userId="d69d7bab-36f8-46ee-b88e-a1d782c4df81" providerId="ADAL" clId="{536FF80B-726F-430B-9692-60A7631E0C68}" dt="2020-11-26T12:38:13.755" v="1149"/>
          <ac:picMkLst>
            <pc:docMk/>
            <pc:sldMk cId="843461860" sldId="441"/>
            <ac:picMk id="8" creationId="{CBF8618B-4C9D-4F90-8627-FDB604CACA16}"/>
          </ac:picMkLst>
        </pc:picChg>
        <pc:picChg chg="add del">
          <ac:chgData name="Bruno Gaetano" userId="d69d7bab-36f8-46ee-b88e-a1d782c4df81" providerId="ADAL" clId="{536FF80B-726F-430B-9692-60A7631E0C68}" dt="2020-11-26T12:38:25.746" v="1151"/>
          <ac:picMkLst>
            <pc:docMk/>
            <pc:sldMk cId="843461860" sldId="441"/>
            <ac:picMk id="9" creationId="{D6B01E47-503D-4D3E-9EB2-DFC5447918B2}"/>
          </ac:picMkLst>
        </pc:picChg>
        <pc:picChg chg="add mod">
          <ac:chgData name="Bruno Gaetano" userId="d69d7bab-36f8-46ee-b88e-a1d782c4df81" providerId="ADAL" clId="{536FF80B-726F-430B-9692-60A7631E0C68}" dt="2020-11-26T12:40:04.188" v="1196" actId="1076"/>
          <ac:picMkLst>
            <pc:docMk/>
            <pc:sldMk cId="843461860" sldId="441"/>
            <ac:picMk id="10" creationId="{C7FCB9EB-7AD9-422C-8B68-44C536FEB6F9}"/>
          </ac:picMkLst>
        </pc:picChg>
      </pc:sldChg>
      <pc:sldChg chg="addSp delSp modSp add">
        <pc:chgData name="Bruno Gaetano" userId="d69d7bab-36f8-46ee-b88e-a1d782c4df81" providerId="ADAL" clId="{536FF80B-726F-430B-9692-60A7631E0C68}" dt="2020-11-26T13:36:29.973" v="1249" actId="14100"/>
        <pc:sldMkLst>
          <pc:docMk/>
          <pc:sldMk cId="2643502474" sldId="442"/>
        </pc:sldMkLst>
        <pc:spChg chg="add mod">
          <ac:chgData name="Bruno Gaetano" userId="d69d7bab-36f8-46ee-b88e-a1d782c4df81" providerId="ADAL" clId="{536FF80B-726F-430B-9692-60A7631E0C68}" dt="2020-11-26T13:36:29.973" v="1249" actId="14100"/>
          <ac:spMkLst>
            <pc:docMk/>
            <pc:sldMk cId="2643502474" sldId="442"/>
            <ac:spMk id="2" creationId="{69B0D27F-819D-4975-8CA1-9CF491DD8B08}"/>
          </ac:spMkLst>
        </pc:spChg>
        <pc:spChg chg="add mod">
          <ac:chgData name="Bruno Gaetano" userId="d69d7bab-36f8-46ee-b88e-a1d782c4df81" providerId="ADAL" clId="{536FF80B-726F-430B-9692-60A7631E0C68}" dt="2020-11-26T13:33:37.395" v="1230" actId="1076"/>
          <ac:spMkLst>
            <pc:docMk/>
            <pc:sldMk cId="2643502474" sldId="442"/>
            <ac:spMk id="7" creationId="{DE2F1BFA-238E-4BE6-AE06-B10B51DA35E7}"/>
          </ac:spMkLst>
        </pc:spChg>
        <pc:spChg chg="del">
          <ac:chgData name="Bruno Gaetano" userId="d69d7bab-36f8-46ee-b88e-a1d782c4df81" providerId="ADAL" clId="{536FF80B-726F-430B-9692-60A7631E0C68}" dt="2020-11-26T12:40:29.804" v="1200" actId="478"/>
          <ac:spMkLst>
            <pc:docMk/>
            <pc:sldMk cId="2643502474" sldId="442"/>
            <ac:spMk id="12" creationId="{DA21D2D7-C4CB-4380-B100-C0E1EF90888B}"/>
          </ac:spMkLst>
        </pc:spChg>
        <pc:spChg chg="mod">
          <ac:chgData name="Bruno Gaetano" userId="d69d7bab-36f8-46ee-b88e-a1d782c4df81" providerId="ADAL" clId="{536FF80B-726F-430B-9692-60A7631E0C68}" dt="2020-11-26T12:40:40.977" v="1222" actId="20577"/>
          <ac:spMkLst>
            <pc:docMk/>
            <pc:sldMk cId="2643502474" sldId="442"/>
            <ac:spMk id="14" creationId="{00000000-0000-0000-0000-000000000000}"/>
          </ac:spMkLst>
        </pc:spChg>
        <pc:picChg chg="add mod">
          <ac:chgData name="Bruno Gaetano" userId="d69d7bab-36f8-46ee-b88e-a1d782c4df81" providerId="ADAL" clId="{536FF80B-726F-430B-9692-60A7631E0C68}" dt="2020-11-26T13:33:48.377" v="1231" actId="14100"/>
          <ac:picMkLst>
            <pc:docMk/>
            <pc:sldMk cId="2643502474" sldId="442"/>
            <ac:picMk id="6" creationId="{5B094C45-206E-48FC-BF9D-E0B293BD643C}"/>
          </ac:picMkLst>
        </pc:picChg>
        <pc:picChg chg="add mod ord">
          <ac:chgData name="Bruno Gaetano" userId="d69d7bab-36f8-46ee-b88e-a1d782c4df81" providerId="ADAL" clId="{536FF80B-726F-430B-9692-60A7631E0C68}" dt="2020-11-26T13:35:15.864" v="1242" actId="167"/>
          <ac:picMkLst>
            <pc:docMk/>
            <pc:sldMk cId="2643502474" sldId="442"/>
            <ac:picMk id="8" creationId="{5C4F4269-8B3F-4E8E-B712-7A78A7AF8FC2}"/>
          </ac:picMkLst>
        </pc:picChg>
        <pc:picChg chg="add mod">
          <ac:chgData name="Bruno Gaetano" userId="d69d7bab-36f8-46ee-b88e-a1d782c4df81" providerId="ADAL" clId="{536FF80B-726F-430B-9692-60A7631E0C68}" dt="2020-11-26T13:35:38.370" v="1246" actId="1076"/>
          <ac:picMkLst>
            <pc:docMk/>
            <pc:sldMk cId="2643502474" sldId="442"/>
            <ac:picMk id="9" creationId="{EEF075B2-AD71-4822-9F31-060806ACCE1D}"/>
          </ac:picMkLst>
        </pc:picChg>
        <pc:picChg chg="del">
          <ac:chgData name="Bruno Gaetano" userId="d69d7bab-36f8-46ee-b88e-a1d782c4df81" providerId="ADAL" clId="{536FF80B-726F-430B-9692-60A7631E0C68}" dt="2020-11-26T12:40:20.292" v="1198" actId="478"/>
          <ac:picMkLst>
            <pc:docMk/>
            <pc:sldMk cId="2643502474" sldId="442"/>
            <ac:picMk id="10" creationId="{C7FCB9EB-7AD9-422C-8B68-44C536FEB6F9}"/>
          </ac:picMkLst>
        </pc:picChg>
      </pc:sldChg>
      <pc:sldChg chg="add del">
        <pc:chgData name="Bruno Gaetano" userId="d69d7bab-36f8-46ee-b88e-a1d782c4df81" providerId="ADAL" clId="{536FF80B-726F-430B-9692-60A7631E0C68}" dt="2020-11-26T09:32:37.558" v="244"/>
        <pc:sldMkLst>
          <pc:docMk/>
          <pc:sldMk cId="62777789" sldId="517"/>
        </pc:sldMkLst>
      </pc:sldChg>
    </pc:docChg>
  </pc:docChgLst>
  <pc:docChgLst>
    <pc:chgData name="Bruno Gaetano" userId="S::gaetano.bruno@agid.gov.it::d69d7bab-36f8-46ee-b88e-a1d782c4df81" providerId="AD" clId="Web-{42405F6D-877B-FDAF-4F19-755720384391}"/>
    <pc:docChg chg="modSld">
      <pc:chgData name="Bruno Gaetano" userId="S::gaetano.bruno@agid.gov.it::d69d7bab-36f8-46ee-b88e-a1d782c4df81" providerId="AD" clId="Web-{42405F6D-877B-FDAF-4F19-755720384391}" dt="2020-11-26T17:30:57.597" v="3" actId="20577"/>
      <pc:docMkLst>
        <pc:docMk/>
      </pc:docMkLst>
      <pc:sldChg chg="modSp">
        <pc:chgData name="Bruno Gaetano" userId="S::gaetano.bruno@agid.gov.it::d69d7bab-36f8-46ee-b88e-a1d782c4df81" providerId="AD" clId="Web-{42405F6D-877B-FDAF-4F19-755720384391}" dt="2020-11-26T17:30:57.597" v="3" actId="20577"/>
        <pc:sldMkLst>
          <pc:docMk/>
          <pc:sldMk cId="3705478297" sldId="371"/>
        </pc:sldMkLst>
        <pc:spChg chg="mod">
          <ac:chgData name="Bruno Gaetano" userId="S::gaetano.bruno@agid.gov.it::d69d7bab-36f8-46ee-b88e-a1d782c4df81" providerId="AD" clId="Web-{42405F6D-877B-FDAF-4F19-755720384391}" dt="2020-11-26T17:30:57.597" v="3" actId="20577"/>
          <ac:spMkLst>
            <pc:docMk/>
            <pc:sldMk cId="3705478297" sldId="371"/>
            <ac:spMk id="2" creationId="{00000000-0000-0000-0000-000000000000}"/>
          </ac:spMkLst>
        </pc:spChg>
      </pc:sldChg>
    </pc:docChg>
  </pc:docChgLst>
  <pc:docChgLst>
    <pc:chgData name="GENTILI Patrizia" userId="S::gentili@agid.gov.it::5b3d6b38-19e1-4f6b-a2bc-a64124b78f1f" providerId="AD" clId="Web-{6E0AD1E6-12C5-3573-AADA-D7740D1996D3}"/>
    <pc:docChg chg="modSld">
      <pc:chgData name="GENTILI Patrizia" userId="S::gentili@agid.gov.it::5b3d6b38-19e1-4f6b-a2bc-a64124b78f1f" providerId="AD" clId="Web-{6E0AD1E6-12C5-3573-AADA-D7740D1996D3}" dt="2020-11-26T20:03:16.701" v="7" actId="1076"/>
      <pc:docMkLst>
        <pc:docMk/>
      </pc:docMkLst>
      <pc:sldChg chg="addSp modSp">
        <pc:chgData name="GENTILI Patrizia" userId="S::gentili@agid.gov.it::5b3d6b38-19e1-4f6b-a2bc-a64124b78f1f" providerId="AD" clId="Web-{6E0AD1E6-12C5-3573-AADA-D7740D1996D3}" dt="2020-11-26T20:02:41.341" v="5" actId="14100"/>
        <pc:sldMkLst>
          <pc:docMk/>
          <pc:sldMk cId="3278073217" sldId="432"/>
        </pc:sldMkLst>
        <pc:spChg chg="add mod">
          <ac:chgData name="GENTILI Patrizia" userId="S::gentili@agid.gov.it::5b3d6b38-19e1-4f6b-a2bc-a64124b78f1f" providerId="AD" clId="Web-{6E0AD1E6-12C5-3573-AADA-D7740D1996D3}" dt="2020-11-26T20:02:41.341" v="5" actId="14100"/>
          <ac:spMkLst>
            <pc:docMk/>
            <pc:sldMk cId="3278073217" sldId="432"/>
            <ac:spMk id="2" creationId="{CEED681D-1582-49F5-BE07-422A8FCB562E}"/>
          </ac:spMkLst>
        </pc:spChg>
      </pc:sldChg>
      <pc:sldChg chg="addSp modSp">
        <pc:chgData name="GENTILI Patrizia" userId="S::gentili@agid.gov.it::5b3d6b38-19e1-4f6b-a2bc-a64124b78f1f" providerId="AD" clId="Web-{6E0AD1E6-12C5-3573-AADA-D7740D1996D3}" dt="2020-11-26T20:03:16.701" v="7" actId="1076"/>
        <pc:sldMkLst>
          <pc:docMk/>
          <pc:sldMk cId="843461860" sldId="441"/>
        </pc:sldMkLst>
        <pc:spChg chg="add mod">
          <ac:chgData name="GENTILI Patrizia" userId="S::gentili@agid.gov.it::5b3d6b38-19e1-4f6b-a2bc-a64124b78f1f" providerId="AD" clId="Web-{6E0AD1E6-12C5-3573-AADA-D7740D1996D3}" dt="2020-11-26T20:03:16.701" v="7" actId="1076"/>
          <ac:spMkLst>
            <pc:docMk/>
            <pc:sldMk cId="843461860" sldId="441"/>
            <ac:spMk id="2" creationId="{8D84DDA4-9425-4727-B7E2-E2C27269F302}"/>
          </ac:spMkLst>
        </pc:spChg>
      </pc:sldChg>
    </pc:docChg>
  </pc:docChgLst>
  <pc:docChgLst>
    <pc:chgData name="GENTILI Patrizia" userId="S::gentili@agid.gov.it::5b3d6b38-19e1-4f6b-a2bc-a64124b78f1f" providerId="AD" clId="Web-{F9F1D753-02D2-3D2A-0802-AB7D80F9BCE3}"/>
    <pc:docChg chg="modSld">
      <pc:chgData name="GENTILI Patrizia" userId="S::gentili@agid.gov.it::5b3d6b38-19e1-4f6b-a2bc-a64124b78f1f" providerId="AD" clId="Web-{F9F1D753-02D2-3D2A-0802-AB7D80F9BCE3}" dt="2020-11-26T16:24:37.971" v="74" actId="20577"/>
      <pc:docMkLst>
        <pc:docMk/>
      </pc:docMkLst>
      <pc:sldChg chg="modSp">
        <pc:chgData name="GENTILI Patrizia" userId="S::gentili@agid.gov.it::5b3d6b38-19e1-4f6b-a2bc-a64124b78f1f" providerId="AD" clId="Web-{F9F1D753-02D2-3D2A-0802-AB7D80F9BCE3}" dt="2020-11-26T16:23:50.861" v="70" actId="20577"/>
        <pc:sldMkLst>
          <pc:docMk/>
          <pc:sldMk cId="920663928" sldId="265"/>
        </pc:sldMkLst>
        <pc:spChg chg="mod">
          <ac:chgData name="GENTILI Patrizia" userId="S::gentili@agid.gov.it::5b3d6b38-19e1-4f6b-a2bc-a64124b78f1f" providerId="AD" clId="Web-{F9F1D753-02D2-3D2A-0802-AB7D80F9BCE3}" dt="2020-11-26T16:23:50.861" v="70" actId="20577"/>
          <ac:spMkLst>
            <pc:docMk/>
            <pc:sldMk cId="920663928" sldId="265"/>
            <ac:spMk id="4" creationId="{00000000-0000-0000-0000-000000000000}"/>
          </ac:spMkLst>
        </pc:spChg>
        <pc:spChg chg="mod">
          <ac:chgData name="GENTILI Patrizia" userId="S::gentili@agid.gov.it::5b3d6b38-19e1-4f6b-a2bc-a64124b78f1f" providerId="AD" clId="Web-{F9F1D753-02D2-3D2A-0802-AB7D80F9BCE3}" dt="2020-11-26T16:23:34.376" v="67" actId="20577"/>
          <ac:spMkLst>
            <pc:docMk/>
            <pc:sldMk cId="920663928" sldId="265"/>
            <ac:spMk id="10" creationId="{1A54CBA5-11F0-4481-B091-E074ED9E36C1}"/>
          </ac:spMkLst>
        </pc:spChg>
      </pc:sldChg>
      <pc:sldChg chg="modSp">
        <pc:chgData name="GENTILI Patrizia" userId="S::gentili@agid.gov.it::5b3d6b38-19e1-4f6b-a2bc-a64124b78f1f" providerId="AD" clId="Web-{F9F1D753-02D2-3D2A-0802-AB7D80F9BCE3}" dt="2020-11-26T16:24:37.971" v="74" actId="20577"/>
        <pc:sldMkLst>
          <pc:docMk/>
          <pc:sldMk cId="3705478297" sldId="371"/>
        </pc:sldMkLst>
        <pc:spChg chg="mod">
          <ac:chgData name="GENTILI Patrizia" userId="S::gentili@agid.gov.it::5b3d6b38-19e1-4f6b-a2bc-a64124b78f1f" providerId="AD" clId="Web-{F9F1D753-02D2-3D2A-0802-AB7D80F9BCE3}" dt="2020-11-26T16:24:37.971" v="74" actId="20577"/>
          <ac:spMkLst>
            <pc:docMk/>
            <pc:sldMk cId="3705478297" sldId="371"/>
            <ac:spMk id="2" creationId="{00000000-0000-0000-0000-000000000000}"/>
          </ac:spMkLst>
        </pc:spChg>
      </pc:sldChg>
      <pc:sldChg chg="modSp">
        <pc:chgData name="GENTILI Patrizia" userId="S::gentili@agid.gov.it::5b3d6b38-19e1-4f6b-a2bc-a64124b78f1f" providerId="AD" clId="Web-{F9F1D753-02D2-3D2A-0802-AB7D80F9BCE3}" dt="2020-11-26T16:24:26.471" v="71" actId="20577"/>
        <pc:sldMkLst>
          <pc:docMk/>
          <pc:sldMk cId="3489309835" sldId="401"/>
        </pc:sldMkLst>
        <pc:spChg chg="mod">
          <ac:chgData name="GENTILI Patrizia" userId="S::gentili@agid.gov.it::5b3d6b38-19e1-4f6b-a2bc-a64124b78f1f" providerId="AD" clId="Web-{F9F1D753-02D2-3D2A-0802-AB7D80F9BCE3}" dt="2020-11-26T16:24:26.471" v="71" actId="20577"/>
          <ac:spMkLst>
            <pc:docMk/>
            <pc:sldMk cId="3489309835" sldId="40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79848" cy="501419"/>
          </a:xfrm>
          <a:prstGeom prst="rect">
            <a:avLst/>
          </a:prstGeom>
        </p:spPr>
        <p:txBody>
          <a:bodyPr vert="horz" lIns="92135" tIns="46067" rIns="92135" bIns="46067" rtlCol="0"/>
          <a:lstStyle>
            <a:lvl1pPr algn="l">
              <a:defRPr sz="1200"/>
            </a:lvl1pPr>
          </a:lstStyle>
          <a:p>
            <a:endParaRPr lang="it-IT"/>
          </a:p>
        </p:txBody>
      </p:sp>
      <p:sp>
        <p:nvSpPr>
          <p:cNvPr id="3" name="Segnaposto data 2"/>
          <p:cNvSpPr>
            <a:spLocks noGrp="1"/>
          </p:cNvSpPr>
          <p:nvPr>
            <p:ph type="dt" sz="quarter" idx="1"/>
          </p:nvPr>
        </p:nvSpPr>
        <p:spPr>
          <a:xfrm>
            <a:off x="3894011" y="1"/>
            <a:ext cx="2979848" cy="501419"/>
          </a:xfrm>
          <a:prstGeom prst="rect">
            <a:avLst/>
          </a:prstGeom>
        </p:spPr>
        <p:txBody>
          <a:bodyPr vert="horz" lIns="92135" tIns="46067" rIns="92135" bIns="46067" rtlCol="0"/>
          <a:lstStyle>
            <a:lvl1pPr algn="r">
              <a:defRPr sz="1200"/>
            </a:lvl1pPr>
          </a:lstStyle>
          <a:p>
            <a:fld id="{92AC8259-4130-4A5D-9A05-64D5940D6D86}" type="datetimeFigureOut">
              <a:rPr lang="it-IT" smtClean="0"/>
              <a:t>27/11/2020</a:t>
            </a:fld>
            <a:endParaRPr lang="it-IT"/>
          </a:p>
        </p:txBody>
      </p:sp>
      <p:sp>
        <p:nvSpPr>
          <p:cNvPr id="4" name="Segnaposto piè di pagina 3"/>
          <p:cNvSpPr>
            <a:spLocks noGrp="1"/>
          </p:cNvSpPr>
          <p:nvPr>
            <p:ph type="ftr" sz="quarter" idx="2"/>
          </p:nvPr>
        </p:nvSpPr>
        <p:spPr>
          <a:xfrm>
            <a:off x="1" y="9501419"/>
            <a:ext cx="2979848" cy="501419"/>
          </a:xfrm>
          <a:prstGeom prst="rect">
            <a:avLst/>
          </a:prstGeom>
        </p:spPr>
        <p:txBody>
          <a:bodyPr vert="horz" lIns="92135" tIns="46067" rIns="92135" bIns="46067" rtlCol="0" anchor="b"/>
          <a:lstStyle>
            <a:lvl1pPr algn="l">
              <a:defRPr sz="1200"/>
            </a:lvl1pPr>
          </a:lstStyle>
          <a:p>
            <a:endParaRPr lang="it-IT"/>
          </a:p>
        </p:txBody>
      </p:sp>
      <p:sp>
        <p:nvSpPr>
          <p:cNvPr id="5" name="Segnaposto numero diapositiva 4"/>
          <p:cNvSpPr>
            <a:spLocks noGrp="1"/>
          </p:cNvSpPr>
          <p:nvPr>
            <p:ph type="sldNum" sz="quarter" idx="3"/>
          </p:nvPr>
        </p:nvSpPr>
        <p:spPr>
          <a:xfrm>
            <a:off x="3894011" y="9501419"/>
            <a:ext cx="2979848" cy="501419"/>
          </a:xfrm>
          <a:prstGeom prst="rect">
            <a:avLst/>
          </a:prstGeom>
        </p:spPr>
        <p:txBody>
          <a:bodyPr vert="horz" lIns="92135" tIns="46067" rIns="92135" bIns="46067" rtlCol="0" anchor="b"/>
          <a:lstStyle>
            <a:lvl1pPr algn="r">
              <a:defRPr sz="1200"/>
            </a:lvl1pPr>
          </a:lstStyle>
          <a:p>
            <a:fld id="{9E03D1AB-8BEA-4F4B-9582-3B0B40D59688}" type="slidenum">
              <a:rPr lang="it-IT" smtClean="0"/>
              <a:t>‹N›</a:t>
            </a:fld>
            <a:endParaRPr lang="it-IT"/>
          </a:p>
        </p:txBody>
      </p:sp>
    </p:spTree>
    <p:extLst>
      <p:ext uri="{BB962C8B-B14F-4D97-AF65-F5344CB8AC3E}">
        <p14:creationId xmlns:p14="http://schemas.microsoft.com/office/powerpoint/2010/main" val="3688679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79367" cy="501879"/>
          </a:xfrm>
          <a:prstGeom prst="rect">
            <a:avLst/>
          </a:prstGeom>
        </p:spPr>
        <p:txBody>
          <a:bodyPr vert="horz" lIns="92135" tIns="46067" rIns="92135" bIns="46067" rtlCol="0"/>
          <a:lstStyle>
            <a:lvl1pPr algn="l">
              <a:defRPr sz="1200"/>
            </a:lvl1pPr>
          </a:lstStyle>
          <a:p>
            <a:endParaRPr lang="it-IT"/>
          </a:p>
        </p:txBody>
      </p:sp>
      <p:sp>
        <p:nvSpPr>
          <p:cNvPr id="3" name="Segnaposto data 2"/>
          <p:cNvSpPr>
            <a:spLocks noGrp="1"/>
          </p:cNvSpPr>
          <p:nvPr>
            <p:ph type="dt" idx="1"/>
          </p:nvPr>
        </p:nvSpPr>
        <p:spPr>
          <a:xfrm>
            <a:off x="3894505" y="0"/>
            <a:ext cx="2979367" cy="501879"/>
          </a:xfrm>
          <a:prstGeom prst="rect">
            <a:avLst/>
          </a:prstGeom>
        </p:spPr>
        <p:txBody>
          <a:bodyPr vert="horz" lIns="92135" tIns="46067" rIns="92135" bIns="46067" rtlCol="0"/>
          <a:lstStyle>
            <a:lvl1pPr algn="r">
              <a:defRPr sz="1200"/>
            </a:lvl1pPr>
          </a:lstStyle>
          <a:p>
            <a:fld id="{62A82B5E-56A7-6C4A-88B8-2DF95555B9A0}" type="datetimeFigureOut">
              <a:rPr lang="it-IT" smtClean="0"/>
              <a:t>27/11/2020</a:t>
            </a:fld>
            <a:endParaRPr lang="it-IT"/>
          </a:p>
        </p:txBody>
      </p:sp>
      <p:sp>
        <p:nvSpPr>
          <p:cNvPr id="4" name="Segnaposto immagine diapositiva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2135" tIns="46067" rIns="92135" bIns="46067" rtlCol="0" anchor="ctr"/>
          <a:lstStyle/>
          <a:p>
            <a:endParaRPr lang="it-IT"/>
          </a:p>
        </p:txBody>
      </p:sp>
      <p:sp>
        <p:nvSpPr>
          <p:cNvPr id="5" name="Segnaposto note 4"/>
          <p:cNvSpPr>
            <a:spLocks noGrp="1"/>
          </p:cNvSpPr>
          <p:nvPr>
            <p:ph type="body" sz="quarter" idx="3"/>
          </p:nvPr>
        </p:nvSpPr>
        <p:spPr>
          <a:xfrm>
            <a:off x="687547" y="4813866"/>
            <a:ext cx="5500370" cy="3938617"/>
          </a:xfrm>
          <a:prstGeom prst="rect">
            <a:avLst/>
          </a:prstGeom>
        </p:spPr>
        <p:txBody>
          <a:bodyPr vert="horz" lIns="92135" tIns="46067" rIns="92135" bIns="46067"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500961"/>
            <a:ext cx="2979367" cy="501878"/>
          </a:xfrm>
          <a:prstGeom prst="rect">
            <a:avLst/>
          </a:prstGeom>
        </p:spPr>
        <p:txBody>
          <a:bodyPr vert="horz" lIns="92135" tIns="46067" rIns="92135" bIns="46067" rtlCol="0" anchor="b"/>
          <a:lstStyle>
            <a:lvl1pPr algn="l">
              <a:defRPr sz="1200"/>
            </a:lvl1pPr>
          </a:lstStyle>
          <a:p>
            <a:endParaRPr lang="it-IT"/>
          </a:p>
        </p:txBody>
      </p:sp>
      <p:sp>
        <p:nvSpPr>
          <p:cNvPr id="7" name="Segnaposto numero diapositiva 6"/>
          <p:cNvSpPr>
            <a:spLocks noGrp="1"/>
          </p:cNvSpPr>
          <p:nvPr>
            <p:ph type="sldNum" sz="quarter" idx="5"/>
          </p:nvPr>
        </p:nvSpPr>
        <p:spPr>
          <a:xfrm>
            <a:off x="3894505" y="9500961"/>
            <a:ext cx="2979367" cy="501878"/>
          </a:xfrm>
          <a:prstGeom prst="rect">
            <a:avLst/>
          </a:prstGeom>
        </p:spPr>
        <p:txBody>
          <a:bodyPr vert="horz" lIns="92135" tIns="46067" rIns="92135" bIns="46067" rtlCol="0" anchor="b"/>
          <a:lstStyle>
            <a:lvl1pPr algn="r">
              <a:defRPr sz="1200"/>
            </a:lvl1pPr>
          </a:lstStyle>
          <a:p>
            <a:fld id="{1E159DD7-B301-394F-AC66-9FA6EC909803}" type="slidenum">
              <a:rPr lang="it-IT" smtClean="0"/>
              <a:t>‹N›</a:t>
            </a:fld>
            <a:endParaRPr lang="it-IT"/>
          </a:p>
        </p:txBody>
      </p:sp>
    </p:spTree>
    <p:extLst>
      <p:ext uri="{BB962C8B-B14F-4D97-AF65-F5344CB8AC3E}">
        <p14:creationId xmlns:p14="http://schemas.microsoft.com/office/powerpoint/2010/main" val="78618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E159DD7-B301-394F-AC66-9FA6EC909803}" type="slidenum">
              <a:rPr lang="it-IT" smtClean="0"/>
              <a:t>1</a:t>
            </a:fld>
            <a:endParaRPr lang="it-IT"/>
          </a:p>
        </p:txBody>
      </p:sp>
    </p:spTree>
    <p:extLst>
      <p:ext uri="{BB962C8B-B14F-4D97-AF65-F5344CB8AC3E}">
        <p14:creationId xmlns:p14="http://schemas.microsoft.com/office/powerpoint/2010/main" val="96778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031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10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71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61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188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88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2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87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199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85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E159DD7-B301-394F-AC66-9FA6EC909803}" type="slidenum">
              <a:rPr lang="it-IT" smtClean="0"/>
              <a:t>2</a:t>
            </a:fld>
            <a:endParaRPr lang="it-IT"/>
          </a:p>
        </p:txBody>
      </p:sp>
    </p:spTree>
    <p:extLst>
      <p:ext uri="{BB962C8B-B14F-4D97-AF65-F5344CB8AC3E}">
        <p14:creationId xmlns:p14="http://schemas.microsoft.com/office/powerpoint/2010/main" val="1532478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642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134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064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8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383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494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9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580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555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20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71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37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658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648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738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411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213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759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21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921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1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77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79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983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292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74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097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80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834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76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289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00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71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userDrawn="1"/>
        </p:nvSpPr>
        <p:spPr>
          <a:xfrm>
            <a:off x="0" y="0"/>
            <a:ext cx="12192000" cy="59803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8" name="Immagine 7">
            <a:extLst>
              <a:ext uri="{FF2B5EF4-FFF2-40B4-BE49-F238E27FC236}">
                <a16:creationId xmlns:a16="http://schemas.microsoft.com/office/drawing/2014/main" id="{6A28C8C2-CED2-4BE7-9F0D-8F7D09E73C7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523788" y="6178125"/>
            <a:ext cx="3144423" cy="679875"/>
          </a:xfrm>
          <a:prstGeom prst="rect">
            <a:avLst/>
          </a:prstGeom>
        </p:spPr>
      </p:pic>
    </p:spTree>
    <p:extLst>
      <p:ext uri="{BB962C8B-B14F-4D97-AF65-F5344CB8AC3E}">
        <p14:creationId xmlns:p14="http://schemas.microsoft.com/office/powerpoint/2010/main" val="113952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208172" cy="3807920"/>
          </a:xfr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Rettangolo 7"/>
          <p:cNvSpPr/>
          <p:nvPr userDrawn="1"/>
        </p:nvSpPr>
        <p:spPr>
          <a:xfrm>
            <a:off x="0" y="6176963"/>
            <a:ext cx="12192000" cy="681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5">
            <a:extLst>
              <a:ext uri="{FF2B5EF4-FFF2-40B4-BE49-F238E27FC236}">
                <a16:creationId xmlns:a16="http://schemas.microsoft.com/office/drawing/2014/main" id="{FECA9314-1CEF-AB49-9C52-904673A023A2}"/>
              </a:ext>
            </a:extLst>
          </p:cNvPr>
          <p:cNvPicPr>
            <a:picLocks noChangeAspect="1"/>
          </p:cNvPicPr>
          <p:nvPr userDrawn="1"/>
        </p:nvPicPr>
        <p:blipFill>
          <a:blip r:embed="rId2"/>
          <a:stretch>
            <a:fillRect/>
          </a:stretch>
        </p:blipFill>
        <p:spPr>
          <a:xfrm>
            <a:off x="9504225" y="6366093"/>
            <a:ext cx="2362200" cy="342900"/>
          </a:xfrm>
          <a:prstGeom prst="rect">
            <a:avLst/>
          </a:prstGeom>
        </p:spPr>
      </p:pic>
    </p:spTree>
    <p:extLst>
      <p:ext uri="{BB962C8B-B14F-4D97-AF65-F5344CB8AC3E}">
        <p14:creationId xmlns:p14="http://schemas.microsoft.com/office/powerpoint/2010/main" val="656955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E5832-DD8A-49BD-801A-C7688F707295}" type="datetime1">
              <a:rPr lang="it-IT" smtClean="0"/>
              <a:t>27/11/2020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1"/>
                </a:solidFill>
              </a:defRPr>
            </a:lvl1pPr>
          </a:lstStyle>
          <a:p>
            <a:fld id="{DF847751-812E-F643-99B1-C749C2DC0467}" type="slidenum">
              <a:rPr lang="it-IT" smtClean="0"/>
              <a:pPr/>
              <a:t>‹N›</a:t>
            </a:fld>
            <a:endParaRPr lang="it-IT"/>
          </a:p>
        </p:txBody>
      </p:sp>
    </p:spTree>
    <p:extLst>
      <p:ext uri="{BB962C8B-B14F-4D97-AF65-F5344CB8AC3E}">
        <p14:creationId xmlns:p14="http://schemas.microsoft.com/office/powerpoint/2010/main" val="842604075"/>
      </p:ext>
    </p:extLst>
  </p:cSld>
  <p:clrMap bg1="lt1" tx1="dk1" bg2="lt2" tx2="dk2" accent1="accent1" accent2="accent2" accent3="accent3" accent4="accent4" accent5="accent5" accent6="accent6" hlink="hlink" folHlink="folHlink"/>
  <p:sldLayoutIdLst>
    <p:sldLayoutId id="2147483653"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asparenza.agid.gov.it/archivio19_regolamenti_0_5385.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trasparenza.agid.gov.it/archivio19_regolamenti_0_5385.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17.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arget="../media/image41.pn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4" Target="../media/image42.jpeg" Type="http://schemas.openxmlformats.org/officeDocument/2006/relationships/image"/></Relationships>
</file>

<file path=ppt/slides/_rels/slide21.xml.rels><?xml version="1.0" encoding="UTF-8" standalone="yes" ?><Relationships xmlns="http://schemas.openxmlformats.org/package/2006/relationships"><Relationship Id="rId3" Target="../media/image43.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44.pn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46.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arget="../media/image50.jpe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 Id="rId4" Target="../media/image51.jpeg" Type="http://schemas.openxmlformats.org/officeDocument/2006/relationships/image"/></Relationships>
</file>

<file path=ppt/slides/_rels/slide36.xml.rels><?xml version="1.0" encoding="UTF-8" standalone="yes" ?><Relationships xmlns="http://schemas.openxmlformats.org/package/2006/relationships"><Relationship Id="rId3" Target="../media/image52.jpeg"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53.jpeg" Type="http://schemas.openxmlformats.org/officeDocument/2006/relationships/image"/><Relationship Id="rId2" Target="../notesSlides/notesSlide35.xml" Type="http://schemas.openxmlformats.org/officeDocument/2006/relationships/notesSlid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rasparenza.agid.gov.it/archivio19_regolamenti_0_5385.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4.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arget="../media/image4.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57.pn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https://docs.italia.it/AgID/documenti-in-consultazione/lg-documenti-informatici-docs/it/bozza/index.html" TargetMode="External" Type="http://schemas.openxmlformats.org/officeDocument/2006/relationships/hyperlink"/><Relationship Id="rId2" Target="../notesSlides/notesSlide7.xml" Type="http://schemas.openxmlformats.org/officeDocument/2006/relationships/notesSlide"/><Relationship Id="rId1" Target="../slideLayouts/slideLayout2.xml" Type="http://schemas.openxmlformats.org/officeDocument/2006/relationships/slideLayout"/><Relationship Id="rId5" Target="../media/image8.jpeg" Type="http://schemas.openxmlformats.org/officeDocument/2006/relationships/image"/><Relationship Id="rId4" Target="https://forum.italia.it/c/documenti-in-consultazione/lg-documenti-informatici/67" TargetMode="External" Type="http://schemas.openxmlformats.org/officeDocument/2006/relationships/hyperlink"/></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510783"/>
            <a:ext cx="12192001" cy="1154296"/>
          </a:xfrm>
          <a:solidFill>
            <a:srgbClr val="0070C0"/>
          </a:solidFill>
        </p:spPr>
        <p:txBody>
          <a:bodyPr lIns="91440" tIns="45720" rIns="91440" bIns="45720" anchor="b">
            <a:noAutofit/>
          </a:bodyPr>
          <a:lstStyle/>
          <a:p>
            <a:r>
              <a:rPr lang="it-IT" sz="4800"/>
              <a:t>Piano triennale per l’informatica </a:t>
            </a:r>
            <a:br>
              <a:rPr lang="it-IT" sz="4800"/>
            </a:br>
            <a:r>
              <a:rPr lang="it-IT" sz="4800"/>
              <a:t>nella PA 2020 - 2022 </a:t>
            </a:r>
          </a:p>
        </p:txBody>
      </p:sp>
      <p:sp>
        <p:nvSpPr>
          <p:cNvPr id="3" name="Sottotitolo 2"/>
          <p:cNvSpPr>
            <a:spLocks noGrp="1"/>
          </p:cNvSpPr>
          <p:nvPr>
            <p:ph type="subTitle" idx="1"/>
          </p:nvPr>
        </p:nvSpPr>
        <p:spPr>
          <a:xfrm>
            <a:off x="1524000" y="3886568"/>
            <a:ext cx="9144000" cy="1334277"/>
          </a:xfrm>
        </p:spPr>
        <p:txBody>
          <a:bodyPr anchor="ctr">
            <a:normAutofit/>
          </a:bodyPr>
          <a:lstStyle/>
          <a:p>
            <a:r>
              <a:rPr lang="it-IT" sz="3200" b="1"/>
              <a:t>10 Novembre 2020</a:t>
            </a:r>
          </a:p>
          <a:p>
            <a:endParaRPr lang="it-IT" sz="3200" b="1">
              <a:cs typeface="Calibri"/>
            </a:endParaRPr>
          </a:p>
          <a:p>
            <a:endParaRPr lang="it-IT" sz="3200" b="1">
              <a:cs typeface="Calibri"/>
            </a:endParaRPr>
          </a:p>
        </p:txBody>
      </p:sp>
      <p:pic>
        <p:nvPicPr>
          <p:cNvPr id="7" name="Immagine 6">
            <a:extLst>
              <a:ext uri="{FF2B5EF4-FFF2-40B4-BE49-F238E27FC236}">
                <a16:creationId xmlns:a16="http://schemas.microsoft.com/office/drawing/2014/main" id="{7CD9F029-DF5E-8949-A252-5A99C19C9A96}"/>
              </a:ext>
            </a:extLst>
          </p:cNvPr>
          <p:cNvPicPr>
            <a:picLocks noChangeAspect="1"/>
          </p:cNvPicPr>
          <p:nvPr/>
        </p:nvPicPr>
        <p:blipFill>
          <a:blip r:embed="rId3"/>
          <a:stretch>
            <a:fillRect/>
          </a:stretch>
        </p:blipFill>
        <p:spPr>
          <a:xfrm>
            <a:off x="0" y="-171450"/>
            <a:ext cx="12301538" cy="7016750"/>
          </a:xfrm>
          <a:prstGeom prst="rect">
            <a:avLst/>
          </a:prstGeom>
        </p:spPr>
      </p:pic>
    </p:spTree>
    <p:extLst>
      <p:ext uri="{BB962C8B-B14F-4D97-AF65-F5344CB8AC3E}">
        <p14:creationId xmlns:p14="http://schemas.microsoft.com/office/powerpoint/2010/main" val="155944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10</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Il parere circostanziato della Commissione europea</a:t>
            </a:r>
            <a:endParaRPr lang="it-IT" sz="36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80" y="1062931"/>
            <a:ext cx="10460610" cy="3737946"/>
          </a:xfrm>
          <a:prstGeom prst="rect">
            <a:avLst/>
          </a:prstGeom>
        </p:spPr>
        <p:txBody>
          <a:bodyPr wrap="square">
            <a:spAutoFit/>
          </a:bodyPr>
          <a:lstStyle/>
          <a:p>
            <a:pPr fontAlgn="base">
              <a:lnSpc>
                <a:spcPct val="150000"/>
              </a:lnSpc>
            </a:pPr>
            <a:r>
              <a:rPr lang="it-IT" sz="2000" dirty="0">
                <a:solidFill>
                  <a:srgbClr val="002060"/>
                </a:solidFill>
                <a:latin typeface="Titillium Web" panose="020B0604020202020204" charset="0"/>
              </a:rPr>
              <a:t>La Commissione ha emesso un </a:t>
            </a:r>
            <a:r>
              <a:rPr lang="it-IT" sz="2000" b="1" dirty="0">
                <a:solidFill>
                  <a:srgbClr val="002060"/>
                </a:solidFill>
                <a:latin typeface="Titillium Web" panose="020B0604020202020204" charset="0"/>
              </a:rPr>
              <a:t>parere circostanziato </a:t>
            </a:r>
            <a:r>
              <a:rPr lang="it-IT" sz="2000" dirty="0">
                <a:solidFill>
                  <a:srgbClr val="002060"/>
                </a:solidFill>
                <a:latin typeface="Titillium Web" panose="020B0604020202020204" charset="0"/>
              </a:rPr>
              <a:t>che ha rigettato:</a:t>
            </a:r>
          </a:p>
          <a:p>
            <a:pPr marL="342900" indent="-160338"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la </a:t>
            </a:r>
            <a:r>
              <a:rPr lang="it-IT" sz="2000" b="1" dirty="0">
                <a:solidFill>
                  <a:srgbClr val="002060"/>
                </a:solidFill>
                <a:latin typeface="Titillium Web" panose="020B0604020202020204" charset="0"/>
              </a:rPr>
              <a:t>localizzazione</a:t>
            </a:r>
            <a:r>
              <a:rPr lang="it-IT" sz="2000" dirty="0">
                <a:solidFill>
                  <a:srgbClr val="002060"/>
                </a:solidFill>
                <a:latin typeface="Titillium Web" panose="020B0604020202020204" charset="0"/>
              </a:rPr>
              <a:t> dei dai su territorio nazionale (come era precedentemente prescritto)</a:t>
            </a:r>
          </a:p>
          <a:p>
            <a:pPr marL="342900" indent="-160338"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il processo di </a:t>
            </a:r>
            <a:r>
              <a:rPr lang="it-IT" sz="2000" b="1" dirty="0">
                <a:solidFill>
                  <a:srgbClr val="002060"/>
                </a:solidFill>
                <a:latin typeface="Titillium Web" panose="020B0604020202020204" charset="0"/>
              </a:rPr>
              <a:t>accreditamento</a:t>
            </a:r>
            <a:r>
              <a:rPr lang="it-IT" sz="2000" dirty="0">
                <a:solidFill>
                  <a:srgbClr val="002060"/>
                </a:solidFill>
                <a:latin typeface="Titillium Web" panose="020B0604020202020204" charset="0"/>
              </a:rPr>
              <a:t> considerato una infrastruttura inutile e ostativa alla libera circolazione dei dati all’interno dell’UE come previsto dal </a:t>
            </a:r>
            <a:r>
              <a:rPr lang="it-IT" sz="2000" b="1" dirty="0">
                <a:solidFill>
                  <a:srgbClr val="002060"/>
                </a:solidFill>
                <a:latin typeface="Titillium Web" panose="020B0604020202020204" charset="0"/>
              </a:rPr>
              <a:t>regolamento 2018/1807</a:t>
            </a:r>
            <a:r>
              <a:rPr lang="it-IT" sz="2000" dirty="0">
                <a:solidFill>
                  <a:srgbClr val="002060"/>
                </a:solidFill>
                <a:latin typeface="Titillium Web" panose="020B0604020202020204" charset="0"/>
              </a:rPr>
              <a:t>.</a:t>
            </a:r>
          </a:p>
          <a:p>
            <a:pPr fontAlgn="base">
              <a:lnSpc>
                <a:spcPct val="150000"/>
              </a:lnSpc>
            </a:pPr>
            <a:r>
              <a:rPr lang="it-IT" sz="2000" dirty="0">
                <a:solidFill>
                  <a:srgbClr val="002060"/>
                </a:solidFill>
                <a:latin typeface="Titillium Web" panose="020B0604020202020204" charset="0"/>
              </a:rPr>
              <a:t>La Commissione ha inoltre invitato a modificare la norma primaria che prevedeva tale procedura, ossia il CAD in quanto il </a:t>
            </a:r>
            <a:r>
              <a:rPr lang="it-IT" sz="2000" b="1" dirty="0">
                <a:solidFill>
                  <a:srgbClr val="002060"/>
                </a:solidFill>
                <a:latin typeface="Titillium Web" panose="020B0604020202020204" charset="0"/>
              </a:rPr>
              <a:t>regolamento 2018/1807 </a:t>
            </a:r>
            <a:r>
              <a:rPr lang="it-IT" sz="2000" dirty="0">
                <a:solidFill>
                  <a:srgbClr val="002060"/>
                </a:solidFill>
                <a:latin typeface="Titillium Web" panose="020B0604020202020204" charset="0"/>
              </a:rPr>
              <a:t>sulla libera circolazione dei dati prevede infatti che entro maggio 2021 tutte le norme dei paesi membri che siano in contrasto con tale regolamento debbano essere modificati.</a:t>
            </a:r>
          </a:p>
        </p:txBody>
      </p:sp>
    </p:spTree>
    <p:extLst>
      <p:ext uri="{BB962C8B-B14F-4D97-AF65-F5344CB8AC3E}">
        <p14:creationId xmlns:p14="http://schemas.microsoft.com/office/powerpoint/2010/main" val="213285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11</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106450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200" b="1">
                <a:solidFill>
                  <a:srgbClr val="002060"/>
                </a:solidFill>
                <a:latin typeface="Calibri" panose="020F0502020204030204" pitchFamily="34" charset="0"/>
                <a:ea typeface="Calibri"/>
                <a:cs typeface="Calibri" panose="020F0502020204030204" pitchFamily="34" charset="0"/>
                <a:sym typeface="Calibri"/>
              </a:rPr>
              <a:t>Le novità sulla conservazione ex Decreto Semplificazione </a:t>
            </a:r>
          </a:p>
          <a:p>
            <a:pPr lvl="0">
              <a:lnSpc>
                <a:spcPct val="90000"/>
              </a:lnSpc>
            </a:pPr>
            <a:r>
              <a:rPr lang="it-IT" sz="2800" b="1">
                <a:solidFill>
                  <a:srgbClr val="002060"/>
                </a:solidFill>
                <a:latin typeface="Calibri" panose="020F0502020204030204" pitchFamily="34" charset="0"/>
                <a:ea typeface="Calibri"/>
                <a:cs typeface="Calibri" panose="020F0502020204030204" pitchFamily="34" charset="0"/>
                <a:sym typeface="Calibri"/>
              </a:rPr>
              <a:t>(D.L. 76/2020)</a:t>
            </a:r>
            <a:endParaRPr lang="it-IT" sz="36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79" y="1062931"/>
            <a:ext cx="10881871" cy="4708981"/>
          </a:xfrm>
          <a:prstGeom prst="rect">
            <a:avLst/>
          </a:prstGeom>
        </p:spPr>
        <p:txBody>
          <a:bodyPr wrap="square">
            <a:spAutoFit/>
          </a:bodyPr>
          <a:lstStyle/>
          <a:p>
            <a:pPr fontAlgn="base"/>
            <a:r>
              <a:rPr lang="it-IT" sz="2000">
                <a:solidFill>
                  <a:srgbClr val="002060"/>
                </a:solidFill>
                <a:latin typeface="Titillium Web" panose="020B0604020202020204" charset="0"/>
              </a:rPr>
              <a:t>Per la gestione e la conservazione dei documenti informatici viene modificato l’articolato normativo. In particolare: </a:t>
            </a:r>
          </a:p>
          <a:p>
            <a:pPr marL="342900" indent="-342900" fontAlgn="base">
              <a:buFont typeface="Arial" panose="020B0604020202020204" pitchFamily="34" charset="0"/>
              <a:buChar char="•"/>
            </a:pPr>
            <a:r>
              <a:rPr lang="it-IT" sz="2000">
                <a:solidFill>
                  <a:srgbClr val="002060"/>
                </a:solidFill>
                <a:latin typeface="Titillium Web" panose="020B0604020202020204" charset="0"/>
              </a:rPr>
              <a:t>la conservazione dei documenti informatici da parte di soggetti esterni all'amministrazione interessata deve uniformarsi - nel rispetto della disciplina europea - alle Linee guida contenenti le regole tecniche e di indirizzo per l'attuazione del CAD nonché ad un regolamento, le une come l'altro adottati dall'Agenzia per l'Italia digitale (AgID).</a:t>
            </a:r>
          </a:p>
          <a:p>
            <a:pPr marL="342900" indent="-342900" fontAlgn="base">
              <a:buFont typeface="Arial" panose="020B0604020202020204" pitchFamily="34" charset="0"/>
              <a:buChar char="•"/>
            </a:pPr>
            <a:r>
              <a:rPr lang="it-IT" sz="2000">
                <a:solidFill>
                  <a:srgbClr val="002060"/>
                </a:solidFill>
                <a:latin typeface="Titillium Web" panose="020B0604020202020204" charset="0"/>
              </a:rPr>
              <a:t>Il regolamento determina i criteri per la fornitura dei servizi di conservazione dei documenti informatici, affinché sia assicurata la conformità dei documenti conservati agli originali nonché la qualità e la sicurezza del sistema di conservazione.</a:t>
            </a:r>
          </a:p>
          <a:p>
            <a:pPr marL="342900" indent="-342900" fontAlgn="base">
              <a:buFont typeface="Arial" panose="020B0604020202020204" pitchFamily="34" charset="0"/>
              <a:buChar char="•"/>
            </a:pPr>
            <a:r>
              <a:rPr lang="it-IT" sz="2000">
                <a:solidFill>
                  <a:srgbClr val="002060"/>
                </a:solidFill>
                <a:latin typeface="Titillium Web" panose="020B0604020202020204" charset="0"/>
              </a:rPr>
              <a:t>Le Linee guida determinano i requisiti di qualità, di sicurezza e organizzazione, che i soggetti conservatori debbono possedere.</a:t>
            </a:r>
          </a:p>
          <a:p>
            <a:pPr marL="342900" indent="-342900" fontAlgn="base">
              <a:buFont typeface="Arial" panose="020B0604020202020204" pitchFamily="34" charset="0"/>
              <a:buChar char="•"/>
            </a:pPr>
            <a:r>
              <a:rPr lang="it-IT" sz="2000">
                <a:solidFill>
                  <a:srgbClr val="002060"/>
                </a:solidFill>
                <a:latin typeface="Titillium Web" panose="020B0604020202020204" charset="0"/>
              </a:rPr>
              <a:t>Si pone l’accento cioè sul possesso di requisiti e su criteri di fornitura, non già ad un meccanismo di accreditamento in senso stretto .</a:t>
            </a:r>
          </a:p>
          <a:p>
            <a:pPr marL="342900" indent="-342900" fontAlgn="base">
              <a:buFont typeface="Arial" panose="020B0604020202020204" pitchFamily="34" charset="0"/>
              <a:buChar char="•"/>
            </a:pPr>
            <a:r>
              <a:rPr lang="it-IT" sz="2000">
                <a:solidFill>
                  <a:srgbClr val="002060"/>
                </a:solidFill>
                <a:latin typeface="Titillium Web" panose="020B0604020202020204" charset="0"/>
              </a:rPr>
              <a:t>Fino all'adozione del regolamento e delle Linee guida, in materia di conservazione dei documenti informatici si applicano le disposizioni vigenti al momento dell'entrata in vigore del decreto-legge.</a:t>
            </a:r>
          </a:p>
        </p:txBody>
      </p:sp>
    </p:spTree>
    <p:extLst>
      <p:ext uri="{BB962C8B-B14F-4D97-AF65-F5344CB8AC3E}">
        <p14:creationId xmlns:p14="http://schemas.microsoft.com/office/powerpoint/2010/main" val="3745594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12</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200" b="1">
                <a:solidFill>
                  <a:srgbClr val="002060"/>
                </a:solidFill>
                <a:latin typeface="Calibri" panose="020F0502020204030204" pitchFamily="34" charset="0"/>
                <a:ea typeface="Calibri"/>
                <a:cs typeface="Calibri" panose="020F0502020204030204" pitchFamily="34" charset="0"/>
                <a:sym typeface="Calibri"/>
              </a:rPr>
              <a:t>Il regolamento sulla conservazione ex Decreto Semplificazi</a:t>
            </a:r>
            <a:r>
              <a:rPr lang="it-IT" sz="2800" b="1">
                <a:solidFill>
                  <a:srgbClr val="002060"/>
                </a:solidFill>
                <a:latin typeface="Calibri" panose="020F0502020204030204" pitchFamily="34" charset="0"/>
                <a:ea typeface="Calibri"/>
                <a:cs typeface="Calibri" panose="020F0502020204030204" pitchFamily="34" charset="0"/>
                <a:sym typeface="Calibri"/>
              </a:rPr>
              <a:t>one</a:t>
            </a:r>
            <a:r>
              <a:rPr lang="it-IT" sz="3200" b="1">
                <a:solidFill>
                  <a:srgbClr val="002060"/>
                </a:solidFill>
                <a:latin typeface="Calibri" panose="020F0502020204030204" pitchFamily="34" charset="0"/>
                <a:ea typeface="Calibri"/>
                <a:cs typeface="Calibri" panose="020F0502020204030204" pitchFamily="34" charset="0"/>
                <a:sym typeface="Calibri"/>
              </a:rPr>
              <a:t> </a:t>
            </a:r>
          </a:p>
          <a:p>
            <a:pPr lvl="0">
              <a:lnSpc>
                <a:spcPct val="90000"/>
              </a:lnSpc>
            </a:pPr>
            <a:r>
              <a:rPr lang="it-IT" sz="2800" b="1">
                <a:solidFill>
                  <a:srgbClr val="002060"/>
                </a:solidFill>
                <a:latin typeface="Calibri" panose="020F0502020204030204" pitchFamily="34" charset="0"/>
                <a:ea typeface="Calibri"/>
                <a:cs typeface="Calibri" panose="020F0502020204030204" pitchFamily="34" charset="0"/>
                <a:sym typeface="Calibri"/>
              </a:rPr>
              <a:t>(D.L. 76/2020)</a:t>
            </a:r>
            <a:endParaRPr lang="it-IT" sz="28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79" y="1062931"/>
            <a:ext cx="10881871" cy="3276282"/>
          </a:xfrm>
          <a:prstGeom prst="rect">
            <a:avLst/>
          </a:prstGeom>
        </p:spPr>
        <p:txBody>
          <a:bodyPr wrap="square">
            <a:spAutoFit/>
          </a:bodyPr>
          <a:lstStyle/>
          <a:p>
            <a:pPr fontAlgn="base">
              <a:lnSpc>
                <a:spcPct val="150000"/>
              </a:lnSpc>
            </a:pPr>
            <a:r>
              <a:rPr lang="it-IT" sz="2000">
                <a:solidFill>
                  <a:srgbClr val="002060"/>
                </a:solidFill>
                <a:latin typeface="Titillium Web" panose="020B0604020202020204" charset="0"/>
              </a:rPr>
              <a:t>Il regolamento definirà nel dettaglio:</a:t>
            </a:r>
          </a:p>
          <a:p>
            <a:pPr marL="342900" indent="-160338" fontAlgn="base">
              <a:lnSpc>
                <a:spcPct val="150000"/>
              </a:lnSpc>
              <a:buFont typeface="Arial" panose="020B0604020202020204" pitchFamily="34" charset="0"/>
              <a:buChar char="•"/>
            </a:pPr>
            <a:r>
              <a:rPr lang="it-IT" sz="2000">
                <a:solidFill>
                  <a:srgbClr val="002060"/>
                </a:solidFill>
                <a:latin typeface="Titillium Web" panose="020B0604020202020204" charset="0"/>
              </a:rPr>
              <a:t>le modalità di dimostrazione dei requisiti di qualità e sicurezza;</a:t>
            </a:r>
          </a:p>
          <a:p>
            <a:pPr marL="342900" indent="-160338" fontAlgn="base">
              <a:lnSpc>
                <a:spcPct val="150000"/>
              </a:lnSpc>
              <a:buFont typeface="Arial" panose="020B0604020202020204" pitchFamily="34" charset="0"/>
              <a:buChar char="•"/>
            </a:pPr>
            <a:r>
              <a:rPr lang="it-IT" sz="2000">
                <a:solidFill>
                  <a:srgbClr val="002060"/>
                </a:solidFill>
                <a:latin typeface="Titillium Web" panose="020B0604020202020204" charset="0"/>
              </a:rPr>
              <a:t>le norme sul transitorio, con particolare riguardo alla situazione dei conservatori attualmente accreditati di cui vogliamo preservare gli investimenti fin qui effettuati;</a:t>
            </a:r>
          </a:p>
          <a:p>
            <a:pPr marL="342900" indent="-160338" fontAlgn="base">
              <a:lnSpc>
                <a:spcPct val="150000"/>
              </a:lnSpc>
              <a:buFont typeface="Arial" panose="020B0604020202020204" pitchFamily="34" charset="0"/>
              <a:buChar char="•"/>
            </a:pPr>
            <a:r>
              <a:rPr lang="it-IT" sz="2000">
                <a:solidFill>
                  <a:srgbClr val="002060"/>
                </a:solidFill>
                <a:latin typeface="Titillium Web" panose="020B0604020202020204" charset="0"/>
              </a:rPr>
              <a:t>altro tema importante riguarda l’attività fino ad ora rubricata come vigilanza che diventerà in prospettiva un’attività di monitoraggio su quanto dichiarato dai conservatori in tema di possesso dei requisiti.</a:t>
            </a:r>
          </a:p>
        </p:txBody>
      </p:sp>
    </p:spTree>
    <p:extLst>
      <p:ext uri="{BB962C8B-B14F-4D97-AF65-F5344CB8AC3E}">
        <p14:creationId xmlns:p14="http://schemas.microsoft.com/office/powerpoint/2010/main" val="3626069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13</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Approccio metodologico utilizzato </a:t>
            </a:r>
            <a:endParaRPr lang="it-IT" sz="32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609162" y="774118"/>
            <a:ext cx="10881871" cy="5421421"/>
          </a:xfrm>
          <a:prstGeom prst="rect">
            <a:avLst/>
          </a:prstGeom>
        </p:spPr>
        <p:txBody>
          <a:bodyPr wrap="square">
            <a:spAutoFit/>
          </a:bodyPr>
          <a:lstStyle/>
          <a:p>
            <a:pPr marL="342900" indent="-342900" fontAlgn="base">
              <a:lnSpc>
                <a:spcPct val="150000"/>
              </a:lnSpc>
              <a:spcBef>
                <a:spcPts val="600"/>
              </a:spcBef>
              <a:spcAft>
                <a:spcPts val="600"/>
              </a:spcAft>
              <a:buFont typeface="Arial" panose="020B0604020202020204" pitchFamily="34" charset="0"/>
              <a:buChar char="•"/>
            </a:pPr>
            <a:r>
              <a:rPr lang="it-IT" sz="2000" dirty="0">
                <a:solidFill>
                  <a:srgbClr val="002060"/>
                </a:solidFill>
                <a:latin typeface="Titillium Web" panose="020B0604020202020204" charset="0"/>
              </a:rPr>
              <a:t>L’approccio utilizzato è stato di tipo olistico, ossia diretto a mettere in evidenza e a rappresentare le interdipendenze funzionali tra le varie fasi del ciclo di vita del documento </a:t>
            </a:r>
            <a:r>
              <a:rPr lang="it-IT" sz="2000" dirty="0" smtClean="0">
                <a:solidFill>
                  <a:srgbClr val="002060"/>
                </a:solidFill>
                <a:latin typeface="Titillium Web" panose="020B0604020202020204" charset="0"/>
              </a:rPr>
              <a:t>informatico.</a:t>
            </a:r>
          </a:p>
          <a:p>
            <a:pPr marL="342900" indent="-342900" fontAlgn="base">
              <a:lnSpc>
                <a:spcPct val="150000"/>
              </a:lnSpc>
              <a:spcBef>
                <a:spcPts val="600"/>
              </a:spcBef>
              <a:spcAft>
                <a:spcPts val="600"/>
              </a:spcAft>
              <a:buFont typeface="Arial" panose="020B0604020202020204" pitchFamily="34" charset="0"/>
              <a:buChar char="•"/>
            </a:pPr>
            <a:r>
              <a:rPr lang="it-IT" sz="2000" dirty="0" smtClean="0">
                <a:solidFill>
                  <a:srgbClr val="002060"/>
                </a:solidFill>
                <a:latin typeface="Titillium Web" panose="020B0604020202020204" charset="0"/>
              </a:rPr>
              <a:t>Fermo </a:t>
            </a:r>
            <a:r>
              <a:rPr lang="it-IT" sz="2000" dirty="0">
                <a:solidFill>
                  <a:srgbClr val="002060"/>
                </a:solidFill>
                <a:latin typeface="Titillium Web" panose="020B0604020202020204" charset="0"/>
              </a:rPr>
              <a:t>restando il valore cogente delle Linee guida, è stata adottata una tecnica redazionale di tipo descrittivo che mira a rendere le disposizioni ivi contenute più semplici e di immediata applicazione da parte dei destinatari, indipendentemente dalla natura pubblica o privata di questi ultimi.</a:t>
            </a:r>
          </a:p>
          <a:p>
            <a:pPr marL="342900" indent="-342900" fontAlgn="base">
              <a:lnSpc>
                <a:spcPct val="150000"/>
              </a:lnSpc>
              <a:spcBef>
                <a:spcPts val="600"/>
              </a:spcBef>
              <a:spcAft>
                <a:spcPts val="600"/>
              </a:spcAft>
              <a:buFont typeface="Arial" panose="020B0604020202020204" pitchFamily="34" charset="0"/>
              <a:buChar char="•"/>
            </a:pPr>
            <a:r>
              <a:rPr lang="it-IT" sz="2000" dirty="0">
                <a:solidFill>
                  <a:srgbClr val="002060"/>
                </a:solidFill>
                <a:latin typeface="Titillium Web" panose="020B0604020202020204" charset="0"/>
              </a:rPr>
              <a:t>In considerazione della continua evoluzione tecnologica, le Linee guida sono strutturate in un corpo centrale che contiene la base normativa della materia e in allegati che contengono disposizioni funzionalmente “mobili” perché connesse all’evoluzione tecnologica e possono variare nel tempo in numero e contenuto.</a:t>
            </a:r>
          </a:p>
        </p:txBody>
      </p:sp>
    </p:spTree>
    <p:extLst>
      <p:ext uri="{BB962C8B-B14F-4D97-AF65-F5344CB8AC3E}">
        <p14:creationId xmlns:p14="http://schemas.microsoft.com/office/powerpoint/2010/main" val="402528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14</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Struttura del documento (1)</a:t>
            </a:r>
            <a:endParaRPr lang="it-IT" sz="32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79" y="1062931"/>
            <a:ext cx="10881871" cy="3436838"/>
          </a:xfrm>
          <a:prstGeom prst="rect">
            <a:avLst/>
          </a:prstGeom>
        </p:spPr>
        <p:txBody>
          <a:bodyPr wrap="square" lIns="91440" tIns="45720" rIns="91440" bIns="45720" anchor="t">
            <a:spAutoFit/>
          </a:bodyPr>
          <a:lstStyle/>
          <a:p>
            <a:pPr marL="336550" algn="just">
              <a:lnSpc>
                <a:spcPct val="200000"/>
              </a:lnSpc>
              <a:spcBef>
                <a:spcPts val="450"/>
              </a:spcBef>
              <a:spcAft>
                <a:spcPts val="450"/>
              </a:spcAft>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a:hlinkClick r:id="rId3"/>
              </a:rPr>
              <a:t>Corpo centrale del documento</a:t>
            </a:r>
            <a:r>
              <a:rPr lang="it-IT" sz="2000" kern="0" dirty="0">
                <a:solidFill>
                  <a:srgbClr val="013360"/>
                </a:solidFill>
                <a:latin typeface="Titillium Web" panose="020B0604020202020204"/>
                <a:cs typeface="Calibri"/>
                <a:hlinkClick r:id="rId3"/>
              </a:rPr>
              <a:t> </a:t>
            </a:r>
            <a:endParaRPr lang="it-IT" sz="2000" kern="0" dirty="0">
              <a:solidFill>
                <a:srgbClr val="013360"/>
              </a:solidFill>
              <a:latin typeface="Titillium Web" panose="020B0604020202020204"/>
              <a:cs typeface="Calibri" pitchFamily="34"/>
            </a:endParaRP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a:solidFill>
                  <a:srgbClr val="013360"/>
                </a:solidFill>
                <a:latin typeface="Titillium Web" panose="020B0604020202020204"/>
                <a:cs typeface="Calibri"/>
              </a:rPr>
              <a:t>Cap. 1. Introduzione, strumenti di lettura e disposizioni comuni</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a:solidFill>
                  <a:srgbClr val="013360"/>
                </a:solidFill>
                <a:latin typeface="Titillium Web" panose="020B0604020202020204"/>
                <a:cs typeface="Calibri"/>
              </a:rPr>
              <a:t>Cap. 2. Formazione dei documenti informatici </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a:solidFill>
                  <a:srgbClr val="013360"/>
                </a:solidFill>
                <a:latin typeface="Titillium Web" panose="020B0604020202020204"/>
                <a:cs typeface="Calibri"/>
              </a:rPr>
              <a:t>Cap. 3. Gestione documentale</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a:solidFill>
                  <a:srgbClr val="013360"/>
                </a:solidFill>
                <a:latin typeface="Titillium Web" panose="020B0604020202020204"/>
                <a:cs typeface="Calibri"/>
              </a:rPr>
              <a:t>Cap. 4. Conservazione</a:t>
            </a:r>
          </a:p>
        </p:txBody>
      </p:sp>
      <p:pic>
        <p:nvPicPr>
          <p:cNvPr id="6" name="Immagine 5">
            <a:extLst>
              <a:ext uri="{FF2B5EF4-FFF2-40B4-BE49-F238E27FC236}">
                <a16:creationId xmlns:a16="http://schemas.microsoft.com/office/drawing/2014/main" id="{A4713BE1-1EA6-4AD5-B703-B734D800F1BB}"/>
              </a:ext>
            </a:extLst>
          </p:cNvPr>
          <p:cNvPicPr>
            <a:picLocks noChangeAspect="1"/>
          </p:cNvPicPr>
          <p:nvPr/>
        </p:nvPicPr>
        <p:blipFill>
          <a:blip r:embed="rId4"/>
          <a:stretch>
            <a:fillRect/>
          </a:stretch>
        </p:blipFill>
        <p:spPr>
          <a:xfrm>
            <a:off x="7968800" y="4004935"/>
            <a:ext cx="2952750" cy="1552575"/>
          </a:xfrm>
          <a:prstGeom prst="rect">
            <a:avLst/>
          </a:prstGeom>
        </p:spPr>
      </p:pic>
    </p:spTree>
    <p:extLst>
      <p:ext uri="{BB962C8B-B14F-4D97-AF65-F5344CB8AC3E}">
        <p14:creationId xmlns:p14="http://schemas.microsoft.com/office/powerpoint/2010/main" val="1677076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15</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Struttura del documento (1)</a:t>
            </a:r>
            <a:endParaRPr lang="it-IT" sz="32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79" y="1062931"/>
            <a:ext cx="10881871" cy="4739759"/>
          </a:xfrm>
          <a:prstGeom prst="rect">
            <a:avLst/>
          </a:prstGeom>
        </p:spPr>
        <p:txBody>
          <a:bodyPr wrap="square" lIns="91440" tIns="45720" rIns="91440" bIns="45720" anchor="t">
            <a:spAutoFit/>
          </a:bodyPr>
          <a:lstStyle/>
          <a:p>
            <a:pPr lvl="1" algn="just">
              <a:lnSpc>
                <a:spcPct val="150000"/>
              </a:lnSpc>
              <a:spcBef>
                <a:spcPts val="450"/>
              </a:spcBef>
              <a:spcAft>
                <a:spcPts val="450"/>
              </a:spcAft>
              <a:defRPr sz="1800" b="0" i="0" u="none" strike="noStrike" kern="0" cap="none" spc="0" baseline="0">
                <a:solidFill>
                  <a:srgbClr val="000000"/>
                </a:solidFill>
                <a:uFillTx/>
              </a:defRPr>
            </a:pPr>
            <a:r>
              <a:rPr lang="it-IT" sz="2400" b="1" kern="0" dirty="0">
                <a:solidFill>
                  <a:srgbClr val="013360"/>
                </a:solidFill>
                <a:latin typeface="Titillium Web" panose="020B0604020202020204"/>
                <a:cs typeface="Calibri"/>
                <a:hlinkClick r:id="rId3"/>
              </a:rPr>
              <a:t>Allegati</a:t>
            </a:r>
            <a:r>
              <a:rPr lang="it-IT" sz="2400" kern="0" dirty="0">
                <a:solidFill>
                  <a:srgbClr val="013360"/>
                </a:solidFill>
                <a:latin typeface="Titillium Web" panose="020B0604020202020204"/>
                <a:cs typeface="Calibri"/>
                <a:hlinkClick r:id="rId3"/>
              </a:rPr>
              <a:t> </a:t>
            </a:r>
            <a:endParaRPr lang="it-IT" sz="2400" kern="0" dirty="0">
              <a:solidFill>
                <a:srgbClr val="013360"/>
              </a:solidFill>
              <a:latin typeface="Titillium Web" panose="020B0604020202020204"/>
              <a:cs typeface="Calibri" pitchFamily="34"/>
            </a:endParaRP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err="1">
                <a:solidFill>
                  <a:srgbClr val="013360"/>
                </a:solidFill>
                <a:latin typeface="Titillium Web" panose="020B0604020202020204"/>
                <a:cs typeface="Calibri"/>
              </a:rPr>
              <a:t>All</a:t>
            </a:r>
            <a:r>
              <a:rPr lang="it-IT" sz="2400" kern="0" dirty="0">
                <a:solidFill>
                  <a:srgbClr val="013360"/>
                </a:solidFill>
                <a:latin typeface="Titillium Web" panose="020B0604020202020204"/>
                <a:cs typeface="Calibri"/>
              </a:rPr>
              <a:t> 1 - Glossario dei termini e degli acronimi</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err="1">
                <a:solidFill>
                  <a:srgbClr val="013360"/>
                </a:solidFill>
                <a:latin typeface="Titillium Web" panose="020B0604020202020204"/>
                <a:cs typeface="Calibri"/>
              </a:rPr>
              <a:t>All</a:t>
            </a:r>
            <a:r>
              <a:rPr lang="it-IT" sz="2400" kern="0" dirty="0">
                <a:solidFill>
                  <a:srgbClr val="013360"/>
                </a:solidFill>
                <a:latin typeface="Titillium Web" panose="020B0604020202020204"/>
                <a:cs typeface="Calibri"/>
              </a:rPr>
              <a:t> 2 - Formati di file e riversamento</a:t>
            </a:r>
            <a:r>
              <a:rPr lang="it-IT" sz="2400" u="sng" dirty="0">
                <a:latin typeface="Titillium Web" panose="020B0604020202020204"/>
              </a:rPr>
              <a:t> </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err="1">
                <a:solidFill>
                  <a:srgbClr val="013360"/>
                </a:solidFill>
                <a:latin typeface="Titillium Web" panose="020B0604020202020204"/>
                <a:cs typeface="Calibri"/>
              </a:rPr>
              <a:t>All</a:t>
            </a:r>
            <a:r>
              <a:rPr lang="it-IT" sz="2400" kern="0" dirty="0">
                <a:solidFill>
                  <a:srgbClr val="013360"/>
                </a:solidFill>
                <a:latin typeface="Titillium Web" panose="020B0604020202020204"/>
                <a:cs typeface="Calibri"/>
              </a:rPr>
              <a:t> 3 - Certificazione di processo</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err="1">
                <a:solidFill>
                  <a:srgbClr val="013360"/>
                </a:solidFill>
                <a:latin typeface="Titillium Web" panose="020B0604020202020204"/>
                <a:cs typeface="Calibri"/>
              </a:rPr>
              <a:t>All</a:t>
            </a:r>
            <a:r>
              <a:rPr lang="it-IT" sz="2400" kern="0" dirty="0">
                <a:solidFill>
                  <a:srgbClr val="013360"/>
                </a:solidFill>
                <a:latin typeface="Titillium Web" panose="020B0604020202020204"/>
                <a:cs typeface="Calibri"/>
              </a:rPr>
              <a:t> 4 - Standard e specifiche tecniche</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sv-SE" sz="2400" kern="0" dirty="0">
                <a:solidFill>
                  <a:srgbClr val="013360"/>
                </a:solidFill>
                <a:latin typeface="Titillium Web" panose="020B0604020202020204"/>
                <a:cs typeface="Calibri"/>
              </a:rPr>
              <a:t>All 5 - I Metadati</a:t>
            </a:r>
          </a:p>
          <a:p>
            <a:pPr marL="400685" lvl="2" indent="-265430" algn="just">
              <a:lnSpc>
                <a:spcPct val="150000"/>
              </a:lnSpc>
              <a:spcBef>
                <a:spcPts val="450"/>
              </a:spcBef>
              <a:spcAft>
                <a:spcPts val="450"/>
              </a:spcAft>
              <a:buSzPct val="100000"/>
              <a:buFont typeface="Wingdings" pitchFamily="2"/>
              <a:buChar char="§"/>
              <a:defRPr sz="1800" b="0" i="0" u="none" strike="noStrike" kern="0" cap="none" spc="0" baseline="0">
                <a:solidFill>
                  <a:srgbClr val="000000"/>
                </a:solidFill>
                <a:uFillTx/>
              </a:defRPr>
            </a:pPr>
            <a:r>
              <a:rPr lang="it-IT" sz="2400" kern="0" dirty="0" err="1">
                <a:solidFill>
                  <a:srgbClr val="013360"/>
                </a:solidFill>
                <a:latin typeface="Titillium Web" panose="020B0604020202020204"/>
                <a:cs typeface="Calibri"/>
              </a:rPr>
              <a:t>All</a:t>
            </a:r>
            <a:r>
              <a:rPr lang="it-IT" sz="2400" kern="0" dirty="0">
                <a:solidFill>
                  <a:srgbClr val="013360"/>
                </a:solidFill>
                <a:latin typeface="Titillium Web" panose="020B0604020202020204"/>
                <a:cs typeface="Calibri"/>
              </a:rPr>
              <a:t> 6 - Comunicazione tra AOO di Documenti Amministrativi Protocollati</a:t>
            </a:r>
          </a:p>
        </p:txBody>
      </p:sp>
      <p:pic>
        <p:nvPicPr>
          <p:cNvPr id="6" name="Immagine 5">
            <a:extLst>
              <a:ext uri="{FF2B5EF4-FFF2-40B4-BE49-F238E27FC236}">
                <a16:creationId xmlns:a16="http://schemas.microsoft.com/office/drawing/2014/main" id="{A4713BE1-1EA6-4AD5-B703-B734D800F1BB}"/>
              </a:ext>
            </a:extLst>
          </p:cNvPr>
          <p:cNvPicPr>
            <a:picLocks noChangeAspect="1"/>
          </p:cNvPicPr>
          <p:nvPr/>
        </p:nvPicPr>
        <p:blipFill>
          <a:blip r:embed="rId4"/>
          <a:stretch>
            <a:fillRect/>
          </a:stretch>
        </p:blipFill>
        <p:spPr>
          <a:xfrm>
            <a:off x="8746040" y="3404181"/>
            <a:ext cx="2952750" cy="1552575"/>
          </a:xfrm>
          <a:prstGeom prst="rect">
            <a:avLst/>
          </a:prstGeom>
        </p:spPr>
      </p:pic>
    </p:spTree>
    <p:extLst>
      <p:ext uri="{BB962C8B-B14F-4D97-AF65-F5344CB8AC3E}">
        <p14:creationId xmlns:p14="http://schemas.microsoft.com/office/powerpoint/2010/main" val="245432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16</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Quadro sinottico interventi di revisione e/o aggiornamento </a:t>
            </a:r>
            <a:endParaRPr lang="it-IT" sz="3200">
              <a:latin typeface="Calibri" panose="020F0502020204030204" pitchFamily="34" charset="0"/>
              <a:cs typeface="Calibri" panose="020F0502020204030204" pitchFamily="34" charset="0"/>
            </a:endParaRPr>
          </a:p>
        </p:txBody>
      </p:sp>
      <p:pic>
        <p:nvPicPr>
          <p:cNvPr id="7" name="090AE480-BF40-4124-91FD-8825C37CDFBF" descr="image002">
            <a:extLst>
              <a:ext uri="{FF2B5EF4-FFF2-40B4-BE49-F238E27FC236}">
                <a16:creationId xmlns:a16="http://schemas.microsoft.com/office/drawing/2014/main" id="{F031F281-3D40-46A7-9BB8-88A72DA90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645" y="857154"/>
            <a:ext cx="9828710" cy="514369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pic>
    </p:spTree>
    <p:extLst>
      <p:ext uri="{BB962C8B-B14F-4D97-AF65-F5344CB8AC3E}">
        <p14:creationId xmlns:p14="http://schemas.microsoft.com/office/powerpoint/2010/main" val="186439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17</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ttangolo 14">
            <a:extLst>
              <a:ext uri="{FF2B5EF4-FFF2-40B4-BE49-F238E27FC236}">
                <a16:creationId xmlns:a16="http://schemas.microsoft.com/office/drawing/2014/main" id="{AF6ED0F2-5857-4119-80E2-2EC5AF60DCBE}"/>
              </a:ext>
            </a:extLst>
          </p:cNvPr>
          <p:cNvSpPr/>
          <p:nvPr/>
        </p:nvSpPr>
        <p:spPr>
          <a:xfrm>
            <a:off x="1062990" y="2729180"/>
            <a:ext cx="9966960" cy="1200329"/>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0" cap="none" spc="0" baseline="0">
                <a:solidFill>
                  <a:srgbClr val="0070C0"/>
                </a:solidFill>
                <a:uFillTx/>
                <a:latin typeface="Titillium Web" panose="00000800000000000000"/>
                <a:cs typeface="Calibri" pitchFamily="34"/>
              </a:rPr>
              <a:t>Principali</a:t>
            </a:r>
            <a:r>
              <a:rPr lang="it-IT" sz="3600" b="1" i="0" u="none" strike="noStrike" kern="0" cap="none" spc="0">
                <a:solidFill>
                  <a:srgbClr val="0070C0"/>
                </a:solidFill>
                <a:uFillTx/>
                <a:latin typeface="Titillium Web" panose="00000800000000000000"/>
                <a:cs typeface="Calibri" pitchFamily="34"/>
              </a:rPr>
              <a:t> novità</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0" cap="none" spc="0" baseline="0">
                <a:solidFill>
                  <a:srgbClr val="0070C0"/>
                </a:solidFill>
                <a:uFillTx/>
                <a:latin typeface="Titillium Web" panose="00000800000000000000"/>
                <a:cs typeface="Calibri" pitchFamily="34"/>
              </a:rPr>
              <a:t>All</a:t>
            </a:r>
            <a:r>
              <a:rPr lang="it-IT" sz="3600" b="1" kern="0">
                <a:solidFill>
                  <a:srgbClr val="0070C0"/>
                </a:solidFill>
                <a:latin typeface="Titillium Web" panose="00000800000000000000"/>
                <a:cs typeface="Calibri" pitchFamily="34"/>
              </a:rPr>
              <a:t>.2 - </a:t>
            </a:r>
            <a:r>
              <a:rPr lang="it-IT" sz="3600" b="1" i="0" u="none" strike="noStrike" kern="0" cap="none" spc="0" baseline="0">
                <a:solidFill>
                  <a:srgbClr val="0070C0"/>
                </a:solidFill>
                <a:uFillTx/>
                <a:latin typeface="Titillium Web" panose="00000800000000000000"/>
                <a:cs typeface="Calibri" pitchFamily="34"/>
              </a:rPr>
              <a:t>Formati di documenti informatici</a:t>
            </a:r>
          </a:p>
        </p:txBody>
      </p:sp>
    </p:spTree>
    <p:extLst>
      <p:ext uri="{BB962C8B-B14F-4D97-AF65-F5344CB8AC3E}">
        <p14:creationId xmlns:p14="http://schemas.microsoft.com/office/powerpoint/2010/main" val="2844201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18</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Principali tipologie di file considerati</a:t>
            </a:r>
            <a:endParaRPr lang="it-IT" sz="320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id="{EDE64BDD-B67C-4F23-8FB3-71DBC64F3D77}"/>
              </a:ext>
            </a:extLst>
          </p:cNvPr>
          <p:cNvSpPr/>
          <p:nvPr/>
        </p:nvSpPr>
        <p:spPr>
          <a:xfrm>
            <a:off x="308016" y="748115"/>
            <a:ext cx="6423925" cy="5296322"/>
          </a:xfrm>
          <a:prstGeom prst="rect">
            <a:avLst/>
          </a:prstGeom>
          <a:noFill/>
          <a:ln cap="flat">
            <a:noFill/>
            <a:prstDash val="solid"/>
          </a:ln>
        </p:spPr>
        <p:txBody>
          <a:bodyPr vert="horz" wrap="square" lIns="91440" tIns="45720" rIns="91440" bIns="45720" anchor="t" anchorCtr="0" compatLnSpc="1">
            <a:spAutoFit/>
          </a:bodyPr>
          <a:lstStyle/>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Documenti impaginati</a:t>
            </a:r>
            <a:r>
              <a:rPr lang="it-IT" b="0" i="0" u="none" strike="noStrike" kern="0" cap="none" spc="0" baseline="0" dirty="0">
                <a:solidFill>
                  <a:srgbClr val="000000"/>
                </a:solidFill>
                <a:uFillTx/>
                <a:latin typeface="Titillium Web" panose="020B0604020202020204"/>
                <a:cs typeface="Calibri" pitchFamily="34"/>
              </a:rPr>
              <a:t>  (PDF, </a:t>
            </a:r>
            <a:r>
              <a:rPr lang="it-IT" b="0" i="0" u="none" strike="noStrike" kern="0" cap="none" spc="0" baseline="0" dirty="0" err="1">
                <a:solidFill>
                  <a:srgbClr val="000000"/>
                </a:solidFill>
                <a:uFillTx/>
                <a:latin typeface="Titillium Web" panose="020B0604020202020204"/>
                <a:cs typeface="Calibri" pitchFamily="34"/>
              </a:rPr>
              <a:t>ePub</a:t>
            </a:r>
            <a:r>
              <a:rPr lang="it-IT" b="0" i="0" u="none" strike="noStrike" kern="0" cap="none" spc="0" baseline="0" dirty="0">
                <a:solidFill>
                  <a:srgbClr val="000000"/>
                </a:solidFill>
                <a:uFillTx/>
                <a:latin typeface="Titillium Web" panose="020B0604020202020204"/>
                <a:cs typeface="Calibri" pitchFamily="34"/>
              </a:rPr>
              <a:t>, Word,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Ipertesti</a:t>
            </a:r>
            <a:r>
              <a:rPr lang="it-IT" b="0" i="0" u="none" strike="noStrike" kern="0" cap="none" spc="0" baseline="0" dirty="0">
                <a:solidFill>
                  <a:srgbClr val="000000"/>
                </a:solidFill>
                <a:uFillTx/>
                <a:latin typeface="Titillium Web" panose="020B0604020202020204"/>
                <a:cs typeface="Calibri" pitchFamily="34"/>
              </a:rPr>
              <a:t>  (HTML, </a:t>
            </a:r>
            <a:r>
              <a:rPr lang="it-IT" b="0" i="0" u="none" strike="noStrike" kern="0" cap="none" spc="0" baseline="0" dirty="0" err="1">
                <a:solidFill>
                  <a:srgbClr val="000000"/>
                </a:solidFill>
                <a:uFillTx/>
                <a:latin typeface="Titillium Web" panose="020B0604020202020204"/>
                <a:cs typeface="Calibri" pitchFamily="34"/>
              </a:rPr>
              <a:t>Markdown</a:t>
            </a:r>
            <a:r>
              <a:rPr lang="it-IT" b="0" i="0" u="none" strike="noStrike" kern="0" cap="none" spc="0" baseline="0" dirty="0">
                <a:solidFill>
                  <a:srgbClr val="000000"/>
                </a:solidFill>
                <a:uFillTx/>
                <a:latin typeface="Titillium Web" panose="020B0604020202020204"/>
                <a:cs typeface="Calibri" pitchFamily="34"/>
              </a:rPr>
              <a:t>,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Dati strutturati  </a:t>
            </a:r>
            <a:r>
              <a:rPr lang="it-IT" b="0" i="0" u="none" strike="noStrike" kern="0" cap="none" spc="0" baseline="0" dirty="0">
                <a:solidFill>
                  <a:srgbClr val="000000"/>
                </a:solidFill>
                <a:uFillTx/>
                <a:latin typeface="Titillium Web" panose="020B0604020202020204"/>
                <a:cs typeface="Calibri" pitchFamily="34"/>
              </a:rPr>
              <a:t>(basi di dati, XML, CSV, JSON,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Posta elettronica</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Fogli di calcolo  </a:t>
            </a:r>
            <a:r>
              <a:rPr lang="it-IT" b="0" i="0" u="none" strike="noStrike" kern="0" cap="none" spc="0" baseline="0" dirty="0">
                <a:solidFill>
                  <a:srgbClr val="000000"/>
                </a:solidFill>
                <a:uFillTx/>
                <a:latin typeface="Titillium Web" panose="020B0604020202020204"/>
                <a:cs typeface="Calibri" pitchFamily="34"/>
              </a:rPr>
              <a:t>(Excel,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Presentazioni multimediali </a:t>
            </a:r>
            <a:r>
              <a:rPr lang="it-IT" b="0" i="0" u="none" strike="noStrike" kern="0" cap="none" spc="0" baseline="0" dirty="0">
                <a:solidFill>
                  <a:srgbClr val="000000"/>
                </a:solidFill>
                <a:uFillTx/>
                <a:latin typeface="Titillium Web" panose="020B0604020202020204"/>
                <a:cs typeface="Calibri" pitchFamily="34"/>
              </a:rPr>
              <a:t>(PowerPoint,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Immagini </a:t>
            </a:r>
            <a:r>
              <a:rPr lang="it-IT" b="0" i="0" u="none" strike="noStrike" kern="0" cap="none" spc="0" baseline="0" dirty="0" err="1">
                <a:solidFill>
                  <a:srgbClr val="0066CC"/>
                </a:solidFill>
                <a:uFillTx/>
                <a:latin typeface="Titillium Web" panose="020B0604020202020204"/>
                <a:cs typeface="Calibri" pitchFamily="34"/>
              </a:rPr>
              <a:t>raster</a:t>
            </a:r>
            <a:r>
              <a:rPr lang="it-IT" b="0" i="0" u="none" strike="noStrike" kern="0" cap="none" spc="0" baseline="0" dirty="0">
                <a:solidFill>
                  <a:srgbClr val="0066CC"/>
                </a:solidFill>
                <a:uFillTx/>
                <a:latin typeface="Titillium Web" panose="020B0604020202020204"/>
                <a:cs typeface="Calibri" pitchFamily="34"/>
              </a:rPr>
              <a:t>  </a:t>
            </a:r>
            <a:r>
              <a:rPr lang="it-IT" b="0" i="0" u="none" strike="noStrike" kern="0" cap="none" spc="0" baseline="0" dirty="0">
                <a:solidFill>
                  <a:srgbClr val="000000"/>
                </a:solidFill>
                <a:uFillTx/>
                <a:latin typeface="Titillium Web" panose="020B0604020202020204"/>
                <a:cs typeface="Calibri" pitchFamily="34"/>
              </a:rPr>
              <a:t>(PNG, TIFF, JPEG, </a:t>
            </a:r>
            <a:r>
              <a:rPr lang="it-IT" b="0" i="0" u="none" strike="noStrike" kern="0" cap="none" spc="0" baseline="0" dirty="0" err="1">
                <a:solidFill>
                  <a:srgbClr val="000000"/>
                </a:solidFill>
                <a:uFillTx/>
                <a:latin typeface="Titillium Web" panose="020B0604020202020204"/>
                <a:cs typeface="Calibri" pitchFamily="34"/>
              </a:rPr>
              <a:t>OpenEXR</a:t>
            </a:r>
            <a:r>
              <a:rPr lang="it-IT" b="0" i="0" u="none" strike="noStrike" kern="0" cap="none" spc="0" baseline="0" dirty="0">
                <a:solidFill>
                  <a:srgbClr val="000000"/>
                </a:solidFill>
                <a:uFillTx/>
                <a:latin typeface="Titillium Web" panose="020B0604020202020204"/>
                <a:cs typeface="Calibri" pitchFamily="34"/>
              </a:rPr>
              <a:t>,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Immagini vettoriali e modelli </a:t>
            </a:r>
            <a:r>
              <a:rPr lang="it-IT" b="0" i="0" u="none" strike="noStrike" kern="0" cap="none" spc="0" baseline="0" dirty="0">
                <a:solidFill>
                  <a:srgbClr val="000000"/>
                </a:solidFill>
                <a:uFillTx/>
                <a:latin typeface="Titillium Web" panose="020B0604020202020204"/>
                <a:cs typeface="Calibri" pitchFamily="34"/>
              </a:rPr>
              <a:t>CG  (SVG, DWG,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Fonti tipografiche  </a:t>
            </a:r>
            <a:r>
              <a:rPr lang="it-IT" b="0" i="0" u="none" strike="noStrike" kern="0" cap="none" spc="0" baseline="0" dirty="0">
                <a:solidFill>
                  <a:srgbClr val="000000"/>
                </a:solidFill>
                <a:uFillTx/>
                <a:latin typeface="Titillium Web" panose="020B0604020202020204"/>
                <a:cs typeface="Calibri" pitchFamily="34"/>
              </a:rPr>
              <a:t>(TrueType,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Suono</a:t>
            </a:r>
            <a:r>
              <a:rPr lang="it-IT" b="0" i="0" u="none" strike="noStrike" kern="0" cap="none" spc="0" baseline="0" dirty="0">
                <a:solidFill>
                  <a:srgbClr val="000000"/>
                </a:solidFill>
                <a:uFillTx/>
                <a:latin typeface="Titillium Web" panose="020B0604020202020204"/>
                <a:cs typeface="Calibri" pitchFamily="34"/>
              </a:rPr>
              <a:t>  (WAV, MP3, MIDI + vari </a:t>
            </a:r>
            <a:r>
              <a:rPr lang="it-IT" b="0" i="1" u="none" strike="noStrike" kern="0" cap="none" spc="0" baseline="0" dirty="0" err="1">
                <a:solidFill>
                  <a:srgbClr val="000000"/>
                </a:solidFill>
                <a:uFillTx/>
                <a:latin typeface="Titillium Web" panose="020B0604020202020204"/>
                <a:cs typeface="Calibri" pitchFamily="34"/>
              </a:rPr>
              <a:t>codec</a:t>
            </a:r>
            <a:r>
              <a:rPr lang="it-IT" b="0" i="0" u="none" strike="noStrike" kern="0" cap="none" spc="0" baseline="0" dirty="0">
                <a:solidFill>
                  <a:srgbClr val="000000"/>
                </a:solidFill>
                <a:uFillTx/>
                <a:latin typeface="Titillium Web" panose="020B0604020202020204"/>
                <a:cs typeface="Calibri" pitchFamily="34"/>
              </a:rPr>
              <a:t> audio,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Video</a:t>
            </a:r>
            <a:r>
              <a:rPr lang="it-IT" b="0" i="0" u="none" strike="noStrike" kern="0" cap="none" spc="0" baseline="0" dirty="0">
                <a:solidFill>
                  <a:srgbClr val="000000"/>
                </a:solidFill>
                <a:uFillTx/>
                <a:latin typeface="Titillium Web" panose="020B0604020202020204"/>
                <a:cs typeface="Calibri" pitchFamily="34"/>
              </a:rPr>
              <a:t>  (MPEG2, MPEG4 + vari </a:t>
            </a:r>
            <a:r>
              <a:rPr lang="it-IT" b="0" i="1" u="none" strike="noStrike" kern="0" cap="none" spc="0" baseline="0" dirty="0" err="1">
                <a:solidFill>
                  <a:srgbClr val="000000"/>
                </a:solidFill>
                <a:uFillTx/>
                <a:latin typeface="Titillium Web" panose="020B0604020202020204"/>
                <a:cs typeface="Calibri" pitchFamily="34"/>
              </a:rPr>
              <a:t>codec</a:t>
            </a:r>
            <a:r>
              <a:rPr lang="it-IT" b="0" i="0" u="none" strike="noStrike" kern="0" cap="none" spc="0" baseline="0" dirty="0">
                <a:solidFill>
                  <a:srgbClr val="000000"/>
                </a:solidFill>
                <a:uFillTx/>
                <a:latin typeface="Titillium Web" panose="020B0604020202020204"/>
                <a:cs typeface="Calibri" pitchFamily="34"/>
              </a:rPr>
              <a:t> video,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Sottotitoli</a:t>
            </a:r>
            <a:r>
              <a:rPr lang="it-IT" b="0" i="0" u="none" strike="noStrike" kern="0" cap="none" spc="0" baseline="0" dirty="0">
                <a:solidFill>
                  <a:srgbClr val="000000"/>
                </a:solidFill>
                <a:uFillTx/>
                <a:latin typeface="Titillium Web" panose="020B0604020202020204"/>
                <a:cs typeface="Calibri" pitchFamily="34"/>
              </a:rPr>
              <a:t>  (TTML,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Contenitori multimediali  </a:t>
            </a:r>
            <a:r>
              <a:rPr lang="it-IT" b="0" i="0" u="none" strike="noStrike" kern="0" cap="none" spc="0" baseline="0" dirty="0">
                <a:solidFill>
                  <a:srgbClr val="000000"/>
                </a:solidFill>
                <a:uFillTx/>
                <a:latin typeface="Titillium Web" panose="020B0604020202020204"/>
                <a:cs typeface="Calibri" pitchFamily="34"/>
              </a:rPr>
              <a:t>(MP4, MXF, AVI,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Pacchetti multimediali  </a:t>
            </a:r>
            <a:r>
              <a:rPr lang="it-IT" b="0" i="0" u="none" strike="noStrike" kern="0" cap="none" spc="0" baseline="0" dirty="0">
                <a:solidFill>
                  <a:srgbClr val="000000"/>
                </a:solidFill>
                <a:uFillTx/>
                <a:latin typeface="Titillium Web" panose="020B0604020202020204"/>
                <a:cs typeface="Calibri" pitchFamily="34"/>
              </a:rPr>
              <a:t>(IMF, DCP, XDCAM, scansioni pellicola)</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Contenitori di archivi </a:t>
            </a:r>
            <a:r>
              <a:rPr lang="it-IT" b="0" i="0" u="none" strike="noStrike" kern="0" cap="none" spc="0" baseline="0" dirty="0">
                <a:solidFill>
                  <a:srgbClr val="000000"/>
                </a:solidFill>
                <a:uFillTx/>
                <a:latin typeface="Titillium Web" panose="020B0604020202020204"/>
                <a:cs typeface="Calibri" pitchFamily="34"/>
              </a:rPr>
              <a:t>(TAR, ZIP, 7Z, ISO,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Documenti amministrativi </a:t>
            </a:r>
            <a:r>
              <a:rPr lang="it-IT" b="0" i="0" u="none" strike="noStrike" kern="0" cap="none" spc="0" baseline="0" dirty="0">
                <a:solidFill>
                  <a:srgbClr val="000000"/>
                </a:solidFill>
                <a:uFillTx/>
                <a:latin typeface="Titillium Web" panose="020B0604020202020204"/>
                <a:cs typeface="Calibri" pitchFamily="34"/>
              </a:rPr>
              <a:t>(</a:t>
            </a:r>
            <a:r>
              <a:rPr lang="it-IT" b="0" i="0" u="none" strike="noStrike" kern="0" cap="none" spc="0" baseline="0" dirty="0" err="1">
                <a:solidFill>
                  <a:srgbClr val="000000"/>
                </a:solidFill>
                <a:uFillTx/>
                <a:latin typeface="Titillium Web" panose="020B0604020202020204"/>
                <a:cs typeface="Calibri" pitchFamily="34"/>
              </a:rPr>
              <a:t>FatturaPA</a:t>
            </a:r>
            <a:r>
              <a:rPr lang="it-IT" b="0" i="0" u="none" strike="noStrike" kern="0" cap="none" spc="0" baseline="0" dirty="0">
                <a:solidFill>
                  <a:srgbClr val="000000"/>
                </a:solidFill>
                <a:uFillTx/>
                <a:latin typeface="Titillium Web" panose="020B0604020202020204"/>
                <a:cs typeface="Calibri" pitchFamily="34"/>
              </a:rPr>
              <a:t>, FSE,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Applicazioni e codice sorgente  </a:t>
            </a:r>
            <a:r>
              <a:rPr lang="it-IT" b="0" i="0" u="none" strike="noStrike" kern="0" cap="none" spc="0" baseline="0" dirty="0">
                <a:solidFill>
                  <a:srgbClr val="000000"/>
                </a:solidFill>
                <a:uFillTx/>
                <a:latin typeface="Titillium Web" panose="020B0604020202020204"/>
                <a:cs typeface="Calibri" pitchFamily="34"/>
              </a:rPr>
              <a:t>(EXE, DLL, CPP, PY, ..)</a:t>
            </a:r>
          </a:p>
          <a:p>
            <a:pPr marR="0" lvl="0" algn="just" defTabSz="914400" rtl="0" fontAlgn="auto" hangingPunct="1">
              <a:lnSpc>
                <a:spcPct val="100000"/>
              </a:lnSpc>
              <a:spcBef>
                <a:spcPts val="100"/>
              </a:spcBef>
              <a:spcAft>
                <a:spcPts val="0"/>
              </a:spcAft>
              <a:buSzPct val="100000"/>
              <a:tabLst/>
              <a:defRPr sz="1800" b="0" i="0" u="none" strike="noStrike" kern="0" cap="none" spc="0" baseline="0">
                <a:solidFill>
                  <a:srgbClr val="000000"/>
                </a:solidFill>
                <a:uFillTx/>
              </a:defRPr>
            </a:pPr>
            <a:r>
              <a:rPr lang="it-IT" b="0" i="0" u="none" strike="noStrike" kern="0" cap="none" spc="0" baseline="0" dirty="0">
                <a:solidFill>
                  <a:srgbClr val="0066CC"/>
                </a:solidFill>
                <a:uFillTx/>
                <a:latin typeface="Titillium Web" panose="020B0604020202020204"/>
                <a:cs typeface="Calibri" pitchFamily="34"/>
              </a:rPr>
              <a:t>Contenitori crittografici  </a:t>
            </a:r>
            <a:r>
              <a:rPr lang="it-IT" b="0" i="0" u="none" strike="noStrike" kern="0" cap="none" spc="0" baseline="0" dirty="0">
                <a:solidFill>
                  <a:srgbClr val="000000"/>
                </a:solidFill>
                <a:uFillTx/>
                <a:latin typeface="Titillium Web" panose="020B0604020202020204"/>
                <a:cs typeface="Calibri" pitchFamily="34"/>
              </a:rPr>
              <a:t>(firme, sigilli, certificati … elettronici)</a:t>
            </a:r>
          </a:p>
        </p:txBody>
      </p:sp>
      <p:pic>
        <p:nvPicPr>
          <p:cNvPr id="8" name="Picture 5">
            <a:extLst>
              <a:ext uri="{FF2B5EF4-FFF2-40B4-BE49-F238E27FC236}">
                <a16:creationId xmlns:a16="http://schemas.microsoft.com/office/drawing/2014/main" id="{6CD19457-A380-4F77-B97A-1A451F9EC98B}"/>
              </a:ext>
            </a:extLst>
          </p:cNvPr>
          <p:cNvPicPr>
            <a:picLocks noChangeAspect="1"/>
          </p:cNvPicPr>
          <p:nvPr/>
        </p:nvPicPr>
        <p:blipFill>
          <a:blip r:embed="rId3"/>
          <a:stretch>
            <a:fillRect/>
          </a:stretch>
        </p:blipFill>
        <p:spPr>
          <a:xfrm>
            <a:off x="9686060" y="2104268"/>
            <a:ext cx="578840" cy="660645"/>
          </a:xfrm>
          <a:prstGeom prst="rect">
            <a:avLst/>
          </a:prstGeom>
          <a:noFill/>
          <a:ln cap="flat">
            <a:noFill/>
          </a:ln>
          <a:effectLst>
            <a:outerShdw dist="38096" dir="2700000" algn="tl">
              <a:srgbClr val="000000">
                <a:alpha val="40000"/>
              </a:srgbClr>
            </a:outerShdw>
          </a:effectLst>
        </p:spPr>
      </p:pic>
      <p:pic>
        <p:nvPicPr>
          <p:cNvPr id="9" name="Picture 69">
            <a:extLst>
              <a:ext uri="{FF2B5EF4-FFF2-40B4-BE49-F238E27FC236}">
                <a16:creationId xmlns:a16="http://schemas.microsoft.com/office/drawing/2014/main" id="{007B6900-97D8-4986-9397-EA63C885AEE1}"/>
              </a:ext>
            </a:extLst>
          </p:cNvPr>
          <p:cNvPicPr>
            <a:picLocks noChangeAspect="1"/>
          </p:cNvPicPr>
          <p:nvPr/>
        </p:nvPicPr>
        <p:blipFill>
          <a:blip r:embed="rId4"/>
          <a:stretch>
            <a:fillRect/>
          </a:stretch>
        </p:blipFill>
        <p:spPr>
          <a:xfrm>
            <a:off x="6544469" y="3666204"/>
            <a:ext cx="632195" cy="632195"/>
          </a:xfrm>
          <a:prstGeom prst="rect">
            <a:avLst/>
          </a:prstGeom>
          <a:noFill/>
          <a:ln cap="flat">
            <a:noFill/>
          </a:ln>
          <a:effectLst>
            <a:outerShdw dist="38103" dir="5400000" algn="tl">
              <a:srgbClr val="000000">
                <a:alpha val="40000"/>
              </a:srgbClr>
            </a:outerShdw>
          </a:effectLst>
        </p:spPr>
      </p:pic>
      <p:pic>
        <p:nvPicPr>
          <p:cNvPr id="10" name="Picture 17">
            <a:extLst>
              <a:ext uri="{FF2B5EF4-FFF2-40B4-BE49-F238E27FC236}">
                <a16:creationId xmlns:a16="http://schemas.microsoft.com/office/drawing/2014/main" id="{39A285FC-AF19-4813-ADEC-C0D55170E17C}"/>
              </a:ext>
            </a:extLst>
          </p:cNvPr>
          <p:cNvPicPr>
            <a:picLocks noChangeAspect="1"/>
          </p:cNvPicPr>
          <p:nvPr/>
        </p:nvPicPr>
        <p:blipFill>
          <a:blip r:embed="rId5"/>
          <a:stretch>
            <a:fillRect/>
          </a:stretch>
        </p:blipFill>
        <p:spPr>
          <a:xfrm>
            <a:off x="6465913" y="1681165"/>
            <a:ext cx="744512" cy="744512"/>
          </a:xfrm>
          <a:prstGeom prst="rect">
            <a:avLst/>
          </a:prstGeom>
          <a:noFill/>
          <a:ln cap="flat">
            <a:noFill/>
          </a:ln>
          <a:effectLst>
            <a:outerShdw dist="38103" dir="5400000" algn="tl">
              <a:srgbClr val="000000">
                <a:alpha val="40000"/>
              </a:srgbClr>
            </a:outerShdw>
          </a:effectLst>
        </p:spPr>
      </p:pic>
      <p:pic>
        <p:nvPicPr>
          <p:cNvPr id="11" name="Picture 146">
            <a:extLst>
              <a:ext uri="{FF2B5EF4-FFF2-40B4-BE49-F238E27FC236}">
                <a16:creationId xmlns:a16="http://schemas.microsoft.com/office/drawing/2014/main" id="{CA4C37F3-4222-45EB-A65C-82C3A4B8DECC}"/>
              </a:ext>
            </a:extLst>
          </p:cNvPr>
          <p:cNvPicPr>
            <a:picLocks noChangeAspect="1"/>
          </p:cNvPicPr>
          <p:nvPr/>
        </p:nvPicPr>
        <p:blipFill>
          <a:blip r:embed="rId6"/>
          <a:stretch>
            <a:fillRect/>
          </a:stretch>
        </p:blipFill>
        <p:spPr>
          <a:xfrm>
            <a:off x="9493346" y="4927418"/>
            <a:ext cx="695415" cy="695415"/>
          </a:xfrm>
          <a:prstGeom prst="rect">
            <a:avLst/>
          </a:prstGeom>
          <a:noFill/>
          <a:ln cap="flat">
            <a:noFill/>
          </a:ln>
          <a:effectLst>
            <a:outerShdw dist="38103" dir="5400000" algn="tl">
              <a:srgbClr val="000000">
                <a:alpha val="40000"/>
              </a:srgbClr>
            </a:outerShdw>
          </a:effectLst>
        </p:spPr>
      </p:pic>
      <p:pic>
        <p:nvPicPr>
          <p:cNvPr id="12" name="Picture 19">
            <a:extLst>
              <a:ext uri="{FF2B5EF4-FFF2-40B4-BE49-F238E27FC236}">
                <a16:creationId xmlns:a16="http://schemas.microsoft.com/office/drawing/2014/main" id="{C6DD49BC-BBE5-4D0F-9979-8E156235791A}"/>
              </a:ext>
            </a:extLst>
          </p:cNvPr>
          <p:cNvPicPr>
            <a:picLocks noChangeAspect="1"/>
          </p:cNvPicPr>
          <p:nvPr/>
        </p:nvPicPr>
        <p:blipFill>
          <a:blip r:embed="rId7"/>
          <a:stretch>
            <a:fillRect/>
          </a:stretch>
        </p:blipFill>
        <p:spPr>
          <a:xfrm>
            <a:off x="7718427" y="1015997"/>
            <a:ext cx="671899" cy="671899"/>
          </a:xfrm>
          <a:prstGeom prst="rect">
            <a:avLst/>
          </a:prstGeom>
          <a:noFill/>
          <a:ln cap="flat">
            <a:noFill/>
          </a:ln>
          <a:effectLst>
            <a:outerShdw dist="38103" dir="5400000" algn="tl">
              <a:srgbClr val="000000">
                <a:alpha val="40000"/>
              </a:srgbClr>
            </a:outerShdw>
          </a:effectLst>
        </p:spPr>
      </p:pic>
      <p:pic>
        <p:nvPicPr>
          <p:cNvPr id="13" name="Picture 21">
            <a:extLst>
              <a:ext uri="{FF2B5EF4-FFF2-40B4-BE49-F238E27FC236}">
                <a16:creationId xmlns:a16="http://schemas.microsoft.com/office/drawing/2014/main" id="{350DA0F1-3FBD-40C8-9968-82622F8C6C0A}"/>
              </a:ext>
            </a:extLst>
          </p:cNvPr>
          <p:cNvPicPr>
            <a:picLocks noChangeAspect="1"/>
          </p:cNvPicPr>
          <p:nvPr/>
        </p:nvPicPr>
        <p:blipFill>
          <a:blip r:embed="rId8"/>
          <a:stretch>
            <a:fillRect/>
          </a:stretch>
        </p:blipFill>
        <p:spPr>
          <a:xfrm>
            <a:off x="6904679" y="4138275"/>
            <a:ext cx="632195" cy="632195"/>
          </a:xfrm>
          <a:prstGeom prst="rect">
            <a:avLst/>
          </a:prstGeom>
          <a:noFill/>
          <a:ln cap="flat">
            <a:noFill/>
          </a:ln>
          <a:effectLst>
            <a:outerShdw dist="38103" dir="5400000" algn="tl">
              <a:srgbClr val="000000">
                <a:alpha val="40000"/>
              </a:srgbClr>
            </a:outerShdw>
          </a:effectLst>
        </p:spPr>
      </p:pic>
      <p:pic>
        <p:nvPicPr>
          <p:cNvPr id="15" name="Picture 130">
            <a:extLst>
              <a:ext uri="{FF2B5EF4-FFF2-40B4-BE49-F238E27FC236}">
                <a16:creationId xmlns:a16="http://schemas.microsoft.com/office/drawing/2014/main" id="{3FFDC2E0-5EE8-4CF0-8142-B810A6BF55A6}"/>
              </a:ext>
            </a:extLst>
          </p:cNvPr>
          <p:cNvPicPr>
            <a:picLocks noChangeAspect="1"/>
          </p:cNvPicPr>
          <p:nvPr/>
        </p:nvPicPr>
        <p:blipFill>
          <a:blip r:embed="rId9"/>
          <a:stretch>
            <a:fillRect/>
          </a:stretch>
        </p:blipFill>
        <p:spPr>
          <a:xfrm>
            <a:off x="9686060" y="3097911"/>
            <a:ext cx="526679" cy="695415"/>
          </a:xfrm>
          <a:prstGeom prst="rect">
            <a:avLst/>
          </a:prstGeom>
          <a:noFill/>
          <a:ln cap="flat">
            <a:noFill/>
          </a:ln>
          <a:effectLst>
            <a:outerShdw dist="38103" dir="5400000" algn="tl">
              <a:srgbClr val="000000">
                <a:alpha val="40000"/>
              </a:srgbClr>
            </a:outerShdw>
          </a:effectLst>
        </p:spPr>
      </p:pic>
      <p:pic>
        <p:nvPicPr>
          <p:cNvPr id="16" name="Immagine 14">
            <a:extLst>
              <a:ext uri="{FF2B5EF4-FFF2-40B4-BE49-F238E27FC236}">
                <a16:creationId xmlns:a16="http://schemas.microsoft.com/office/drawing/2014/main" id="{38255C43-339E-4BB7-A941-F14CDCE86D7A}"/>
              </a:ext>
            </a:extLst>
          </p:cNvPr>
          <p:cNvPicPr>
            <a:picLocks noChangeAspect="1"/>
          </p:cNvPicPr>
          <p:nvPr/>
        </p:nvPicPr>
        <p:blipFill>
          <a:blip r:embed="rId10"/>
          <a:stretch>
            <a:fillRect/>
          </a:stretch>
        </p:blipFill>
        <p:spPr>
          <a:xfrm>
            <a:off x="7928227" y="2597624"/>
            <a:ext cx="641222" cy="620766"/>
          </a:xfrm>
          <a:prstGeom prst="rect">
            <a:avLst/>
          </a:prstGeom>
          <a:noFill/>
          <a:ln cap="flat">
            <a:noFill/>
          </a:ln>
          <a:effectLst>
            <a:outerShdw dist="38103" dir="5400000" algn="tl">
              <a:srgbClr val="000000">
                <a:alpha val="40000"/>
              </a:srgbClr>
            </a:outerShdw>
          </a:effectLst>
        </p:spPr>
      </p:pic>
      <p:pic>
        <p:nvPicPr>
          <p:cNvPr id="17" name="Picture 90">
            <a:extLst>
              <a:ext uri="{FF2B5EF4-FFF2-40B4-BE49-F238E27FC236}">
                <a16:creationId xmlns:a16="http://schemas.microsoft.com/office/drawing/2014/main" id="{88D5AC32-AE7A-40EE-B8BB-DEE50E87A614}"/>
              </a:ext>
            </a:extLst>
          </p:cNvPr>
          <p:cNvPicPr>
            <a:picLocks noChangeAspect="1"/>
          </p:cNvPicPr>
          <p:nvPr/>
        </p:nvPicPr>
        <p:blipFill>
          <a:blip r:embed="rId11"/>
          <a:stretch>
            <a:fillRect/>
          </a:stretch>
        </p:blipFill>
        <p:spPr>
          <a:xfrm>
            <a:off x="8128403" y="3755834"/>
            <a:ext cx="695415" cy="695415"/>
          </a:xfrm>
          <a:prstGeom prst="rect">
            <a:avLst/>
          </a:prstGeom>
          <a:noFill/>
          <a:ln cap="flat">
            <a:noFill/>
          </a:ln>
          <a:effectLst>
            <a:outerShdw dist="38103" dir="5400000" algn="tl">
              <a:srgbClr val="000000">
                <a:alpha val="40000"/>
              </a:srgbClr>
            </a:outerShdw>
          </a:effectLst>
        </p:spPr>
      </p:pic>
      <p:pic>
        <p:nvPicPr>
          <p:cNvPr id="18" name="Picture 115">
            <a:extLst>
              <a:ext uri="{FF2B5EF4-FFF2-40B4-BE49-F238E27FC236}">
                <a16:creationId xmlns:a16="http://schemas.microsoft.com/office/drawing/2014/main" id="{491E23FB-944D-4147-B34F-DEACD82FC023}"/>
              </a:ext>
            </a:extLst>
          </p:cNvPr>
          <p:cNvPicPr>
            <a:picLocks noChangeAspect="1"/>
          </p:cNvPicPr>
          <p:nvPr/>
        </p:nvPicPr>
        <p:blipFill>
          <a:blip r:embed="rId12"/>
          <a:stretch>
            <a:fillRect/>
          </a:stretch>
        </p:blipFill>
        <p:spPr>
          <a:xfrm>
            <a:off x="7193237" y="2042240"/>
            <a:ext cx="695415" cy="695415"/>
          </a:xfrm>
          <a:prstGeom prst="rect">
            <a:avLst/>
          </a:prstGeom>
          <a:noFill/>
          <a:ln cap="flat">
            <a:noFill/>
          </a:ln>
          <a:effectLst>
            <a:outerShdw dist="38103" dir="5400000" algn="tl">
              <a:srgbClr val="000000">
                <a:alpha val="40000"/>
              </a:srgbClr>
            </a:outerShdw>
          </a:effectLst>
        </p:spPr>
      </p:pic>
      <p:pic>
        <p:nvPicPr>
          <p:cNvPr id="19" name="Immagine 17">
            <a:extLst>
              <a:ext uri="{FF2B5EF4-FFF2-40B4-BE49-F238E27FC236}">
                <a16:creationId xmlns:a16="http://schemas.microsoft.com/office/drawing/2014/main" id="{F30CFB09-CF08-48C1-91BF-79EE06D5E735}"/>
              </a:ext>
            </a:extLst>
          </p:cNvPr>
          <p:cNvPicPr>
            <a:picLocks noChangeAspect="1"/>
          </p:cNvPicPr>
          <p:nvPr/>
        </p:nvPicPr>
        <p:blipFill>
          <a:blip r:embed="rId13"/>
          <a:stretch>
            <a:fillRect/>
          </a:stretch>
        </p:blipFill>
        <p:spPr>
          <a:xfrm>
            <a:off x="6848365" y="2680080"/>
            <a:ext cx="556338" cy="637128"/>
          </a:xfrm>
          <a:prstGeom prst="rect">
            <a:avLst/>
          </a:prstGeom>
          <a:noFill/>
          <a:ln cap="flat">
            <a:noFill/>
          </a:ln>
          <a:effectLst>
            <a:outerShdw dist="38103" dir="5400000" algn="tl">
              <a:srgbClr val="000000">
                <a:alpha val="40000"/>
              </a:srgbClr>
            </a:outerShdw>
          </a:effectLst>
        </p:spPr>
      </p:pic>
      <p:pic>
        <p:nvPicPr>
          <p:cNvPr id="20" name="Immagine 18">
            <a:extLst>
              <a:ext uri="{FF2B5EF4-FFF2-40B4-BE49-F238E27FC236}">
                <a16:creationId xmlns:a16="http://schemas.microsoft.com/office/drawing/2014/main" id="{C9D8CDFD-BFA6-42E0-9B6F-56AF0550AAC8}"/>
              </a:ext>
            </a:extLst>
          </p:cNvPr>
          <p:cNvPicPr>
            <a:picLocks noChangeAspect="1"/>
          </p:cNvPicPr>
          <p:nvPr/>
        </p:nvPicPr>
        <p:blipFill>
          <a:blip r:embed="rId14"/>
          <a:stretch>
            <a:fillRect/>
          </a:stretch>
        </p:blipFill>
        <p:spPr>
          <a:xfrm>
            <a:off x="8451727" y="4724396"/>
            <a:ext cx="509286" cy="637128"/>
          </a:xfrm>
          <a:prstGeom prst="rect">
            <a:avLst/>
          </a:prstGeom>
          <a:noFill/>
          <a:ln cap="flat">
            <a:noFill/>
          </a:ln>
          <a:effectLst>
            <a:outerShdw dist="38103" dir="5400000" algn="tl">
              <a:srgbClr val="000000">
                <a:alpha val="40000"/>
              </a:srgbClr>
            </a:outerShdw>
          </a:effectLst>
        </p:spPr>
      </p:pic>
      <p:pic>
        <p:nvPicPr>
          <p:cNvPr id="21" name="Picture 26">
            <a:extLst>
              <a:ext uri="{FF2B5EF4-FFF2-40B4-BE49-F238E27FC236}">
                <a16:creationId xmlns:a16="http://schemas.microsoft.com/office/drawing/2014/main" id="{1AE8CEA0-1829-4C3F-8CB4-7689E4CBFB7D}"/>
              </a:ext>
            </a:extLst>
          </p:cNvPr>
          <p:cNvPicPr>
            <a:picLocks noChangeAspect="1"/>
          </p:cNvPicPr>
          <p:nvPr/>
        </p:nvPicPr>
        <p:blipFill>
          <a:blip r:embed="rId15"/>
          <a:stretch>
            <a:fillRect/>
          </a:stretch>
        </p:blipFill>
        <p:spPr>
          <a:xfrm>
            <a:off x="9997423" y="856689"/>
            <a:ext cx="637128" cy="637128"/>
          </a:xfrm>
          <a:prstGeom prst="rect">
            <a:avLst/>
          </a:prstGeom>
          <a:noFill/>
          <a:ln cap="flat">
            <a:noFill/>
          </a:ln>
          <a:effectLst>
            <a:outerShdw dist="38103" dir="5400000" algn="tl">
              <a:srgbClr val="000000">
                <a:alpha val="40000"/>
              </a:srgbClr>
            </a:outerShdw>
          </a:effectLst>
        </p:spPr>
      </p:pic>
      <p:pic>
        <p:nvPicPr>
          <p:cNvPr id="22" name="Picture 28">
            <a:extLst>
              <a:ext uri="{FF2B5EF4-FFF2-40B4-BE49-F238E27FC236}">
                <a16:creationId xmlns:a16="http://schemas.microsoft.com/office/drawing/2014/main" id="{8D4C69BE-D8B9-4D19-A9CE-9426278AC881}"/>
              </a:ext>
            </a:extLst>
          </p:cNvPr>
          <p:cNvPicPr>
            <a:picLocks noChangeAspect="1"/>
          </p:cNvPicPr>
          <p:nvPr/>
        </p:nvPicPr>
        <p:blipFill>
          <a:blip r:embed="rId16"/>
          <a:stretch>
            <a:fillRect/>
          </a:stretch>
        </p:blipFill>
        <p:spPr>
          <a:xfrm>
            <a:off x="7032158" y="1207971"/>
            <a:ext cx="637128" cy="637128"/>
          </a:xfrm>
          <a:prstGeom prst="rect">
            <a:avLst/>
          </a:prstGeom>
          <a:noFill/>
          <a:ln cap="flat">
            <a:noFill/>
          </a:ln>
          <a:effectLst>
            <a:outerShdw dist="38103" dir="5400000" algn="tl">
              <a:srgbClr val="000000">
                <a:alpha val="40000"/>
              </a:srgbClr>
            </a:outerShdw>
          </a:effectLst>
        </p:spPr>
      </p:pic>
      <p:pic>
        <p:nvPicPr>
          <p:cNvPr id="23" name="Picture 66">
            <a:extLst>
              <a:ext uri="{FF2B5EF4-FFF2-40B4-BE49-F238E27FC236}">
                <a16:creationId xmlns:a16="http://schemas.microsoft.com/office/drawing/2014/main" id="{488774BA-CADD-40FD-9C4E-FB29E34D3DEA}"/>
              </a:ext>
            </a:extLst>
          </p:cNvPr>
          <p:cNvPicPr>
            <a:picLocks noChangeAspect="1"/>
          </p:cNvPicPr>
          <p:nvPr/>
        </p:nvPicPr>
        <p:blipFill>
          <a:blip r:embed="rId17"/>
          <a:stretch>
            <a:fillRect/>
          </a:stretch>
        </p:blipFill>
        <p:spPr>
          <a:xfrm>
            <a:off x="10264900" y="4122689"/>
            <a:ext cx="695415" cy="695415"/>
          </a:xfrm>
          <a:prstGeom prst="rect">
            <a:avLst/>
          </a:prstGeom>
          <a:noFill/>
          <a:ln cap="flat">
            <a:noFill/>
          </a:ln>
          <a:effectLst>
            <a:outerShdw dist="38103" dir="5400000" algn="tl">
              <a:srgbClr val="000000">
                <a:alpha val="40000"/>
              </a:srgbClr>
            </a:outerShdw>
          </a:effectLst>
        </p:spPr>
      </p:pic>
      <p:pic>
        <p:nvPicPr>
          <p:cNvPr id="24" name="Picture 30">
            <a:extLst>
              <a:ext uri="{FF2B5EF4-FFF2-40B4-BE49-F238E27FC236}">
                <a16:creationId xmlns:a16="http://schemas.microsoft.com/office/drawing/2014/main" id="{3C79F1BF-3E78-48CB-BC6A-0A3C426C7499}"/>
              </a:ext>
            </a:extLst>
          </p:cNvPr>
          <p:cNvPicPr>
            <a:picLocks noChangeAspect="1"/>
          </p:cNvPicPr>
          <p:nvPr/>
        </p:nvPicPr>
        <p:blipFill>
          <a:blip r:embed="rId18"/>
          <a:stretch>
            <a:fillRect/>
          </a:stretch>
        </p:blipFill>
        <p:spPr>
          <a:xfrm>
            <a:off x="8724484" y="2699681"/>
            <a:ext cx="695415" cy="695415"/>
          </a:xfrm>
          <a:prstGeom prst="rect">
            <a:avLst/>
          </a:prstGeom>
          <a:noFill/>
          <a:ln cap="flat">
            <a:noFill/>
          </a:ln>
          <a:effectLst>
            <a:outerShdw dist="38103" dir="5400000" algn="tl">
              <a:srgbClr val="000000">
                <a:alpha val="40000"/>
              </a:srgbClr>
            </a:outerShdw>
          </a:effectLst>
        </p:spPr>
      </p:pic>
      <p:pic>
        <p:nvPicPr>
          <p:cNvPr id="25" name="Picture 86">
            <a:extLst>
              <a:ext uri="{FF2B5EF4-FFF2-40B4-BE49-F238E27FC236}">
                <a16:creationId xmlns:a16="http://schemas.microsoft.com/office/drawing/2014/main" id="{461D4774-ACAD-42FE-82B2-15DA43C99EE2}"/>
              </a:ext>
            </a:extLst>
          </p:cNvPr>
          <p:cNvPicPr>
            <a:picLocks noChangeAspect="1"/>
          </p:cNvPicPr>
          <p:nvPr/>
        </p:nvPicPr>
        <p:blipFill>
          <a:blip r:embed="rId19"/>
          <a:stretch>
            <a:fillRect/>
          </a:stretch>
        </p:blipFill>
        <p:spPr>
          <a:xfrm>
            <a:off x="9109065" y="819270"/>
            <a:ext cx="637128" cy="695415"/>
          </a:xfrm>
          <a:prstGeom prst="rect">
            <a:avLst/>
          </a:prstGeom>
          <a:noFill/>
          <a:ln cap="flat">
            <a:noFill/>
          </a:ln>
          <a:effectLst>
            <a:outerShdw dist="38103" dir="5400000" algn="tl">
              <a:srgbClr val="000000">
                <a:alpha val="40000"/>
              </a:srgbClr>
            </a:outerShdw>
          </a:effectLst>
        </p:spPr>
      </p:pic>
      <p:pic>
        <p:nvPicPr>
          <p:cNvPr id="26" name="Picture 98">
            <a:extLst>
              <a:ext uri="{FF2B5EF4-FFF2-40B4-BE49-F238E27FC236}">
                <a16:creationId xmlns:a16="http://schemas.microsoft.com/office/drawing/2014/main" id="{E67DB98E-A312-47A0-BD2D-70786C86228B}"/>
              </a:ext>
            </a:extLst>
          </p:cNvPr>
          <p:cNvPicPr>
            <a:picLocks noChangeAspect="1"/>
          </p:cNvPicPr>
          <p:nvPr/>
        </p:nvPicPr>
        <p:blipFill>
          <a:blip r:embed="rId20"/>
          <a:stretch>
            <a:fillRect/>
          </a:stretch>
        </p:blipFill>
        <p:spPr>
          <a:xfrm>
            <a:off x="6963164" y="4973248"/>
            <a:ext cx="695415" cy="695415"/>
          </a:xfrm>
          <a:prstGeom prst="rect">
            <a:avLst/>
          </a:prstGeom>
          <a:noFill/>
          <a:ln cap="flat">
            <a:noFill/>
          </a:ln>
          <a:effectLst>
            <a:outerShdw dist="38103" dir="5400000" algn="tl">
              <a:srgbClr val="000000">
                <a:alpha val="40000"/>
              </a:srgbClr>
            </a:outerShdw>
          </a:effectLst>
        </p:spPr>
      </p:pic>
      <p:pic>
        <p:nvPicPr>
          <p:cNvPr id="27" name="Picture 142">
            <a:extLst>
              <a:ext uri="{FF2B5EF4-FFF2-40B4-BE49-F238E27FC236}">
                <a16:creationId xmlns:a16="http://schemas.microsoft.com/office/drawing/2014/main" id="{7B2381B3-788C-4889-A860-3D5A8DFCA052}"/>
              </a:ext>
            </a:extLst>
          </p:cNvPr>
          <p:cNvPicPr>
            <a:picLocks noChangeAspect="1"/>
          </p:cNvPicPr>
          <p:nvPr/>
        </p:nvPicPr>
        <p:blipFill>
          <a:blip r:embed="rId21"/>
          <a:stretch>
            <a:fillRect/>
          </a:stretch>
        </p:blipFill>
        <p:spPr>
          <a:xfrm>
            <a:off x="8749723" y="5201977"/>
            <a:ext cx="695415" cy="695415"/>
          </a:xfrm>
          <a:prstGeom prst="rect">
            <a:avLst/>
          </a:prstGeom>
          <a:noFill/>
          <a:ln cap="flat">
            <a:noFill/>
          </a:ln>
          <a:effectLst>
            <a:outerShdw dist="38103" dir="5400000" algn="tl">
              <a:srgbClr val="000000">
                <a:alpha val="40000"/>
              </a:srgbClr>
            </a:outerShdw>
          </a:effectLst>
        </p:spPr>
      </p:pic>
      <p:pic>
        <p:nvPicPr>
          <p:cNvPr id="28" name="Picture 92">
            <a:extLst>
              <a:ext uri="{FF2B5EF4-FFF2-40B4-BE49-F238E27FC236}">
                <a16:creationId xmlns:a16="http://schemas.microsoft.com/office/drawing/2014/main" id="{4A8BA72E-5AA0-4E03-86B7-48C5EB513CDA}"/>
              </a:ext>
            </a:extLst>
          </p:cNvPr>
          <p:cNvPicPr>
            <a:picLocks noChangeAspect="1"/>
          </p:cNvPicPr>
          <p:nvPr/>
        </p:nvPicPr>
        <p:blipFill>
          <a:blip r:embed="rId22"/>
          <a:stretch>
            <a:fillRect/>
          </a:stretch>
        </p:blipFill>
        <p:spPr>
          <a:xfrm>
            <a:off x="5806708" y="3244084"/>
            <a:ext cx="526218" cy="526218"/>
          </a:xfrm>
          <a:prstGeom prst="rect">
            <a:avLst/>
          </a:prstGeom>
          <a:noFill/>
          <a:ln cap="flat">
            <a:noFill/>
          </a:ln>
          <a:effectLst>
            <a:outerShdw dist="38103" dir="5400000" algn="tl">
              <a:srgbClr val="000000">
                <a:alpha val="40000"/>
              </a:srgbClr>
            </a:outerShdw>
          </a:effectLst>
        </p:spPr>
      </p:pic>
      <p:pic>
        <p:nvPicPr>
          <p:cNvPr id="29" name="Picture 36">
            <a:extLst>
              <a:ext uri="{FF2B5EF4-FFF2-40B4-BE49-F238E27FC236}">
                <a16:creationId xmlns:a16="http://schemas.microsoft.com/office/drawing/2014/main" id="{7D98A28B-375C-4640-806C-2F5424439282}"/>
              </a:ext>
            </a:extLst>
          </p:cNvPr>
          <p:cNvPicPr>
            <a:picLocks noChangeAspect="1"/>
          </p:cNvPicPr>
          <p:nvPr/>
        </p:nvPicPr>
        <p:blipFill>
          <a:blip r:embed="rId23"/>
          <a:stretch>
            <a:fillRect/>
          </a:stretch>
        </p:blipFill>
        <p:spPr>
          <a:xfrm>
            <a:off x="10472628" y="2839744"/>
            <a:ext cx="688257" cy="688257"/>
          </a:xfrm>
          <a:prstGeom prst="rect">
            <a:avLst/>
          </a:prstGeom>
          <a:noFill/>
          <a:ln cap="flat">
            <a:noFill/>
          </a:ln>
          <a:effectLst>
            <a:outerShdw dist="38103" dir="5400000" algn="tl">
              <a:srgbClr val="000000">
                <a:alpha val="40000"/>
              </a:srgbClr>
            </a:outerShdw>
          </a:effectLst>
        </p:spPr>
      </p:pic>
      <p:pic>
        <p:nvPicPr>
          <p:cNvPr id="30" name="Picture 34">
            <a:extLst>
              <a:ext uri="{FF2B5EF4-FFF2-40B4-BE49-F238E27FC236}">
                <a16:creationId xmlns:a16="http://schemas.microsoft.com/office/drawing/2014/main" id="{EFF54913-8B1C-4F10-A104-CA10C9E28C09}"/>
              </a:ext>
            </a:extLst>
          </p:cNvPr>
          <p:cNvPicPr>
            <a:picLocks noChangeAspect="1"/>
          </p:cNvPicPr>
          <p:nvPr/>
        </p:nvPicPr>
        <p:blipFill>
          <a:blip r:embed="rId24"/>
          <a:stretch>
            <a:fillRect/>
          </a:stretch>
        </p:blipFill>
        <p:spPr>
          <a:xfrm>
            <a:off x="8355100" y="902465"/>
            <a:ext cx="724059" cy="724059"/>
          </a:xfrm>
          <a:prstGeom prst="rect">
            <a:avLst/>
          </a:prstGeom>
          <a:noFill/>
          <a:ln cap="flat">
            <a:noFill/>
          </a:ln>
          <a:effectLst>
            <a:outerShdw dist="38103" dir="5400000" algn="tl">
              <a:srgbClr val="000000">
                <a:alpha val="40000"/>
              </a:srgbClr>
            </a:outerShdw>
          </a:effectLst>
        </p:spPr>
      </p:pic>
      <p:pic>
        <p:nvPicPr>
          <p:cNvPr id="31" name="Picture 35">
            <a:extLst>
              <a:ext uri="{FF2B5EF4-FFF2-40B4-BE49-F238E27FC236}">
                <a16:creationId xmlns:a16="http://schemas.microsoft.com/office/drawing/2014/main" id="{F75FA0B1-9E25-4D8A-BAE1-BD8CE8B464DA}"/>
              </a:ext>
            </a:extLst>
          </p:cNvPr>
          <p:cNvPicPr>
            <a:picLocks noChangeAspect="1"/>
          </p:cNvPicPr>
          <p:nvPr/>
        </p:nvPicPr>
        <p:blipFill>
          <a:blip r:embed="rId25"/>
          <a:stretch>
            <a:fillRect/>
          </a:stretch>
        </p:blipFill>
        <p:spPr>
          <a:xfrm>
            <a:off x="10370049" y="1957491"/>
            <a:ext cx="695415" cy="695415"/>
          </a:xfrm>
          <a:prstGeom prst="rect">
            <a:avLst/>
          </a:prstGeom>
          <a:noFill/>
          <a:ln cap="flat">
            <a:noFill/>
          </a:ln>
          <a:effectLst>
            <a:outerShdw dist="38103" dir="5400000" algn="tl">
              <a:srgbClr val="000000">
                <a:alpha val="40000"/>
              </a:srgbClr>
            </a:outerShdw>
          </a:effectLst>
        </p:spPr>
      </p:pic>
      <p:pic>
        <p:nvPicPr>
          <p:cNvPr id="32" name="Picture 38">
            <a:extLst>
              <a:ext uri="{FF2B5EF4-FFF2-40B4-BE49-F238E27FC236}">
                <a16:creationId xmlns:a16="http://schemas.microsoft.com/office/drawing/2014/main" id="{F88ECD63-6D6F-4F09-AAB3-6C9A228C1646}"/>
              </a:ext>
            </a:extLst>
          </p:cNvPr>
          <p:cNvPicPr>
            <a:picLocks noChangeAspect="1"/>
          </p:cNvPicPr>
          <p:nvPr/>
        </p:nvPicPr>
        <p:blipFill>
          <a:blip r:embed="rId26"/>
          <a:stretch>
            <a:fillRect/>
          </a:stretch>
        </p:blipFill>
        <p:spPr>
          <a:xfrm>
            <a:off x="7581015" y="5101518"/>
            <a:ext cx="695415" cy="700524"/>
          </a:xfrm>
          <a:prstGeom prst="rect">
            <a:avLst/>
          </a:prstGeom>
          <a:noFill/>
          <a:ln cap="flat">
            <a:noFill/>
          </a:ln>
          <a:effectLst>
            <a:outerShdw dist="38103" dir="5400000" algn="tl">
              <a:srgbClr val="000000">
                <a:alpha val="40000"/>
              </a:srgbClr>
            </a:outerShdw>
          </a:effectLst>
        </p:spPr>
      </p:pic>
      <p:pic>
        <p:nvPicPr>
          <p:cNvPr id="33" name="Picture 42">
            <a:extLst>
              <a:ext uri="{FF2B5EF4-FFF2-40B4-BE49-F238E27FC236}">
                <a16:creationId xmlns:a16="http://schemas.microsoft.com/office/drawing/2014/main" id="{891A6717-E42E-4A2E-AC44-6F6EF1066FFC}"/>
              </a:ext>
            </a:extLst>
          </p:cNvPr>
          <p:cNvPicPr>
            <a:picLocks noChangeAspect="1"/>
          </p:cNvPicPr>
          <p:nvPr/>
        </p:nvPicPr>
        <p:blipFill>
          <a:blip r:embed="rId27"/>
          <a:stretch>
            <a:fillRect/>
          </a:stretch>
        </p:blipFill>
        <p:spPr>
          <a:xfrm>
            <a:off x="9019001" y="4057362"/>
            <a:ext cx="695415" cy="776203"/>
          </a:xfrm>
          <a:prstGeom prst="rect">
            <a:avLst/>
          </a:prstGeom>
          <a:noFill/>
          <a:ln cap="flat">
            <a:noFill/>
          </a:ln>
          <a:effectLst>
            <a:outerShdw dist="38103" dir="5400000" algn="tl">
              <a:srgbClr val="000000">
                <a:alpha val="40000"/>
              </a:srgbClr>
            </a:outerShdw>
          </a:effectLst>
        </p:spPr>
      </p:pic>
      <p:pic>
        <p:nvPicPr>
          <p:cNvPr id="34" name="Picture 43">
            <a:extLst>
              <a:ext uri="{FF2B5EF4-FFF2-40B4-BE49-F238E27FC236}">
                <a16:creationId xmlns:a16="http://schemas.microsoft.com/office/drawing/2014/main" id="{5918306B-DF4F-407E-B0D5-4CA3C1B9976E}"/>
              </a:ext>
            </a:extLst>
          </p:cNvPr>
          <p:cNvPicPr>
            <a:picLocks noChangeAspect="1"/>
          </p:cNvPicPr>
          <p:nvPr/>
        </p:nvPicPr>
        <p:blipFill>
          <a:blip r:embed="rId28"/>
          <a:stretch>
            <a:fillRect/>
          </a:stretch>
        </p:blipFill>
        <p:spPr>
          <a:xfrm>
            <a:off x="10136516" y="5336649"/>
            <a:ext cx="695415" cy="695415"/>
          </a:xfrm>
          <a:prstGeom prst="rect">
            <a:avLst/>
          </a:prstGeom>
          <a:noFill/>
          <a:ln cap="flat">
            <a:noFill/>
          </a:ln>
          <a:effectLst>
            <a:outerShdw dist="38103" dir="5400000" algn="tl">
              <a:srgbClr val="000000">
                <a:alpha val="40000"/>
              </a:srgbClr>
            </a:outerShdw>
          </a:effectLst>
        </p:spPr>
      </p:pic>
      <p:pic>
        <p:nvPicPr>
          <p:cNvPr id="35" name="Picture 143">
            <a:extLst>
              <a:ext uri="{FF2B5EF4-FFF2-40B4-BE49-F238E27FC236}">
                <a16:creationId xmlns:a16="http://schemas.microsoft.com/office/drawing/2014/main" id="{7FEAD886-7EC7-4DFA-80D3-1783F13375C3}"/>
              </a:ext>
            </a:extLst>
          </p:cNvPr>
          <p:cNvPicPr>
            <a:picLocks noChangeAspect="1"/>
          </p:cNvPicPr>
          <p:nvPr/>
        </p:nvPicPr>
        <p:blipFill>
          <a:blip r:embed="rId29"/>
          <a:stretch>
            <a:fillRect/>
          </a:stretch>
        </p:blipFill>
        <p:spPr>
          <a:xfrm>
            <a:off x="7412939" y="3285739"/>
            <a:ext cx="695415" cy="695415"/>
          </a:xfrm>
          <a:prstGeom prst="rect">
            <a:avLst/>
          </a:prstGeom>
          <a:noFill/>
          <a:ln cap="flat">
            <a:noFill/>
          </a:ln>
          <a:effectLst>
            <a:outerShdw dist="38103" dir="5400000" algn="tl">
              <a:srgbClr val="000000">
                <a:alpha val="40000"/>
              </a:srgbClr>
            </a:outerShdw>
          </a:effectLst>
        </p:spPr>
      </p:pic>
      <p:pic>
        <p:nvPicPr>
          <p:cNvPr id="36" name="Picture 145">
            <a:extLst>
              <a:ext uri="{FF2B5EF4-FFF2-40B4-BE49-F238E27FC236}">
                <a16:creationId xmlns:a16="http://schemas.microsoft.com/office/drawing/2014/main" id="{6B1EF587-5685-4DC0-8A1E-D76251D8CFDD}"/>
              </a:ext>
            </a:extLst>
          </p:cNvPr>
          <p:cNvPicPr>
            <a:picLocks noChangeAspect="1"/>
          </p:cNvPicPr>
          <p:nvPr/>
        </p:nvPicPr>
        <p:blipFill>
          <a:blip r:embed="rId30"/>
          <a:stretch>
            <a:fillRect/>
          </a:stretch>
        </p:blipFill>
        <p:spPr>
          <a:xfrm>
            <a:off x="8528199" y="1944658"/>
            <a:ext cx="695415" cy="695415"/>
          </a:xfrm>
          <a:prstGeom prst="rect">
            <a:avLst/>
          </a:prstGeom>
          <a:noFill/>
          <a:ln cap="flat">
            <a:noFill/>
          </a:ln>
          <a:effectLst>
            <a:outerShdw dist="38103" dir="5400000" algn="tl">
              <a:srgbClr val="000000">
                <a:alpha val="40000"/>
              </a:srgbClr>
            </a:outerShdw>
          </a:effectLst>
        </p:spPr>
      </p:pic>
    </p:spTree>
    <p:extLst>
      <p:ext uri="{BB962C8B-B14F-4D97-AF65-F5344CB8AC3E}">
        <p14:creationId xmlns:p14="http://schemas.microsoft.com/office/powerpoint/2010/main" val="2235006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19</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Formati di file </a:t>
            </a:r>
            <a:endParaRPr lang="it-IT" sz="3200">
              <a:latin typeface="Calibri" panose="020F0502020204030204" pitchFamily="34" charset="0"/>
              <a:cs typeface="Calibri" panose="020F0502020204030204" pitchFamily="34" charset="0"/>
            </a:endParaRPr>
          </a:p>
        </p:txBody>
      </p:sp>
      <p:pic>
        <p:nvPicPr>
          <p:cNvPr id="37" name="Immagine 1">
            <a:extLst>
              <a:ext uri="{FF2B5EF4-FFF2-40B4-BE49-F238E27FC236}">
                <a16:creationId xmlns:a16="http://schemas.microsoft.com/office/drawing/2014/main" id="{5CC83C7B-2BF1-49C9-B053-8D91CBFBA190}"/>
              </a:ext>
            </a:extLst>
          </p:cNvPr>
          <p:cNvPicPr>
            <a:picLocks noChangeAspect="1"/>
          </p:cNvPicPr>
          <p:nvPr/>
        </p:nvPicPr>
        <p:blipFill>
          <a:blip r:embed="rId3"/>
          <a:stretch>
            <a:fillRect/>
          </a:stretch>
        </p:blipFill>
        <p:spPr>
          <a:xfrm>
            <a:off x="5914645" y="1362407"/>
            <a:ext cx="6164088" cy="4133186"/>
          </a:xfrm>
          <a:prstGeom prst="rect">
            <a:avLst/>
          </a:prstGeom>
          <a:noFill/>
          <a:ln cap="flat">
            <a:noFill/>
          </a:ln>
        </p:spPr>
      </p:pic>
      <p:sp>
        <p:nvSpPr>
          <p:cNvPr id="38" name="Rettangolo 12">
            <a:extLst>
              <a:ext uri="{FF2B5EF4-FFF2-40B4-BE49-F238E27FC236}">
                <a16:creationId xmlns:a16="http://schemas.microsoft.com/office/drawing/2014/main" id="{50A78F98-A5EB-4034-B13E-F58C631520BF}"/>
              </a:ext>
            </a:extLst>
          </p:cNvPr>
          <p:cNvSpPr/>
          <p:nvPr/>
        </p:nvSpPr>
        <p:spPr>
          <a:xfrm>
            <a:off x="391262" y="1486560"/>
            <a:ext cx="5140858" cy="1354217"/>
          </a:xfrm>
          <a:prstGeom prst="rect">
            <a:avLst/>
          </a:prstGeom>
          <a:noFill/>
          <a:ln cap="flat">
            <a:noFill/>
            <a:prstDash val="solid"/>
          </a:ln>
        </p:spPr>
        <p:txBody>
          <a:bodyPr vert="horz" wrap="square" lIns="91440" tIns="45720" rIns="91440" bIns="45720" anchor="t" anchorCtr="0" compatLnSpc="1">
            <a:spAutoFit/>
          </a:bodyPr>
          <a:lstStyle/>
          <a:p>
            <a:pPr marL="342900" indent="-342900">
              <a:spcBef>
                <a:spcPts val="600"/>
              </a:spcBef>
              <a:spcAft>
                <a:spcPts val="600"/>
              </a:spcAft>
              <a:buSzPct val="100000"/>
              <a:buFont typeface="Arial" pitchFamily="34"/>
              <a:buChar char="•"/>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a:rPr>
              <a:t>Esempio dal §2.1  «</a:t>
            </a:r>
            <a:r>
              <a:rPr lang="it-IT" sz="2000" i="1" kern="0">
                <a:solidFill>
                  <a:srgbClr val="013360"/>
                </a:solidFill>
                <a:latin typeface="Titillium Web" panose="020B0604020202020204"/>
                <a:cs typeface="Calibri"/>
              </a:rPr>
              <a:t>Documenti impaginati</a:t>
            </a:r>
            <a:r>
              <a:rPr lang="it-IT" sz="2000" kern="0">
                <a:solidFill>
                  <a:srgbClr val="013360"/>
                </a:solidFill>
                <a:latin typeface="Titillium Web" panose="020B0604020202020204"/>
                <a:cs typeface="Calibri"/>
              </a:rPr>
              <a:t>».</a:t>
            </a:r>
          </a:p>
          <a:p>
            <a:pPr marL="342900" indent="-342900">
              <a:spcBef>
                <a:spcPts val="600"/>
              </a:spcBef>
              <a:spcAft>
                <a:spcPts val="600"/>
              </a:spcAft>
              <a:buSzPct val="100000"/>
              <a:buFont typeface="Arial" pitchFamily="34"/>
              <a:buChar char="•"/>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a:rPr>
              <a:t>Il formato dell’estensione OOXML </a:t>
            </a:r>
            <a:r>
              <a:rPr lang="it-IT" sz="3200" b="0" i="1" u="none" strike="noStrike" kern="0" cap="none" spc="0" baseline="0" err="1">
                <a:solidFill>
                  <a:srgbClr val="0066CC"/>
                </a:solidFill>
                <a:uFillTx/>
                <a:latin typeface="Titillium Web" panose="020B0604020202020204"/>
                <a:cs typeface="Calibri" pitchFamily="34"/>
              </a:rPr>
              <a:t>WordProcessingML</a:t>
            </a:r>
            <a:r>
              <a:rPr lang="it-IT" sz="3200" b="0" i="0" u="none" strike="noStrike" kern="0" cap="none" spc="0" baseline="0">
                <a:solidFill>
                  <a:srgbClr val="0066CC"/>
                </a:solidFill>
                <a:uFillTx/>
                <a:latin typeface="Titillium Web" panose="020B0604020202020204"/>
                <a:cs typeface="Calibri" pitchFamily="34"/>
              </a:rPr>
              <a:t> </a:t>
            </a:r>
            <a:r>
              <a:rPr lang="it-IT" sz="3200" b="0" i="0" u="none" strike="noStrike" kern="0" cap="none" spc="0" baseline="0">
                <a:solidFill>
                  <a:srgbClr val="000000"/>
                </a:solidFill>
                <a:uFillTx/>
                <a:latin typeface="Titillium Web" panose="020B0604020202020204"/>
                <a:cs typeface="Calibri" pitchFamily="34"/>
              </a:rPr>
              <a:t> (</a:t>
            </a:r>
            <a:r>
              <a:rPr lang="it-IT" sz="3200" b="1" i="0" u="none" strike="noStrike" kern="0" cap="none" spc="0" baseline="0" err="1">
                <a:solidFill>
                  <a:srgbClr val="0066CC"/>
                </a:solidFill>
                <a:uFillTx/>
                <a:latin typeface="Titillium Web" panose="020B0604020202020204"/>
                <a:cs typeface="Courier New" pitchFamily="49"/>
              </a:rPr>
              <a:t>docx</a:t>
            </a:r>
            <a:r>
              <a:rPr lang="it-IT" sz="3200" b="0" i="0" u="none" strike="noStrike" kern="0" cap="none" spc="0" baseline="0">
                <a:solidFill>
                  <a:srgbClr val="000000"/>
                </a:solidFill>
                <a:uFillTx/>
                <a:latin typeface="Titillium Web" panose="020B0604020202020204"/>
                <a:cs typeface="Calibri" pitchFamily="34"/>
              </a:rPr>
              <a:t>)</a:t>
            </a:r>
          </a:p>
        </p:txBody>
      </p:sp>
    </p:spTree>
    <p:extLst>
      <p:ext uri="{BB962C8B-B14F-4D97-AF65-F5344CB8AC3E}">
        <p14:creationId xmlns:p14="http://schemas.microsoft.com/office/powerpoint/2010/main" val="2228343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510783"/>
            <a:ext cx="12192001" cy="1154296"/>
          </a:xfrm>
          <a:solidFill>
            <a:srgbClr val="0070C0"/>
          </a:solidFill>
        </p:spPr>
        <p:txBody>
          <a:bodyPr lIns="91440" tIns="45720" rIns="91440" bIns="45720" anchor="b">
            <a:noAutofit/>
          </a:bodyPr>
          <a:lstStyle/>
          <a:p>
            <a:r>
              <a:rPr lang="it-IT" sz="4400" b="1">
                <a:latin typeface="Titillium Web"/>
                <a:ea typeface="+mn-ea"/>
                <a:cs typeface="+mn-cs"/>
              </a:rPr>
              <a:t>Formazione, gestione e conservazione dei documenti informatici</a:t>
            </a:r>
          </a:p>
        </p:txBody>
      </p:sp>
      <p:sp>
        <p:nvSpPr>
          <p:cNvPr id="3" name="Sottotitolo 2"/>
          <p:cNvSpPr>
            <a:spLocks noGrp="1"/>
          </p:cNvSpPr>
          <p:nvPr>
            <p:ph type="subTitle" idx="1"/>
          </p:nvPr>
        </p:nvSpPr>
        <p:spPr>
          <a:xfrm>
            <a:off x="1524000" y="3886568"/>
            <a:ext cx="9144000" cy="1334277"/>
          </a:xfrm>
        </p:spPr>
        <p:txBody>
          <a:bodyPr anchor="ctr">
            <a:normAutofit/>
          </a:bodyPr>
          <a:lstStyle/>
          <a:p>
            <a:r>
              <a:rPr lang="it-IT" sz="3200" b="1">
                <a:latin typeface="Titillium Web" panose="020B0604020202020204" charset="0"/>
              </a:rPr>
              <a:t>01 dicembre 2020 </a:t>
            </a:r>
          </a:p>
          <a:p>
            <a:endParaRPr lang="it-IT" sz="3200" b="1">
              <a:cs typeface="Calibri"/>
            </a:endParaRPr>
          </a:p>
        </p:txBody>
      </p:sp>
      <p:pic>
        <p:nvPicPr>
          <p:cNvPr id="4" name="Immagine 3">
            <a:extLst>
              <a:ext uri="{FF2B5EF4-FFF2-40B4-BE49-F238E27FC236}">
                <a16:creationId xmlns:a16="http://schemas.microsoft.com/office/drawing/2014/main" id="{8CD73FC8-A14E-5948-B6C2-7051CFF19EDB}"/>
              </a:ext>
            </a:extLst>
          </p:cNvPr>
          <p:cNvPicPr>
            <a:picLocks noChangeAspect="1"/>
          </p:cNvPicPr>
          <p:nvPr/>
        </p:nvPicPr>
        <p:blipFill rotWithShape="1">
          <a:blip r:embed="rId3"/>
          <a:srcRect t="9075" b="76025"/>
          <a:stretch/>
        </p:blipFill>
        <p:spPr>
          <a:xfrm>
            <a:off x="0" y="5812437"/>
            <a:ext cx="12192000" cy="1045563"/>
          </a:xfrm>
          <a:prstGeom prst="rect">
            <a:avLst/>
          </a:prstGeom>
        </p:spPr>
      </p:pic>
    </p:spTree>
    <p:extLst>
      <p:ext uri="{BB962C8B-B14F-4D97-AF65-F5344CB8AC3E}">
        <p14:creationId xmlns:p14="http://schemas.microsoft.com/office/powerpoint/2010/main" val="348930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20</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Formati di file </a:t>
            </a:r>
            <a:endParaRPr lang="it-IT" sz="3200">
              <a:latin typeface="Calibri" panose="020F0502020204030204" pitchFamily="34" charset="0"/>
              <a:cs typeface="Calibri" panose="020F0502020204030204" pitchFamily="34" charset="0"/>
            </a:endParaRPr>
          </a:p>
        </p:txBody>
      </p:sp>
      <p:sp>
        <p:nvSpPr>
          <p:cNvPr id="38" name="Rettangolo 12">
            <a:extLst>
              <a:ext uri="{FF2B5EF4-FFF2-40B4-BE49-F238E27FC236}">
                <a16:creationId xmlns:a16="http://schemas.microsoft.com/office/drawing/2014/main" id="{50A78F98-A5EB-4034-B13E-F58C631520BF}"/>
              </a:ext>
            </a:extLst>
          </p:cNvPr>
          <p:cNvSpPr/>
          <p:nvPr/>
        </p:nvSpPr>
        <p:spPr>
          <a:xfrm>
            <a:off x="530129" y="1265935"/>
            <a:ext cx="5140858" cy="1600438"/>
          </a:xfrm>
          <a:prstGeom prst="rect">
            <a:avLst/>
          </a:prstGeom>
          <a:noFill/>
          <a:ln cap="flat">
            <a:noFill/>
            <a:prstDash val="solid"/>
          </a:ln>
        </p:spPr>
        <p:txBody>
          <a:bodyPr vert="horz" wrap="square" lIns="91440" tIns="45720" rIns="91440" bIns="45720" anchor="t" anchorCtr="0" compatLnSpc="1">
            <a:spAutoFit/>
          </a:bodyPr>
          <a:lstStyle/>
          <a:p>
            <a:pPr lvl="0" algn="just">
              <a:spcBef>
                <a:spcPts val="600"/>
              </a:spcBef>
              <a:spcAft>
                <a:spcPts val="600"/>
              </a:spcAft>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a:rPr>
              <a:t>Esempio dal §2.12  «</a:t>
            </a:r>
            <a:r>
              <a:rPr lang="it-IT" sz="2000" i="1" kern="0">
                <a:solidFill>
                  <a:srgbClr val="013360"/>
                </a:solidFill>
                <a:latin typeface="Titillium Web" panose="020B0604020202020204"/>
                <a:cs typeface="Calibri"/>
              </a:rPr>
              <a:t>Contenitori e pacchetti di file multimediali</a:t>
            </a:r>
            <a:r>
              <a:rPr lang="it-IT" sz="2000" kern="0">
                <a:solidFill>
                  <a:srgbClr val="013360"/>
                </a:solidFill>
                <a:latin typeface="Titillium Web" panose="020B0604020202020204"/>
                <a:cs typeface="Calibri"/>
              </a:rPr>
              <a:t>».</a:t>
            </a:r>
          </a:p>
          <a:p>
            <a:pPr lvl="0" algn="just">
              <a:spcBef>
                <a:spcPts val="600"/>
              </a:spcBef>
              <a:spcAft>
                <a:spcPts val="600"/>
              </a:spcAft>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a:rPr>
              <a:t>Il formato del </a:t>
            </a:r>
            <a:r>
              <a:rPr lang="it-IT" sz="2000" b="1" kern="0">
                <a:solidFill>
                  <a:srgbClr val="013360"/>
                </a:solidFill>
                <a:latin typeface="Titillium Web" panose="020B0604020202020204"/>
                <a:cs typeface="Calibri"/>
              </a:rPr>
              <a:t>pacchetto di master interoperabile</a:t>
            </a:r>
            <a:r>
              <a:rPr lang="it-IT" sz="2000" kern="0">
                <a:solidFill>
                  <a:srgbClr val="013360"/>
                </a:solidFill>
                <a:latin typeface="Titillium Web" panose="020B0604020202020204"/>
                <a:cs typeface="Calibri"/>
              </a:rPr>
              <a:t> </a:t>
            </a:r>
            <a:r>
              <a:rPr lang="it-IT" sz="2800" kern="0">
                <a:solidFill>
                  <a:srgbClr val="000000"/>
                </a:solidFill>
                <a:latin typeface="Titillium Web" panose="020B0604020202020204"/>
                <a:cs typeface="Calibri" pitchFamily="34"/>
              </a:rPr>
              <a:t>(</a:t>
            </a:r>
            <a:r>
              <a:rPr lang="it-IT" sz="2000" b="1" kern="0">
                <a:solidFill>
                  <a:srgbClr val="0066CC"/>
                </a:solidFill>
                <a:latin typeface="Titillium Web" panose="020B0604020202020204"/>
                <a:cs typeface="Calibri" pitchFamily="34"/>
              </a:rPr>
              <a:t>IMF</a:t>
            </a:r>
            <a:r>
              <a:rPr lang="it-IT" sz="2800" kern="0">
                <a:solidFill>
                  <a:srgbClr val="000000"/>
                </a:solidFill>
                <a:latin typeface="Titillium Web" panose="020B0604020202020204"/>
                <a:cs typeface="Calibri" pitchFamily="34"/>
              </a:rPr>
              <a:t>)</a:t>
            </a:r>
          </a:p>
        </p:txBody>
      </p:sp>
      <p:pic>
        <p:nvPicPr>
          <p:cNvPr id="6" name="Immagine 6">
            <a:extLst>
              <a:ext uri="{FF2B5EF4-FFF2-40B4-BE49-F238E27FC236}">
                <a16:creationId xmlns:a16="http://schemas.microsoft.com/office/drawing/2014/main" id="{CC3B2DC6-4033-48C2-9E01-E031B9E7C997}"/>
              </a:ext>
            </a:extLst>
          </p:cNvPr>
          <p:cNvPicPr>
            <a:picLocks noChangeAspect="1"/>
          </p:cNvPicPr>
          <p:nvPr/>
        </p:nvPicPr>
        <p:blipFill>
          <a:blip r:embed="rId3"/>
          <a:stretch>
            <a:fillRect/>
          </a:stretch>
        </p:blipFill>
        <p:spPr>
          <a:xfrm>
            <a:off x="6754227" y="1019729"/>
            <a:ext cx="5140858" cy="4949652"/>
          </a:xfrm>
          <a:prstGeom prst="rect">
            <a:avLst/>
          </a:prstGeom>
          <a:noFill/>
          <a:ln cap="flat">
            <a:noFill/>
          </a:ln>
        </p:spPr>
      </p:pic>
      <p:pic>
        <p:nvPicPr>
          <p:cNvPr id="7" name="Picture 144">
            <a:extLst>
              <a:ext uri="{FF2B5EF4-FFF2-40B4-BE49-F238E27FC236}">
                <a16:creationId xmlns:a16="http://schemas.microsoft.com/office/drawing/2014/main" id="{123F995D-2E36-4C74-9CDE-DF3FE7A4F234}"/>
              </a:ext>
            </a:extLst>
          </p:cNvPr>
          <p:cNvPicPr>
            <a:picLocks noChangeAspect="1"/>
          </p:cNvPicPr>
          <p:nvPr/>
        </p:nvPicPr>
        <p:blipFill>
          <a:blip r:embed="rId4"/>
          <a:stretch>
            <a:fillRect/>
          </a:stretch>
        </p:blipFill>
        <p:spPr>
          <a:xfrm>
            <a:off x="530129" y="3235188"/>
            <a:ext cx="5565871" cy="2734193"/>
          </a:xfrm>
          <a:prstGeom prst="rect">
            <a:avLst/>
          </a:prstGeom>
          <a:noFill/>
          <a:ln cap="flat">
            <a:noFill/>
          </a:ln>
        </p:spPr>
      </p:pic>
    </p:spTree>
    <p:extLst>
      <p:ext uri="{BB962C8B-B14F-4D97-AF65-F5344CB8AC3E}">
        <p14:creationId xmlns:p14="http://schemas.microsoft.com/office/powerpoint/2010/main" val="36299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21</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Riversamento e valutazione di interoperabilità</a:t>
            </a:r>
            <a:endParaRPr lang="it-IT" sz="3200">
              <a:latin typeface="Calibri" panose="020F0502020204030204" pitchFamily="34" charset="0"/>
              <a:cs typeface="Calibri" panose="020F0502020204030204" pitchFamily="34" charset="0"/>
            </a:endParaRPr>
          </a:p>
        </p:txBody>
      </p:sp>
      <p:sp>
        <p:nvSpPr>
          <p:cNvPr id="8" name="Rettangolo 12">
            <a:extLst>
              <a:ext uri="{FF2B5EF4-FFF2-40B4-BE49-F238E27FC236}">
                <a16:creationId xmlns:a16="http://schemas.microsoft.com/office/drawing/2014/main" id="{76B2574E-EF59-449D-9803-4012E97C931D}"/>
              </a:ext>
            </a:extLst>
          </p:cNvPr>
          <p:cNvSpPr/>
          <p:nvPr/>
        </p:nvSpPr>
        <p:spPr>
          <a:xfrm>
            <a:off x="5064139" y="1266168"/>
            <a:ext cx="6426894" cy="4560865"/>
          </a:xfrm>
          <a:prstGeom prst="rect">
            <a:avLst/>
          </a:prstGeom>
          <a:noFill/>
          <a:ln cap="flat">
            <a:noFill/>
            <a:prstDash val="solid"/>
          </a:ln>
        </p:spPr>
        <p:txBody>
          <a:bodyPr vert="horz" wrap="square" lIns="51435" tIns="25718" rIns="51435" bIns="25718" anchor="t" anchorCtr="0" compatLnSpc="1">
            <a:spAutoFit/>
          </a:bodyPr>
          <a:lstStyle/>
          <a:p>
            <a:pPr algn="just">
              <a:spcBef>
                <a:spcPts val="338"/>
              </a:spcBef>
              <a:spcAft>
                <a:spcPts val="338"/>
              </a:spcAft>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a:rPr>
              <a:t>Problematiche</a:t>
            </a:r>
            <a:r>
              <a:rPr lang="it-IT" sz="2000" kern="0" dirty="0">
                <a:solidFill>
                  <a:srgbClr val="013360"/>
                </a:solidFill>
                <a:latin typeface="Titillium Web" panose="020B0604020202020204"/>
                <a:cs typeface="Calibri"/>
              </a:rPr>
              <a:t> riscontrate:</a:t>
            </a:r>
          </a:p>
          <a:p>
            <a:pPr marL="342900" indent="-342900" algn="just">
              <a:spcBef>
                <a:spcPts val="338"/>
              </a:spcBef>
              <a:spcAft>
                <a:spcPts val="338"/>
              </a:spcAft>
              <a:buSzPct val="100000"/>
              <a:buFont typeface="Wingdings" panose="05000000000000000000" pitchFamily="2" charset="2"/>
              <a:buChar char="§"/>
              <a:defRPr sz="1800" b="0" i="0" u="none" strike="noStrike" kern="0" cap="none" spc="0" baseline="0">
                <a:solidFill>
                  <a:srgbClr val="000000"/>
                </a:solidFill>
                <a:uFillTx/>
              </a:defRPr>
            </a:pPr>
            <a:r>
              <a:rPr lang="it-IT" sz="2000" kern="0" dirty="0">
                <a:solidFill>
                  <a:srgbClr val="013360"/>
                </a:solidFill>
                <a:latin typeface="Titillium Web" panose="020B0604020202020204"/>
                <a:cs typeface="Calibri"/>
              </a:rPr>
              <a:t>affrontare documenti esistenti in formati a </a:t>
            </a:r>
            <a:r>
              <a:rPr lang="it-IT" sz="2000" b="1" kern="0" dirty="0">
                <a:solidFill>
                  <a:srgbClr val="013360"/>
                </a:solidFill>
                <a:latin typeface="Titillium Web" panose="020B0604020202020204"/>
                <a:cs typeface="Calibri"/>
              </a:rPr>
              <a:t>bassa interoperabilità;</a:t>
            </a:r>
          </a:p>
          <a:p>
            <a:pPr marL="342900" indent="-342900" algn="just">
              <a:spcBef>
                <a:spcPts val="338"/>
              </a:spcBef>
              <a:spcAft>
                <a:spcPts val="338"/>
              </a:spcAft>
              <a:buSzPct val="100000"/>
              <a:buFont typeface="Wingdings" panose="05000000000000000000" pitchFamily="2" charset="2"/>
              <a:buChar char="§"/>
              <a:defRPr sz="1800" b="0" i="0" u="none" strike="noStrike" kern="0" cap="none" spc="0" baseline="0">
                <a:solidFill>
                  <a:srgbClr val="000000"/>
                </a:solidFill>
                <a:uFillTx/>
              </a:defRPr>
            </a:pPr>
            <a:r>
              <a:rPr lang="it-IT" sz="2000" kern="0" dirty="0">
                <a:solidFill>
                  <a:srgbClr val="013360"/>
                </a:solidFill>
                <a:latin typeface="Titillium Web" panose="020B0604020202020204"/>
                <a:cs typeface="Calibri"/>
              </a:rPr>
              <a:t>scegliere o cambiare i formati per la produzione di nuovi documenti, cioè tramite </a:t>
            </a:r>
            <a:r>
              <a:rPr lang="it-IT" sz="2000" b="1" kern="0" dirty="0">
                <a:solidFill>
                  <a:srgbClr val="013360"/>
                </a:solidFill>
                <a:latin typeface="Titillium Web" panose="020B0604020202020204"/>
                <a:cs typeface="Calibri"/>
              </a:rPr>
              <a:t>riversamento</a:t>
            </a:r>
            <a:r>
              <a:rPr lang="it-IT" sz="2000" kern="0" dirty="0">
                <a:solidFill>
                  <a:srgbClr val="013360"/>
                </a:solidFill>
                <a:latin typeface="Titillium Web" panose="020B0604020202020204"/>
                <a:cs typeface="Calibri"/>
              </a:rPr>
              <a:t>.</a:t>
            </a:r>
          </a:p>
          <a:p>
            <a:pPr algn="just">
              <a:spcBef>
                <a:spcPts val="338"/>
              </a:spcBef>
              <a:spcAft>
                <a:spcPts val="338"/>
              </a:spcAft>
              <a:defRPr sz="1800" b="0" i="0" u="none" strike="noStrike" kern="0" cap="none" spc="0" baseline="0">
                <a:solidFill>
                  <a:srgbClr val="000000"/>
                </a:solidFill>
                <a:uFillTx/>
              </a:defRPr>
            </a:pPr>
            <a:endParaRPr lang="it-IT" sz="2000" kern="0" dirty="0">
              <a:solidFill>
                <a:srgbClr val="013360"/>
              </a:solidFill>
              <a:latin typeface="Titillium Web" panose="020B0604020202020204"/>
              <a:cs typeface="Calibri"/>
            </a:endParaRPr>
          </a:p>
          <a:p>
            <a:pPr algn="just" defTabSz="257175">
              <a:spcBef>
                <a:spcPts val="338"/>
              </a:spcBef>
              <a:spcAft>
                <a:spcPts val="338"/>
              </a:spcAft>
              <a:defRPr sz="1800" b="0" i="0" u="none" strike="noStrike" kern="0" cap="none" spc="0" baseline="0">
                <a:solidFill>
                  <a:srgbClr val="000000"/>
                </a:solidFill>
                <a:uFillTx/>
              </a:defRPr>
            </a:pPr>
            <a:r>
              <a:rPr lang="it-IT" sz="2000" kern="0" dirty="0">
                <a:solidFill>
                  <a:srgbClr val="013360"/>
                </a:solidFill>
                <a:latin typeface="Titillium Web" panose="020B0604020202020204"/>
                <a:cs typeface="Calibri"/>
              </a:rPr>
              <a:t>Si possono risolvere seguendo una delle seguenti metodologie, ovvero combinandole:</a:t>
            </a:r>
          </a:p>
          <a:p>
            <a:pPr marL="342900" indent="-342900" algn="just" defTabSz="257175">
              <a:spcBef>
                <a:spcPts val="338"/>
              </a:spcBef>
              <a:spcAft>
                <a:spcPts val="338"/>
              </a:spcAft>
              <a:buSzPct val="100000"/>
              <a:buFont typeface="Wingdings" panose="05000000000000000000" pitchFamily="2" charset="2"/>
              <a:buChar char="§"/>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a:rPr>
              <a:t>qualitativa</a:t>
            </a:r>
            <a:r>
              <a:rPr lang="it-IT" sz="2000" kern="0" dirty="0">
                <a:solidFill>
                  <a:srgbClr val="013360"/>
                </a:solidFill>
                <a:latin typeface="Titillium Web" panose="020B0604020202020204"/>
                <a:cs typeface="Calibri"/>
              </a:rPr>
              <a:t>, effettuando una valutazione di interoperabilità dei formati;</a:t>
            </a:r>
          </a:p>
          <a:p>
            <a:pPr marL="342900" indent="-342900" algn="just" defTabSz="257175">
              <a:spcBef>
                <a:spcPts val="338"/>
              </a:spcBef>
              <a:spcAft>
                <a:spcPts val="338"/>
              </a:spcAft>
              <a:buSzPct val="100000"/>
              <a:buFont typeface="Wingdings" panose="05000000000000000000" pitchFamily="2" charset="2"/>
              <a:buChar char="§"/>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a:rPr>
              <a:t>quantitativa</a:t>
            </a:r>
            <a:r>
              <a:rPr lang="it-IT" sz="2000" kern="0" dirty="0">
                <a:solidFill>
                  <a:srgbClr val="013360"/>
                </a:solidFill>
                <a:latin typeface="Titillium Web" panose="020B0604020202020204"/>
                <a:cs typeface="Calibri"/>
              </a:rPr>
              <a:t>, calcolando l’indice di interoperabilità di ogni formato</a:t>
            </a:r>
            <a:r>
              <a:rPr lang="it-IT" sz="2400" kern="0" dirty="0">
                <a:solidFill>
                  <a:schemeClr val="tx1">
                    <a:lumMod val="65000"/>
                    <a:lumOff val="35000"/>
                  </a:schemeClr>
                </a:solidFill>
                <a:latin typeface="Titillium Web" panose="020B0604020202020204"/>
                <a:cs typeface="Calibri" pitchFamily="34"/>
              </a:rPr>
              <a:t>.</a:t>
            </a:r>
            <a:endParaRPr lang="it-IT" sz="2400" b="1" kern="0" dirty="0">
              <a:solidFill>
                <a:schemeClr val="tx1">
                  <a:lumMod val="65000"/>
                  <a:lumOff val="35000"/>
                </a:schemeClr>
              </a:solidFill>
              <a:latin typeface="Titillium Web" panose="020B0604020202020204"/>
              <a:cs typeface="Arial" pitchFamily="34"/>
            </a:endParaRPr>
          </a:p>
          <a:p>
            <a:pPr marL="120554" indent="-120554" algn="just">
              <a:buSzPct val="100000"/>
              <a:buFont typeface="Arial" pitchFamily="34"/>
              <a:buChar char="•"/>
              <a:defRPr sz="1800" b="0" i="0" u="none" strike="noStrike" kern="0" cap="none" spc="0" baseline="0">
                <a:solidFill>
                  <a:srgbClr val="000000"/>
                </a:solidFill>
                <a:uFillTx/>
              </a:defRPr>
            </a:pPr>
            <a:endParaRPr lang="it-IT" sz="1650" b="1" kern="0" dirty="0">
              <a:solidFill>
                <a:schemeClr val="tx1">
                  <a:lumMod val="65000"/>
                  <a:lumOff val="35000"/>
                </a:schemeClr>
              </a:solidFill>
              <a:latin typeface="Titillium Web" pitchFamily="2"/>
              <a:cs typeface="Arial" pitchFamily="34"/>
            </a:endParaRPr>
          </a:p>
        </p:txBody>
      </p:sp>
      <p:pic>
        <p:nvPicPr>
          <p:cNvPr id="9" name="Immagine 8">
            <a:extLst>
              <a:ext uri="{FF2B5EF4-FFF2-40B4-BE49-F238E27FC236}">
                <a16:creationId xmlns:a16="http://schemas.microsoft.com/office/drawing/2014/main" id="{BFA9A829-658B-451C-A495-337A6506CCA5}"/>
              </a:ext>
            </a:extLst>
          </p:cNvPr>
          <p:cNvPicPr>
            <a:picLocks noChangeAspect="1"/>
          </p:cNvPicPr>
          <p:nvPr/>
        </p:nvPicPr>
        <p:blipFill>
          <a:blip r:embed="rId3"/>
          <a:stretch>
            <a:fillRect/>
          </a:stretch>
        </p:blipFill>
        <p:spPr>
          <a:xfrm>
            <a:off x="487710" y="1529058"/>
            <a:ext cx="3695670" cy="1624351"/>
          </a:xfrm>
          <a:prstGeom prst="rect">
            <a:avLst/>
          </a:prstGeom>
        </p:spPr>
      </p:pic>
    </p:spTree>
    <p:extLst>
      <p:ext uri="{BB962C8B-B14F-4D97-AF65-F5344CB8AC3E}">
        <p14:creationId xmlns:p14="http://schemas.microsoft.com/office/powerpoint/2010/main" val="417484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22</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ttangolo 14">
            <a:extLst>
              <a:ext uri="{FF2B5EF4-FFF2-40B4-BE49-F238E27FC236}">
                <a16:creationId xmlns:a16="http://schemas.microsoft.com/office/drawing/2014/main" id="{AF6ED0F2-5857-4119-80E2-2EC5AF60DCBE}"/>
              </a:ext>
            </a:extLst>
          </p:cNvPr>
          <p:cNvSpPr/>
          <p:nvPr/>
        </p:nvSpPr>
        <p:spPr>
          <a:xfrm>
            <a:off x="1062990" y="2729180"/>
            <a:ext cx="9966960" cy="1200329"/>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0" cap="none" spc="0" baseline="0">
                <a:solidFill>
                  <a:srgbClr val="0070C0"/>
                </a:solidFill>
                <a:uFillTx/>
                <a:latin typeface="Titillium Web" panose="00000800000000000000"/>
                <a:cs typeface="Calibri" pitchFamily="34"/>
              </a:rPr>
              <a:t>Principali</a:t>
            </a:r>
            <a:r>
              <a:rPr lang="it-IT" sz="3600" b="1" i="0" u="none" strike="noStrike" kern="0" cap="none" spc="0">
                <a:solidFill>
                  <a:srgbClr val="0070C0"/>
                </a:solidFill>
                <a:uFillTx/>
                <a:latin typeface="Titillium Web" panose="00000800000000000000"/>
                <a:cs typeface="Calibri" pitchFamily="34"/>
              </a:rPr>
              <a:t> novità</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0" cap="none" spc="0" baseline="0">
                <a:solidFill>
                  <a:srgbClr val="0070C0"/>
                </a:solidFill>
                <a:uFillTx/>
                <a:latin typeface="Titillium Web" panose="00000800000000000000"/>
                <a:cs typeface="Calibri" pitchFamily="34"/>
              </a:rPr>
              <a:t>All</a:t>
            </a:r>
            <a:r>
              <a:rPr lang="it-IT" sz="3600" b="1" kern="0">
                <a:solidFill>
                  <a:srgbClr val="0070C0"/>
                </a:solidFill>
                <a:latin typeface="Titillium Web" panose="00000800000000000000"/>
                <a:cs typeface="Calibri" pitchFamily="34"/>
              </a:rPr>
              <a:t>.5 – </a:t>
            </a:r>
            <a:r>
              <a:rPr lang="it-IT" sz="3600" b="1" i="0" u="none" strike="noStrike" kern="0" cap="none" spc="0" baseline="0">
                <a:solidFill>
                  <a:srgbClr val="0070C0"/>
                </a:solidFill>
                <a:uFillTx/>
                <a:latin typeface="Titillium Web" panose="00000800000000000000"/>
                <a:cs typeface="Calibri" pitchFamily="34"/>
              </a:rPr>
              <a:t>I Metadati</a:t>
            </a:r>
          </a:p>
        </p:txBody>
      </p:sp>
    </p:spTree>
    <p:extLst>
      <p:ext uri="{BB962C8B-B14F-4D97-AF65-F5344CB8AC3E}">
        <p14:creationId xmlns:p14="http://schemas.microsoft.com/office/powerpoint/2010/main" val="221808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 name="Immagine 6" descr="Viene riportato un esempio dei metadati associati al documento informatico. i campi della tabella sono i seguenti:&#10;informazione, sottocampi, valori ammessi, tipo dato, obbligatorietà, nuova definizione, definizione" title="Tabella metadati ">
            <a:extLst>
              <a:ext uri="{FF2B5EF4-FFF2-40B4-BE49-F238E27FC236}">
                <a16:creationId xmlns:a16="http://schemas.microsoft.com/office/drawing/2014/main" id="{52D959D4-51C8-4928-9295-A3E03B4913F2}"/>
              </a:ext>
            </a:extLst>
          </p:cNvPr>
          <p:cNvPicPr>
            <a:picLocks noChangeAspect="1"/>
          </p:cNvPicPr>
          <p:nvPr/>
        </p:nvPicPr>
        <p:blipFill>
          <a:blip r:embed="rId3"/>
          <a:stretch>
            <a:fillRect/>
          </a:stretch>
        </p:blipFill>
        <p:spPr>
          <a:xfrm rot="21348412">
            <a:off x="7446503" y="2537183"/>
            <a:ext cx="4345323" cy="1783633"/>
          </a:xfrm>
          <a:prstGeom prst="rect">
            <a:avLst/>
          </a:prstGeom>
        </p:spPr>
      </p:pic>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23</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Riversamento e valutazione di interoperabilità</a:t>
            </a:r>
            <a:endParaRPr lang="it-IT" sz="3200">
              <a:latin typeface="Calibri" panose="020F0502020204030204" pitchFamily="34" charset="0"/>
              <a:cs typeface="Calibri" panose="020F0502020204030204" pitchFamily="34" charset="0"/>
            </a:endParaRPr>
          </a:p>
        </p:txBody>
      </p:sp>
      <p:sp>
        <p:nvSpPr>
          <p:cNvPr id="6" name="Rettangolo 12">
            <a:extLst>
              <a:ext uri="{FF2B5EF4-FFF2-40B4-BE49-F238E27FC236}">
                <a16:creationId xmlns:a16="http://schemas.microsoft.com/office/drawing/2014/main" id="{E3ED77E6-07C6-4B12-9D24-270D6B97363A}"/>
              </a:ext>
            </a:extLst>
          </p:cNvPr>
          <p:cNvSpPr/>
          <p:nvPr/>
        </p:nvSpPr>
        <p:spPr>
          <a:xfrm>
            <a:off x="386582" y="1120634"/>
            <a:ext cx="11418835" cy="4979056"/>
          </a:xfrm>
          <a:prstGeom prst="rect">
            <a:avLst/>
          </a:prstGeom>
          <a:noFill/>
          <a:ln cap="flat">
            <a:noFill/>
            <a:prstDash val="solid"/>
          </a:ln>
        </p:spPr>
        <p:txBody>
          <a:bodyPr vert="horz" wrap="square" lIns="51435" tIns="25718" rIns="51435" bIns="25718" anchor="t" anchorCtr="0" compatLnSpc="1">
            <a:spAutoFit/>
          </a:bodyPr>
          <a:lstStyle/>
          <a:p>
            <a:pPr marL="342900" indent="-342900" algn="just">
              <a:lnSpc>
                <a:spcPct val="150000"/>
              </a:lnSpc>
              <a:buSzPct val="100000"/>
              <a:buFont typeface="Wingdings" panose="05000000000000000000" pitchFamily="2" charset="2"/>
              <a:buChar char="§"/>
              <a:defRPr sz="1800" b="0" i="0" u="none" strike="noStrike" kern="0" cap="none" spc="0" baseline="0">
                <a:solidFill>
                  <a:srgbClr val="000000"/>
                </a:solidFill>
                <a:uFillTx/>
              </a:defRPr>
            </a:pPr>
            <a:r>
              <a:rPr lang="it-IT" sz="2000" dirty="0">
                <a:solidFill>
                  <a:srgbClr val="013360"/>
                </a:solidFill>
                <a:latin typeface="Titillium Web" panose="020B0604020202020204"/>
                <a:cs typeface="Calibri" panose="020F0502020204030204" pitchFamily="34" charset="0"/>
                <a:sym typeface="Arial" panose="020B0604020202020204" pitchFamily="34" charset="0"/>
              </a:rPr>
              <a:t>E’ un allegato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più completo</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 soprattutto tenendo in considerazione quanto espresso dagli standard vigenti e dalla letteratura aggiornata in materia. </a:t>
            </a:r>
          </a:p>
          <a:p>
            <a:pPr marL="342900" indent="-342900" algn="just">
              <a:lnSpc>
                <a:spcPct val="150000"/>
              </a:lnSpc>
              <a:buSzPct val="100000"/>
              <a:buFont typeface="Wingdings" panose="05000000000000000000" pitchFamily="2" charset="2"/>
              <a:buChar char="§"/>
              <a:defRPr sz="1800" b="0" i="0" u="none" strike="noStrike" kern="0" cap="none" spc="0" baseline="0">
                <a:solidFill>
                  <a:srgbClr val="000000"/>
                </a:solidFill>
                <a:uFillTx/>
              </a:defRPr>
            </a:pPr>
            <a:r>
              <a:rPr lang="it-IT" sz="2000" dirty="0">
                <a:solidFill>
                  <a:srgbClr val="013360"/>
                </a:solidFill>
                <a:latin typeface="Titillium Web" panose="020B0604020202020204"/>
                <a:cs typeface="Calibri" panose="020F0502020204030204" pitchFamily="34" charset="0"/>
                <a:sym typeface="Arial" panose="020B0604020202020204" pitchFamily="34" charset="0"/>
              </a:rPr>
              <a:t>E’ stato effettuato un lavoro di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estensione per le tre strutture </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di metadati già presenti nel precedente allegato, ossia: </a:t>
            </a:r>
          </a:p>
          <a:p>
            <a:pPr marL="600075" lvl="1" indent="-257175" algn="just">
              <a:lnSpc>
                <a:spcPct val="150000"/>
              </a:lnSpc>
              <a:buSzPct val="100000"/>
              <a:buFont typeface="Courier New" panose="02070309020205020404" pitchFamily="49" charset="0"/>
              <a:buChar char="o"/>
              <a:defRPr sz="1800" b="0" i="0" u="none" strike="noStrike" kern="0" cap="none" spc="0" baseline="0">
                <a:solidFill>
                  <a:srgbClr val="000000"/>
                </a:solidFill>
                <a:uFillTx/>
              </a:defRPr>
            </a:pPr>
            <a:r>
              <a:rPr lang="it-IT" sz="2000" dirty="0">
                <a:solidFill>
                  <a:srgbClr val="013360"/>
                </a:solidFill>
                <a:latin typeface="Titillium Web" panose="020B0604020202020204"/>
                <a:cs typeface="Calibri" panose="020F0502020204030204" pitchFamily="34" charset="0"/>
                <a:sym typeface="Arial" panose="020B0604020202020204" pitchFamily="34" charset="0"/>
              </a:rPr>
              <a:t>i metadati del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documento informatico</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a:t>
            </a:r>
          </a:p>
          <a:p>
            <a:pPr marL="600075" lvl="1" indent="-257175" algn="just">
              <a:lnSpc>
                <a:spcPct val="150000"/>
              </a:lnSpc>
              <a:buSzPct val="100000"/>
              <a:buFont typeface="Courier New" panose="02070309020205020404" pitchFamily="49" charset="0"/>
              <a:buChar char="o"/>
              <a:defRPr sz="1800" b="0" i="0" u="none" strike="noStrike" kern="0" cap="none" spc="0" baseline="0">
                <a:solidFill>
                  <a:srgbClr val="000000"/>
                </a:solidFill>
                <a:uFillTx/>
              </a:defRPr>
            </a:pPr>
            <a:r>
              <a:rPr lang="it-IT" sz="2000" dirty="0">
                <a:solidFill>
                  <a:srgbClr val="013360"/>
                </a:solidFill>
                <a:latin typeface="Titillium Web" panose="020B0604020202020204"/>
                <a:cs typeface="Calibri" panose="020F0502020204030204" pitchFamily="34" charset="0"/>
                <a:sym typeface="Arial" panose="020B0604020202020204" pitchFamily="34" charset="0"/>
              </a:rPr>
              <a:t>i metadati del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documento amministrativo informatico</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a:t>
            </a:r>
          </a:p>
          <a:p>
            <a:pPr marL="600075" lvl="1" indent="-257175" algn="just">
              <a:lnSpc>
                <a:spcPct val="150000"/>
              </a:lnSpc>
              <a:buSzPct val="100000"/>
              <a:buFont typeface="Courier New" panose="02070309020205020404" pitchFamily="49" charset="0"/>
              <a:buChar char="o"/>
              <a:defRPr sz="1800" b="0" i="0" u="none" strike="noStrike" kern="0" cap="none" spc="0" baseline="0">
                <a:solidFill>
                  <a:srgbClr val="000000"/>
                </a:solidFill>
                <a:uFillTx/>
              </a:defRPr>
            </a:pPr>
            <a:r>
              <a:rPr lang="it-IT" sz="2000" dirty="0">
                <a:solidFill>
                  <a:srgbClr val="013360"/>
                </a:solidFill>
                <a:latin typeface="Titillium Web" panose="020B0604020202020204"/>
                <a:cs typeface="Calibri" panose="020F0502020204030204" pitchFamily="34" charset="0"/>
                <a:sym typeface="Arial" panose="020B0604020202020204" pitchFamily="34" charset="0"/>
              </a:rPr>
              <a:t>i metadati delle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aggregazioni documentali informatiche</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a:t>
            </a:r>
          </a:p>
          <a:p>
            <a:pPr marL="160735" indent="-160735" algn="just">
              <a:lnSpc>
                <a:spcPct val="150000"/>
              </a:lnSpc>
              <a:buSzPct val="100000"/>
              <a:buFont typeface="Wingdings" panose="05000000000000000000" pitchFamily="2" charset="2"/>
              <a:buChar char="§"/>
              <a:defRPr sz="1800" b="0" i="0" u="none" strike="noStrike" kern="0" cap="none" spc="0" baseline="0">
                <a:solidFill>
                  <a:srgbClr val="000000"/>
                </a:solidFill>
                <a:uFillTx/>
              </a:defRPr>
            </a:pPr>
            <a:r>
              <a:rPr lang="it-IT" sz="2000" dirty="0">
                <a:solidFill>
                  <a:srgbClr val="013360"/>
                </a:solidFill>
                <a:latin typeface="Titillium Web" panose="020B0604020202020204"/>
                <a:cs typeface="Calibri" panose="020F0502020204030204" pitchFamily="34" charset="0"/>
                <a:sym typeface="Arial" panose="020B0604020202020204" pitchFamily="34" charset="0"/>
              </a:rPr>
              <a:t> Alcuni metadati sono stati considerati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obbligatori</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 altri </a:t>
            </a:r>
            <a:r>
              <a:rPr lang="it-IT" sz="2000" b="1" dirty="0">
                <a:solidFill>
                  <a:srgbClr val="013360"/>
                </a:solidFill>
                <a:latin typeface="Titillium Web" panose="020B0604020202020204"/>
                <a:cs typeface="Calibri" panose="020F0502020204030204" pitchFamily="34" charset="0"/>
                <a:sym typeface="Arial" panose="020B0604020202020204" pitchFamily="34" charset="0"/>
              </a:rPr>
              <a:t>facoltativi</a:t>
            </a:r>
            <a:r>
              <a:rPr lang="it-IT" sz="2000" dirty="0">
                <a:solidFill>
                  <a:srgbClr val="013360"/>
                </a:solidFill>
                <a:latin typeface="Titillium Web" panose="020B0604020202020204"/>
                <a:cs typeface="Calibri" panose="020F0502020204030204" pitchFamily="34" charset="0"/>
                <a:sym typeface="Arial" panose="020B0604020202020204" pitchFamily="34" charset="0"/>
              </a:rPr>
              <a:t>, eliminando quindi il concetto di metadati minimi (l’identificativo univoco e persistente, il riferimento temporale, l’oggetto, il soggetto che ha formato il documento e l’eventuale destinatario).</a:t>
            </a:r>
          </a:p>
          <a:p>
            <a:pPr marL="160735" indent="-160735" algn="just">
              <a:lnSpc>
                <a:spcPct val="150000"/>
              </a:lnSpc>
              <a:buSzPct val="100000"/>
              <a:buFont typeface="Wingdings" panose="05000000000000000000" pitchFamily="2" charset="2"/>
              <a:buChar char="§"/>
              <a:defRPr sz="1800" b="0" i="0" u="none" strike="noStrike" kern="0" cap="none" spc="0" baseline="0">
                <a:solidFill>
                  <a:srgbClr val="000000"/>
                </a:solidFill>
                <a:uFillTx/>
              </a:defRPr>
            </a:pPr>
            <a:endParaRPr lang="it-IT" sz="1500" dirty="0">
              <a:solidFill>
                <a:srgbClr val="013360"/>
              </a:solidFill>
              <a:latin typeface="Calibri" panose="020F0502020204030204" pitchFamily="34" charset="0"/>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360932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24</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ttangolo 14">
            <a:extLst>
              <a:ext uri="{FF2B5EF4-FFF2-40B4-BE49-F238E27FC236}">
                <a16:creationId xmlns:a16="http://schemas.microsoft.com/office/drawing/2014/main" id="{AF6ED0F2-5857-4119-80E2-2EC5AF60DCBE}"/>
              </a:ext>
            </a:extLst>
          </p:cNvPr>
          <p:cNvSpPr/>
          <p:nvPr/>
        </p:nvSpPr>
        <p:spPr>
          <a:xfrm>
            <a:off x="1062990" y="2729180"/>
            <a:ext cx="9966960" cy="1754326"/>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it-IT" sz="3600" b="1" kern="0">
                <a:solidFill>
                  <a:srgbClr val="0070C0"/>
                </a:solidFill>
                <a:latin typeface="Titillium Web" panose="00000800000000000000"/>
                <a:cs typeface="Calibri" pitchFamily="34"/>
              </a:rPr>
              <a:t>Principali novità </a:t>
            </a:r>
          </a:p>
          <a:p>
            <a:pPr algn="ctr">
              <a:defRPr sz="1800" b="0" i="0" u="none" strike="noStrike" kern="0" cap="none" spc="0" baseline="0">
                <a:solidFill>
                  <a:srgbClr val="000000"/>
                </a:solidFill>
                <a:uFillTx/>
              </a:defRPr>
            </a:pPr>
            <a:r>
              <a:rPr lang="it-IT" sz="3600" b="1" kern="0" err="1">
                <a:solidFill>
                  <a:srgbClr val="0070C0"/>
                </a:solidFill>
                <a:latin typeface="Titillium Web" panose="00000800000000000000"/>
                <a:cs typeface="Calibri" pitchFamily="34"/>
              </a:rPr>
              <a:t>All</a:t>
            </a:r>
            <a:r>
              <a:rPr lang="it-IT" sz="3600" b="1" kern="0">
                <a:solidFill>
                  <a:srgbClr val="0070C0"/>
                </a:solidFill>
                <a:latin typeface="Titillium Web" panose="00000800000000000000"/>
                <a:cs typeface="Calibri" pitchFamily="34"/>
              </a:rPr>
              <a:t>. 6 - Comunicazione tra AOO di Documenti Amministrativi Protocollati</a:t>
            </a:r>
          </a:p>
        </p:txBody>
      </p:sp>
    </p:spTree>
    <p:extLst>
      <p:ext uri="{BB962C8B-B14F-4D97-AF65-F5344CB8AC3E}">
        <p14:creationId xmlns:p14="http://schemas.microsoft.com/office/powerpoint/2010/main" val="161425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25</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8" name="Rettangolo 12">
            <a:extLst>
              <a:ext uri="{FF2B5EF4-FFF2-40B4-BE49-F238E27FC236}">
                <a16:creationId xmlns:a16="http://schemas.microsoft.com/office/drawing/2014/main" id="{FB826A97-AA0C-48E7-8AAE-3BA8826BEF6F}"/>
              </a:ext>
            </a:extLst>
          </p:cNvPr>
          <p:cNvSpPr>
            <a:spLocks noChangeArrowheads="1"/>
          </p:cNvSpPr>
          <p:nvPr/>
        </p:nvSpPr>
        <p:spPr bwMode="auto">
          <a:xfrm>
            <a:off x="5439451" y="2369298"/>
            <a:ext cx="644707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dirty="0">
                <a:solidFill>
                  <a:srgbClr val="013360"/>
                </a:solidFill>
                <a:latin typeface="Titillium Web" panose="00000800000000000000"/>
                <a:cs typeface="Calibri" panose="020F0502020204030204" pitchFamily="34" charset="0"/>
              </a:rPr>
              <a:t>Un messaggio di protocollo, l’elemento atomico di interesse per dare seguito allo scambio di documenti amministrativi protocollati tra AOO, è una </a:t>
            </a:r>
            <a:r>
              <a:rPr lang="it-IT" altLang="it-IT" sz="2000" b="1" dirty="0">
                <a:solidFill>
                  <a:srgbClr val="013360"/>
                </a:solidFill>
                <a:latin typeface="Titillium Web" panose="00000800000000000000"/>
                <a:cs typeface="Calibri" panose="020F0502020204030204" pitchFamily="34" charset="0"/>
              </a:rPr>
              <a:t>struttura logica </a:t>
            </a:r>
            <a:r>
              <a:rPr lang="it-IT" altLang="it-IT" sz="2000" dirty="0">
                <a:solidFill>
                  <a:srgbClr val="013360"/>
                </a:solidFill>
                <a:latin typeface="Titillium Web" panose="00000800000000000000"/>
                <a:cs typeface="Calibri" panose="020F0502020204030204" pitchFamily="34" charset="0"/>
              </a:rPr>
              <a:t>che:</a:t>
            </a:r>
          </a:p>
          <a:p>
            <a:pPr marL="342900" indent="-342900" algn="just" eaLnBrk="1" hangingPunct="1">
              <a:buFont typeface="Wingdings" panose="05000000000000000000" pitchFamily="2" charset="2"/>
              <a:buChar char="§"/>
            </a:pPr>
            <a:r>
              <a:rPr lang="it-IT" altLang="it-IT" sz="2000" b="1" dirty="0">
                <a:solidFill>
                  <a:srgbClr val="013360"/>
                </a:solidFill>
                <a:latin typeface="Titillium Web" panose="00000800000000000000"/>
                <a:cs typeface="Calibri" panose="020F0502020204030204" pitchFamily="34" charset="0"/>
              </a:rPr>
              <a:t>DEVE</a:t>
            </a:r>
            <a:r>
              <a:rPr lang="it-IT" altLang="it-IT" sz="2000" dirty="0">
                <a:solidFill>
                  <a:srgbClr val="013360"/>
                </a:solidFill>
                <a:latin typeface="Titillium Web" panose="00000800000000000000"/>
                <a:cs typeface="Calibri" panose="020F0502020204030204" pitchFamily="34" charset="0"/>
              </a:rPr>
              <a:t> contenere il documento amministrativo informatico principale;</a:t>
            </a:r>
          </a:p>
          <a:p>
            <a:pPr marL="342900" indent="-342900" algn="just" eaLnBrk="1" hangingPunct="1">
              <a:buFont typeface="Wingdings" panose="05000000000000000000" pitchFamily="2" charset="2"/>
              <a:buChar char="§"/>
            </a:pPr>
            <a:r>
              <a:rPr lang="it-IT" altLang="it-IT" sz="2000" b="1" dirty="0">
                <a:solidFill>
                  <a:srgbClr val="013360"/>
                </a:solidFill>
                <a:latin typeface="Titillium Web" panose="00000800000000000000"/>
                <a:cs typeface="Calibri" panose="020F0502020204030204" pitchFamily="34" charset="0"/>
              </a:rPr>
              <a:t>PUÒ</a:t>
            </a:r>
            <a:r>
              <a:rPr lang="it-IT" altLang="it-IT" sz="2000" dirty="0">
                <a:solidFill>
                  <a:srgbClr val="013360"/>
                </a:solidFill>
                <a:latin typeface="Titillium Web" panose="00000800000000000000"/>
                <a:cs typeface="Calibri" panose="020F0502020204030204" pitchFamily="34" charset="0"/>
              </a:rPr>
              <a:t> contenere un numero qualsiasi di documenti amministrativi informatici allegati;</a:t>
            </a:r>
          </a:p>
          <a:p>
            <a:pPr marL="342900" indent="-342900" algn="just" eaLnBrk="1" hangingPunct="1">
              <a:buFont typeface="Wingdings" panose="05000000000000000000" pitchFamily="2" charset="2"/>
              <a:buChar char="§"/>
            </a:pPr>
            <a:r>
              <a:rPr lang="it-IT" altLang="it-IT" sz="2000" b="1" dirty="0">
                <a:solidFill>
                  <a:srgbClr val="013360"/>
                </a:solidFill>
                <a:latin typeface="Titillium Web" panose="00000800000000000000"/>
                <a:cs typeface="Calibri" panose="020F0502020204030204" pitchFamily="34" charset="0"/>
              </a:rPr>
              <a:t>DEVE</a:t>
            </a:r>
            <a:r>
              <a:rPr lang="it-IT" altLang="it-IT" sz="2000" dirty="0">
                <a:solidFill>
                  <a:srgbClr val="013360"/>
                </a:solidFill>
                <a:latin typeface="Titillium Web" panose="00000800000000000000"/>
                <a:cs typeface="Calibri" panose="020F0502020204030204" pitchFamily="34" charset="0"/>
              </a:rPr>
              <a:t> contenere la segnatura informatica del messaggio protocollato.</a:t>
            </a:r>
            <a:endParaRPr lang="it-IT" altLang="it-IT" sz="2000" dirty="0">
              <a:solidFill>
                <a:srgbClr val="0070C0"/>
              </a:solidFill>
              <a:latin typeface="Titillium Web" panose="00000800000000000000"/>
            </a:endParaRPr>
          </a:p>
        </p:txBody>
      </p:sp>
      <p:pic>
        <p:nvPicPr>
          <p:cNvPr id="9" name="Picture 2" descr="null">
            <a:extLst>
              <a:ext uri="{FF2B5EF4-FFF2-40B4-BE49-F238E27FC236}">
                <a16:creationId xmlns:a16="http://schemas.microsoft.com/office/drawing/2014/main" id="{E39CECF3-B8A1-4AA1-9905-A03889F4B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465527"/>
            <a:ext cx="4290695" cy="3099632"/>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12">
            <a:extLst>
              <a:ext uri="{FF2B5EF4-FFF2-40B4-BE49-F238E27FC236}">
                <a16:creationId xmlns:a16="http://schemas.microsoft.com/office/drawing/2014/main" id="{643426F6-7009-4D53-A1A5-31C697BB6208}"/>
              </a:ext>
            </a:extLst>
          </p:cNvPr>
          <p:cNvSpPr>
            <a:spLocks noChangeArrowheads="1"/>
          </p:cNvSpPr>
          <p:nvPr/>
        </p:nvSpPr>
        <p:spPr bwMode="auto">
          <a:xfrm>
            <a:off x="498474" y="1546543"/>
            <a:ext cx="8164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b="1">
                <a:solidFill>
                  <a:srgbClr val="013360"/>
                </a:solidFill>
                <a:latin typeface="Titillium Web" panose="00000800000000000000"/>
                <a:cs typeface="Calibri" panose="020F0502020204030204" pitchFamily="34" charset="0"/>
              </a:rPr>
              <a:t>Messaggio di protocollo</a:t>
            </a:r>
            <a:endParaRPr lang="it-IT" altLang="it-IT" sz="1500" b="1">
              <a:solidFill>
                <a:srgbClr val="0070C0"/>
              </a:solidFill>
              <a:latin typeface="Titillium Web" panose="00000800000000000000" pitchFamily="2" charset="0"/>
            </a:endParaRPr>
          </a:p>
        </p:txBody>
      </p:sp>
    </p:spTree>
    <p:extLst>
      <p:ext uri="{BB962C8B-B14F-4D97-AF65-F5344CB8AC3E}">
        <p14:creationId xmlns:p14="http://schemas.microsoft.com/office/powerpoint/2010/main" val="324483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26</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7" name="Rettangolo 12">
            <a:extLst>
              <a:ext uri="{FF2B5EF4-FFF2-40B4-BE49-F238E27FC236}">
                <a16:creationId xmlns:a16="http://schemas.microsoft.com/office/drawing/2014/main" id="{3FF024FD-9E04-4B13-B76A-610B66DC6201}"/>
              </a:ext>
            </a:extLst>
          </p:cNvPr>
          <p:cNvSpPr>
            <a:spLocks noChangeArrowheads="1"/>
          </p:cNvSpPr>
          <p:nvPr/>
        </p:nvSpPr>
        <p:spPr bwMode="auto">
          <a:xfrm>
            <a:off x="498475" y="1026871"/>
            <a:ext cx="1139661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b="1" dirty="0">
                <a:solidFill>
                  <a:srgbClr val="013360"/>
                </a:solidFill>
                <a:latin typeface="Titillium Web" panose="00000800000000000000"/>
                <a:cs typeface="Calibri" panose="020F0502020204030204" pitchFamily="34" charset="0"/>
              </a:rPr>
              <a:t>Segnatura di protocollo</a:t>
            </a:r>
          </a:p>
          <a:p>
            <a:pPr marL="0" indent="0" algn="just" eaLnBrk="1" hangingPunct="1"/>
            <a:r>
              <a:rPr lang="it-IT" altLang="it-IT" sz="2000" dirty="0">
                <a:solidFill>
                  <a:srgbClr val="013360"/>
                </a:solidFill>
                <a:latin typeface="Titillium Web" panose="00000800000000000000"/>
                <a:cs typeface="Calibri" panose="020F0502020204030204" pitchFamily="34" charset="0"/>
              </a:rPr>
              <a:t>La segnatura di protocollo DEVE prevedere quattro sezioni:</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a:t>
            </a:r>
            <a:r>
              <a:rPr lang="it-IT" altLang="it-IT" sz="2000" b="1" dirty="0">
                <a:solidFill>
                  <a:srgbClr val="013360"/>
                </a:solidFill>
                <a:latin typeface="Titillium Web" panose="00000800000000000000"/>
                <a:cs typeface="Calibri" panose="020F0502020204030204" pitchFamily="34" charset="0"/>
              </a:rPr>
              <a:t>Intestazione</a:t>
            </a:r>
            <a:r>
              <a:rPr lang="it-IT" altLang="it-IT" sz="2000" dirty="0">
                <a:solidFill>
                  <a:srgbClr val="013360"/>
                </a:solidFill>
                <a:latin typeface="Titillium Web" panose="00000800000000000000"/>
                <a:cs typeface="Calibri" panose="020F0502020204030204" pitchFamily="34" charset="0"/>
              </a:rPr>
              <a:t>”, contiene i dati identificativi e le informazioni fondamentali del messaggio;</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a:t>
            </a:r>
            <a:r>
              <a:rPr lang="it-IT" altLang="it-IT" sz="2000" b="1" dirty="0">
                <a:solidFill>
                  <a:srgbClr val="013360"/>
                </a:solidFill>
                <a:latin typeface="Titillium Web" panose="00000800000000000000"/>
                <a:cs typeface="Calibri" panose="020F0502020204030204" pitchFamily="34" charset="0"/>
              </a:rPr>
              <a:t>Descrizione</a:t>
            </a:r>
            <a:r>
              <a:rPr lang="it-IT" altLang="it-IT" sz="2000" dirty="0">
                <a:solidFill>
                  <a:srgbClr val="013360"/>
                </a:solidFill>
                <a:latin typeface="Titillium Web" panose="00000800000000000000"/>
                <a:cs typeface="Calibri" panose="020F0502020204030204" pitchFamily="34" charset="0"/>
              </a:rPr>
              <a:t>”, contiene le informazioni descrittive riguardanti il contenuto del messaggio;</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a:t>
            </a:r>
            <a:r>
              <a:rPr lang="it-IT" altLang="it-IT" sz="2000" b="1" dirty="0">
                <a:solidFill>
                  <a:srgbClr val="013360"/>
                </a:solidFill>
                <a:latin typeface="Titillium Web" panose="00000800000000000000"/>
                <a:cs typeface="Calibri" panose="020F0502020204030204" pitchFamily="34" charset="0"/>
              </a:rPr>
              <a:t>Riferimenti</a:t>
            </a:r>
            <a:r>
              <a:rPr lang="it-IT" altLang="it-IT" sz="2000" dirty="0">
                <a:solidFill>
                  <a:srgbClr val="013360"/>
                </a:solidFill>
                <a:latin typeface="Titillium Web" panose="00000800000000000000"/>
                <a:cs typeface="Calibri" panose="020F0502020204030204" pitchFamily="34" charset="0"/>
              </a:rPr>
              <a:t>”, contiene le informazioni relative al contesto generale di cui il messaggio fa parte;</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a:t>
            </a:r>
            <a:r>
              <a:rPr lang="it-IT" altLang="it-IT" sz="2000" b="1" dirty="0" err="1">
                <a:solidFill>
                  <a:srgbClr val="013360"/>
                </a:solidFill>
                <a:latin typeface="Titillium Web" panose="00000800000000000000"/>
                <a:cs typeface="Calibri" panose="020F0502020204030204" pitchFamily="34" charset="0"/>
              </a:rPr>
              <a:t>PiuInfo</a:t>
            </a:r>
            <a:r>
              <a:rPr lang="it-IT" altLang="it-IT" sz="2000" dirty="0">
                <a:solidFill>
                  <a:srgbClr val="013360"/>
                </a:solidFill>
                <a:latin typeface="Titillium Web" panose="00000800000000000000"/>
                <a:cs typeface="Calibri" panose="020F0502020204030204" pitchFamily="34" charset="0"/>
              </a:rPr>
              <a:t>”, contiene ulteriori informazioni specifiche qualora due o più amministrazioni stabiliscono di scambiarsi informazioni non previste tra quelle definite nello schema;</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a:t>
            </a:r>
            <a:r>
              <a:rPr lang="it-IT" altLang="it-IT" sz="2000" b="1" dirty="0" err="1">
                <a:solidFill>
                  <a:srgbClr val="013360"/>
                </a:solidFill>
                <a:latin typeface="Titillium Web" panose="00000800000000000000"/>
                <a:cs typeface="Calibri" panose="020F0502020204030204" pitchFamily="34" charset="0"/>
              </a:rPr>
              <a:t>Signatura</a:t>
            </a:r>
            <a:r>
              <a:rPr lang="it-IT" altLang="it-IT" sz="2000" dirty="0">
                <a:solidFill>
                  <a:srgbClr val="013360"/>
                </a:solidFill>
                <a:latin typeface="Titillium Web" panose="00000800000000000000"/>
                <a:cs typeface="Calibri" panose="020F0502020204030204" pitchFamily="34" charset="0"/>
              </a:rPr>
              <a:t>” per permettere la firma della segnatura di protocollo conformemente al profilo </a:t>
            </a:r>
            <a:r>
              <a:rPr lang="it-IT" altLang="it-IT" sz="2000" dirty="0" err="1">
                <a:solidFill>
                  <a:srgbClr val="013360"/>
                </a:solidFill>
                <a:latin typeface="Titillium Web" panose="00000800000000000000"/>
                <a:cs typeface="Calibri" panose="020F0502020204030204" pitchFamily="34" charset="0"/>
              </a:rPr>
              <a:t>XAdES</a:t>
            </a:r>
            <a:r>
              <a:rPr lang="it-IT" altLang="it-IT" sz="2000" dirty="0">
                <a:solidFill>
                  <a:srgbClr val="013360"/>
                </a:solidFill>
                <a:latin typeface="Titillium Web" panose="00000800000000000000"/>
                <a:cs typeface="Calibri" panose="020F0502020204030204" pitchFamily="34" charset="0"/>
              </a:rPr>
              <a:t> baseline B </a:t>
            </a:r>
            <a:r>
              <a:rPr lang="it-IT" altLang="it-IT" sz="2000" dirty="0" err="1">
                <a:solidFill>
                  <a:srgbClr val="013360"/>
                </a:solidFill>
                <a:latin typeface="Titillium Web" panose="00000800000000000000"/>
                <a:cs typeface="Calibri" panose="020F0502020204030204" pitchFamily="34" charset="0"/>
              </a:rPr>
              <a:t>level</a:t>
            </a:r>
            <a:r>
              <a:rPr lang="it-IT" altLang="it-IT" sz="2000" dirty="0">
                <a:solidFill>
                  <a:srgbClr val="013360"/>
                </a:solidFill>
                <a:latin typeface="Titillium Web" panose="00000800000000000000"/>
                <a:cs typeface="Calibri" panose="020F0502020204030204" pitchFamily="34" charset="0"/>
              </a:rPr>
              <a:t> </a:t>
            </a:r>
            <a:r>
              <a:rPr lang="it-IT" altLang="it-IT" sz="2000" dirty="0" err="1">
                <a:solidFill>
                  <a:srgbClr val="013360"/>
                </a:solidFill>
                <a:latin typeface="Titillium Web" panose="00000800000000000000"/>
                <a:cs typeface="Calibri" panose="020F0502020204030204" pitchFamily="34" charset="0"/>
              </a:rPr>
              <a:t>signatures</a:t>
            </a:r>
            <a:r>
              <a:rPr lang="it-IT" altLang="it-IT" sz="2000" dirty="0">
                <a:solidFill>
                  <a:srgbClr val="013360"/>
                </a:solidFill>
                <a:latin typeface="Titillium Web" panose="00000800000000000000"/>
                <a:cs typeface="Calibri" panose="020F0502020204030204" pitchFamily="34" charset="0"/>
              </a:rPr>
              <a:t>.</a:t>
            </a:r>
          </a:p>
          <a:p>
            <a:pPr marL="285750" indent="-285750" algn="just" eaLnBrk="1" hangingPunct="1">
              <a:buFont typeface="Arial" panose="020B0604020202020204" pitchFamily="34" charset="0"/>
              <a:buChar char="•"/>
            </a:pPr>
            <a:endParaRPr lang="it-IT" altLang="it-IT" sz="2000" u="sng" dirty="0">
              <a:solidFill>
                <a:srgbClr val="013360"/>
              </a:solidFill>
              <a:latin typeface="Titillium Web" panose="00000800000000000000"/>
              <a:cs typeface="Calibri" panose="020F0502020204030204" pitchFamily="34" charset="0"/>
            </a:endParaRPr>
          </a:p>
          <a:p>
            <a:pPr marL="0" indent="0" algn="just" eaLnBrk="1" hangingPunct="1"/>
            <a:r>
              <a:rPr lang="it-IT" altLang="it-IT" sz="2000" dirty="0">
                <a:solidFill>
                  <a:srgbClr val="013360"/>
                </a:solidFill>
                <a:latin typeface="Titillium Web" panose="00000800000000000000"/>
                <a:cs typeface="Calibri" panose="020F0502020204030204" pitchFamily="34" charset="0"/>
              </a:rPr>
              <a:t>Rispetto alla versione prevista dalla circolare AgID 60/2013 la principale variazione apportata è relativa al </a:t>
            </a:r>
            <a:r>
              <a:rPr lang="it-IT" altLang="it-IT" sz="2000" b="1" dirty="0">
                <a:solidFill>
                  <a:srgbClr val="013360"/>
                </a:solidFill>
                <a:latin typeface="Titillium Web" panose="00000800000000000000"/>
                <a:cs typeface="Calibri" panose="020F0502020204030204" pitchFamily="34" charset="0"/>
              </a:rPr>
              <a:t>consolidamento del meccanismo </a:t>
            </a:r>
            <a:r>
              <a:rPr lang="it-IT" altLang="it-IT" sz="2000" dirty="0">
                <a:solidFill>
                  <a:srgbClr val="013360"/>
                </a:solidFill>
                <a:latin typeface="Titillium Web" panose="00000800000000000000"/>
                <a:cs typeface="Calibri" panose="020F0502020204030204" pitchFamily="34" charset="0"/>
              </a:rPr>
              <a:t>di </a:t>
            </a:r>
            <a:r>
              <a:rPr lang="it-IT" altLang="it-IT" sz="2000" b="1" dirty="0">
                <a:solidFill>
                  <a:srgbClr val="013360"/>
                </a:solidFill>
                <a:latin typeface="Titillium Web" panose="00000800000000000000"/>
                <a:cs typeface="Calibri" panose="020F0502020204030204" pitchFamily="34" charset="0"/>
              </a:rPr>
              <a:t>accoppiamento univoco </a:t>
            </a:r>
            <a:r>
              <a:rPr lang="it-IT" altLang="it-IT" sz="2000" dirty="0">
                <a:solidFill>
                  <a:srgbClr val="013360"/>
                </a:solidFill>
                <a:latin typeface="Titillium Web" panose="00000800000000000000"/>
                <a:cs typeface="Calibri" panose="020F0502020204030204" pitchFamily="34" charset="0"/>
              </a:rPr>
              <a:t>tra la Segnatura di protocollo e il Documento primario ed eventuali Allegati relativi:</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Sono stati resi obbligatori gli elementi Descrizione/Documento/Impronta e, nel caso di presenza di allegati, Descrizione/Allegati/Impronta</a:t>
            </a:r>
          </a:p>
          <a:p>
            <a:pPr marL="342900" indent="-342900" algn="just" eaLnBrk="1" hangingPunct="1">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È stata aggiunta la sezione “</a:t>
            </a:r>
            <a:r>
              <a:rPr lang="it-IT" altLang="it-IT" sz="2000" dirty="0" err="1">
                <a:solidFill>
                  <a:srgbClr val="013360"/>
                </a:solidFill>
                <a:latin typeface="Titillium Web" panose="00000800000000000000"/>
                <a:cs typeface="Calibri" panose="020F0502020204030204" pitchFamily="34" charset="0"/>
              </a:rPr>
              <a:t>Signatura</a:t>
            </a:r>
            <a:r>
              <a:rPr lang="it-IT" altLang="it-IT" sz="2000" dirty="0">
                <a:solidFill>
                  <a:srgbClr val="013360"/>
                </a:solidFill>
                <a:latin typeface="Titillium Web" panose="00000800000000000000"/>
                <a:cs typeface="Calibri" panose="020F0502020204030204" pitchFamily="34" charset="0"/>
              </a:rPr>
              <a:t>” per firmare il file XML rappresentante la segnatura </a:t>
            </a:r>
            <a:endParaRPr lang="it-IT" altLang="it-IT" sz="2000" b="1" dirty="0">
              <a:solidFill>
                <a:srgbClr val="0070C0"/>
              </a:solidFill>
              <a:latin typeface="Titillium Web" panose="00000800000000000000"/>
            </a:endParaRPr>
          </a:p>
          <a:p>
            <a:pPr algn="just" eaLnBrk="1" hangingPunct="1">
              <a:buFont typeface="Arial" panose="020B0604020202020204" pitchFamily="34" charset="0"/>
              <a:buChar char="•"/>
            </a:pPr>
            <a:endParaRPr lang="it-IT" altLang="it-IT" sz="1500" b="1" dirty="0">
              <a:solidFill>
                <a:srgbClr val="0070C0"/>
              </a:solidFill>
              <a:latin typeface="Titillium Web" panose="00000800000000000000" pitchFamily="2" charset="0"/>
            </a:endParaRPr>
          </a:p>
        </p:txBody>
      </p:sp>
    </p:spTree>
    <p:extLst>
      <p:ext uri="{BB962C8B-B14F-4D97-AF65-F5344CB8AC3E}">
        <p14:creationId xmlns:p14="http://schemas.microsoft.com/office/powerpoint/2010/main" val="1374425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27</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5" name="Rettangolo 12">
            <a:extLst>
              <a:ext uri="{FF2B5EF4-FFF2-40B4-BE49-F238E27FC236}">
                <a16:creationId xmlns:a16="http://schemas.microsoft.com/office/drawing/2014/main" id="{6B01A3E9-7376-42D1-BBDF-21A20814CFE7}"/>
              </a:ext>
            </a:extLst>
          </p:cNvPr>
          <p:cNvSpPr>
            <a:spLocks noChangeArrowheads="1"/>
          </p:cNvSpPr>
          <p:nvPr/>
        </p:nvSpPr>
        <p:spPr bwMode="auto">
          <a:xfrm>
            <a:off x="498475" y="1284947"/>
            <a:ext cx="81645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b="1">
                <a:solidFill>
                  <a:srgbClr val="013360"/>
                </a:solidFill>
                <a:latin typeface="Titillium Web" panose="00000800000000000000"/>
                <a:cs typeface="Calibri" panose="020F0502020204030204" pitchFamily="34" charset="0"/>
              </a:rPr>
              <a:t>Modifiche apportate agli schemi presenti nella Circolare AGID 60/2013</a:t>
            </a:r>
            <a:endParaRPr lang="it-IT" altLang="it-IT" sz="2000" u="sng">
              <a:solidFill>
                <a:srgbClr val="013360"/>
              </a:solidFill>
              <a:latin typeface="Titillium Web" panose="00000800000000000000"/>
              <a:cs typeface="Calibri" panose="020F0502020204030204" pitchFamily="34" charset="0"/>
            </a:endParaRPr>
          </a:p>
          <a:p>
            <a:pPr marL="0" indent="0" algn="just" eaLnBrk="1" hangingPunct="1"/>
            <a:endParaRPr lang="it-IT" altLang="it-IT" sz="1500">
              <a:solidFill>
                <a:srgbClr val="013360"/>
              </a:solidFill>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3750D0B4-87D4-48B9-B4CF-1FE147C4AD1A}"/>
              </a:ext>
            </a:extLst>
          </p:cNvPr>
          <p:cNvPicPr>
            <a:picLocks noChangeAspect="1"/>
          </p:cNvPicPr>
          <p:nvPr/>
        </p:nvPicPr>
        <p:blipFill>
          <a:blip r:embed="rId3"/>
          <a:stretch>
            <a:fillRect/>
          </a:stretch>
        </p:blipFill>
        <p:spPr>
          <a:xfrm>
            <a:off x="930520" y="1925946"/>
            <a:ext cx="4498730" cy="3908922"/>
          </a:xfrm>
          <a:prstGeom prst="rect">
            <a:avLst/>
          </a:prstGeom>
        </p:spPr>
      </p:pic>
      <p:sp>
        <p:nvSpPr>
          <p:cNvPr id="8" name="Rettangolo 12">
            <a:extLst>
              <a:ext uri="{FF2B5EF4-FFF2-40B4-BE49-F238E27FC236}">
                <a16:creationId xmlns:a16="http://schemas.microsoft.com/office/drawing/2014/main" id="{493E28DA-3B88-478A-832A-E0C5A7C01A8D}"/>
              </a:ext>
            </a:extLst>
          </p:cNvPr>
          <p:cNvSpPr>
            <a:spLocks noChangeArrowheads="1"/>
          </p:cNvSpPr>
          <p:nvPr/>
        </p:nvSpPr>
        <p:spPr bwMode="auto">
          <a:xfrm>
            <a:off x="5429250" y="2288018"/>
            <a:ext cx="503516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a:solidFill>
                  <a:srgbClr val="013360"/>
                </a:solidFill>
                <a:latin typeface="Titillium Web" panose="00000800000000000000"/>
                <a:cs typeface="Calibri" panose="020F0502020204030204" pitchFamily="34" charset="0"/>
              </a:rPr>
              <a:t>Relativamente all’XML Schema sono previste </a:t>
            </a:r>
            <a:r>
              <a:rPr lang="it-IT" altLang="it-IT" sz="2000" b="1">
                <a:solidFill>
                  <a:srgbClr val="013360"/>
                </a:solidFill>
                <a:latin typeface="Titillium Web" panose="00000800000000000000"/>
                <a:cs typeface="Calibri" panose="020F0502020204030204" pitchFamily="34" charset="0"/>
              </a:rPr>
              <a:t>66 variazioni</a:t>
            </a:r>
            <a:r>
              <a:rPr lang="it-IT" altLang="it-IT" sz="2000">
                <a:solidFill>
                  <a:srgbClr val="013360"/>
                </a:solidFill>
                <a:latin typeface="Titillium Web" panose="00000800000000000000"/>
                <a:cs typeface="Calibri" panose="020F0502020204030204" pitchFamily="34" charset="0"/>
              </a:rPr>
              <a:t>, di cui il 46 necessarie per esplicitare vincoli precedentemente espressi solo in maniera informale nel testo della circolare AgID 60/2013.</a:t>
            </a:r>
          </a:p>
        </p:txBody>
      </p:sp>
    </p:spTree>
    <p:extLst>
      <p:ext uri="{BB962C8B-B14F-4D97-AF65-F5344CB8AC3E}">
        <p14:creationId xmlns:p14="http://schemas.microsoft.com/office/powerpoint/2010/main" val="1542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28</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5" name="Rettangolo 12">
            <a:extLst>
              <a:ext uri="{FF2B5EF4-FFF2-40B4-BE49-F238E27FC236}">
                <a16:creationId xmlns:a16="http://schemas.microsoft.com/office/drawing/2014/main" id="{6B01A3E9-7376-42D1-BBDF-21A20814CFE7}"/>
              </a:ext>
            </a:extLst>
          </p:cNvPr>
          <p:cNvSpPr>
            <a:spLocks noChangeArrowheads="1"/>
          </p:cNvSpPr>
          <p:nvPr/>
        </p:nvSpPr>
        <p:spPr bwMode="auto">
          <a:xfrm>
            <a:off x="498475" y="1284947"/>
            <a:ext cx="81645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b="1">
                <a:solidFill>
                  <a:srgbClr val="013360"/>
                </a:solidFill>
                <a:latin typeface="Titillium Web" panose="00000800000000000000"/>
                <a:cs typeface="Calibri" panose="020F0502020204030204" pitchFamily="34" charset="0"/>
              </a:rPr>
              <a:t>Messaggio di protocollo – Cambiamenti </a:t>
            </a:r>
            <a:endParaRPr lang="it-IT" altLang="it-IT" sz="2000" u="sng">
              <a:solidFill>
                <a:srgbClr val="013360"/>
              </a:solidFill>
              <a:latin typeface="Titillium Web" panose="00000800000000000000"/>
              <a:cs typeface="Calibri" panose="020F0502020204030204" pitchFamily="34" charset="0"/>
            </a:endParaRPr>
          </a:p>
          <a:p>
            <a:pPr marL="0" indent="0" algn="just" eaLnBrk="1" hangingPunct="1"/>
            <a:endParaRPr lang="it-IT" altLang="it-IT" sz="1500">
              <a:solidFill>
                <a:srgbClr val="013360"/>
              </a:solidFill>
              <a:latin typeface="Calibri" panose="020F0502020204030204" pitchFamily="34" charset="0"/>
              <a:cs typeface="Calibri" panose="020F0502020204030204" pitchFamily="34" charset="0"/>
            </a:endParaRPr>
          </a:p>
        </p:txBody>
      </p:sp>
      <p:graphicFrame>
        <p:nvGraphicFramePr>
          <p:cNvPr id="9" name="Tabella 8">
            <a:extLst>
              <a:ext uri="{FF2B5EF4-FFF2-40B4-BE49-F238E27FC236}">
                <a16:creationId xmlns:a16="http://schemas.microsoft.com/office/drawing/2014/main" id="{190731A8-670E-47C0-8E96-4FE9B5F1B56E}"/>
              </a:ext>
            </a:extLst>
          </p:cNvPr>
          <p:cNvGraphicFramePr>
            <a:graphicFrameLocks noGrp="1"/>
          </p:cNvGraphicFramePr>
          <p:nvPr>
            <p:extLst>
              <p:ext uri="{D42A27DB-BD31-4B8C-83A1-F6EECF244321}">
                <p14:modId xmlns:p14="http://schemas.microsoft.com/office/powerpoint/2010/main" val="694530768"/>
              </p:ext>
            </p:extLst>
          </p:nvPr>
        </p:nvGraphicFramePr>
        <p:xfrm>
          <a:off x="1262882" y="1783080"/>
          <a:ext cx="10229850" cy="4240531"/>
        </p:xfrm>
        <a:graphic>
          <a:graphicData uri="http://schemas.openxmlformats.org/drawingml/2006/table">
            <a:tbl>
              <a:tblPr firstRow="1" bandRow="1"/>
              <a:tblGrid>
                <a:gridCol w="452015">
                  <a:extLst>
                    <a:ext uri="{9D8B030D-6E8A-4147-A177-3AD203B41FA5}">
                      <a16:colId xmlns:a16="http://schemas.microsoft.com/office/drawing/2014/main" val="1276837382"/>
                    </a:ext>
                  </a:extLst>
                </a:gridCol>
                <a:gridCol w="6367885">
                  <a:extLst>
                    <a:ext uri="{9D8B030D-6E8A-4147-A177-3AD203B41FA5}">
                      <a16:colId xmlns:a16="http://schemas.microsoft.com/office/drawing/2014/main" val="3301918344"/>
                    </a:ext>
                  </a:extLst>
                </a:gridCol>
                <a:gridCol w="3409950">
                  <a:extLst>
                    <a:ext uri="{9D8B030D-6E8A-4147-A177-3AD203B41FA5}">
                      <a16:colId xmlns:a16="http://schemas.microsoft.com/office/drawing/2014/main" val="2668328110"/>
                    </a:ext>
                  </a:extLst>
                </a:gridCol>
              </a:tblGrid>
              <a:tr h="519394">
                <a:tc>
                  <a:txBody>
                    <a:bodyPr/>
                    <a:lstStyle/>
                    <a:p>
                      <a:r>
                        <a:rPr lang="it-IT" sz="1100" b="1"/>
                        <a:t>#</a:t>
                      </a:r>
                    </a:p>
                  </a:txBody>
                  <a:tcPr>
                    <a:solidFill>
                      <a:schemeClr val="bg1">
                        <a:lumMod val="65000"/>
                      </a:schemeClr>
                    </a:solidFill>
                  </a:tcPr>
                </a:tc>
                <a:tc>
                  <a:txBody>
                    <a:bodyPr/>
                    <a:lstStyle/>
                    <a:p>
                      <a:r>
                        <a:rPr lang="it-IT" sz="1100" b="1"/>
                        <a:t>Regola di processamento</a:t>
                      </a:r>
                    </a:p>
                  </a:txBody>
                  <a:tcPr>
                    <a:solidFill>
                      <a:schemeClr val="bg1">
                        <a:lumMod val="65000"/>
                      </a:schemeClr>
                    </a:solidFill>
                  </a:tcPr>
                </a:tc>
                <a:tc>
                  <a:txBody>
                    <a:bodyPr/>
                    <a:lstStyle/>
                    <a:p>
                      <a:r>
                        <a:rPr lang="it-IT" sz="1100" b="1"/>
                        <a:t>Impatto </a:t>
                      </a:r>
                    </a:p>
                  </a:txBody>
                  <a:tcPr>
                    <a:solidFill>
                      <a:schemeClr val="bg1">
                        <a:lumMod val="65000"/>
                      </a:schemeClr>
                    </a:solidFill>
                  </a:tcPr>
                </a:tc>
                <a:extLst>
                  <a:ext uri="{0D108BD9-81ED-4DB2-BD59-A6C34878D82A}">
                    <a16:rowId xmlns:a16="http://schemas.microsoft.com/office/drawing/2014/main" val="2574798461"/>
                  </a:ext>
                </a:extLst>
              </a:tr>
              <a:tr h="554969">
                <a:tc>
                  <a:txBody>
                    <a:bodyPr/>
                    <a:lstStyle/>
                    <a:p>
                      <a:r>
                        <a:rPr lang="it-IT" sz="1000"/>
                        <a:t>A</a:t>
                      </a:r>
                    </a:p>
                  </a:txBody>
                  <a:tcPr/>
                </a:tc>
                <a:tc>
                  <a:txBody>
                    <a:bodyPr/>
                    <a:lstStyle/>
                    <a:p>
                      <a:r>
                        <a:rPr lang="it-IT" sz="1000" b="0" i="0" u="none" strike="noStrike" cap="none">
                          <a:solidFill>
                            <a:schemeClr val="tx1"/>
                          </a:solidFill>
                          <a:effectLst/>
                          <a:latin typeface="+mn-lt"/>
                          <a:ea typeface="+mn-ea"/>
                          <a:cs typeface="+mn-cs"/>
                          <a:sym typeface="Arial"/>
                        </a:rPr>
                        <a:t>La formazione del </a:t>
                      </a:r>
                      <a:r>
                        <a:rPr lang="it-IT" sz="1000" b="0" i="1" u="none" strike="noStrike" cap="none">
                          <a:solidFill>
                            <a:schemeClr val="tx1"/>
                          </a:solidFill>
                          <a:effectLst/>
                          <a:latin typeface="+mn-lt"/>
                          <a:ea typeface="+mn-ea"/>
                          <a:cs typeface="+mn-cs"/>
                          <a:sym typeface="Arial"/>
                        </a:rPr>
                        <a:t>documento primario </a:t>
                      </a:r>
                      <a:r>
                        <a:rPr lang="it-IT" sz="1000" b="0" i="0" u="none" strike="noStrike" cap="none">
                          <a:solidFill>
                            <a:schemeClr val="tx1"/>
                          </a:solidFill>
                          <a:effectLst/>
                          <a:latin typeface="+mn-lt"/>
                          <a:ea typeface="+mn-ea"/>
                          <a:cs typeface="+mn-cs"/>
                          <a:sym typeface="Arial"/>
                        </a:rPr>
                        <a:t>(</a:t>
                      </a:r>
                      <a:r>
                        <a:rPr lang="it-IT" sz="1000" b="0" i="1" u="none" strike="noStrike" cap="none" err="1">
                          <a:solidFill>
                            <a:schemeClr val="tx1"/>
                          </a:solidFill>
                          <a:effectLst/>
                          <a:latin typeface="+mn-lt"/>
                          <a:ea typeface="+mn-ea"/>
                          <a:cs typeface="+mn-cs"/>
                          <a:sym typeface="Arial"/>
                        </a:rPr>
                        <a:t>document</a:t>
                      </a:r>
                      <a:r>
                        <a:rPr lang="it-IT" sz="1000" b="0" i="0" u="none" strike="noStrike" cap="none">
                          <a:solidFill>
                            <a:schemeClr val="tx1"/>
                          </a:solidFill>
                          <a:effectLst/>
                          <a:latin typeface="+mn-lt"/>
                          <a:ea typeface="+mn-ea"/>
                          <a:cs typeface="+mn-cs"/>
                          <a:sym typeface="Arial"/>
                        </a:rPr>
                        <a:t>), ed eventuali </a:t>
                      </a:r>
                      <a:r>
                        <a:rPr lang="it-IT" sz="1000" b="0" i="1" u="none" strike="noStrike" cap="none">
                          <a:solidFill>
                            <a:schemeClr val="tx1"/>
                          </a:solidFill>
                          <a:effectLst/>
                          <a:latin typeface="+mn-lt"/>
                          <a:ea typeface="+mn-ea"/>
                          <a:cs typeface="+mn-cs"/>
                          <a:sym typeface="Arial"/>
                        </a:rPr>
                        <a:t>allegati </a:t>
                      </a:r>
                      <a:r>
                        <a:rPr lang="it-IT" sz="1000" b="0" i="0" u="none" strike="noStrike" cap="none">
                          <a:solidFill>
                            <a:schemeClr val="tx1"/>
                          </a:solidFill>
                          <a:effectLst/>
                          <a:latin typeface="+mn-lt"/>
                          <a:ea typeface="+mn-ea"/>
                          <a:cs typeface="+mn-cs"/>
                          <a:sym typeface="Arial"/>
                        </a:rPr>
                        <a:t>(</a:t>
                      </a:r>
                      <a:r>
                        <a:rPr lang="it-IT" sz="1000" b="0" i="1" u="none" strike="noStrike" cap="none" err="1">
                          <a:solidFill>
                            <a:schemeClr val="tx1"/>
                          </a:solidFill>
                          <a:effectLst/>
                          <a:latin typeface="+mn-lt"/>
                          <a:ea typeface="+mn-ea"/>
                          <a:cs typeface="+mn-cs"/>
                          <a:sym typeface="Arial"/>
                        </a:rPr>
                        <a:t>attachment</a:t>
                      </a:r>
                      <a:r>
                        <a:rPr lang="it-IT" sz="1000" b="0" i="1" u="none" strike="noStrike" cap="none" baseline="-25000" err="1">
                          <a:solidFill>
                            <a:schemeClr val="tx1"/>
                          </a:solidFill>
                          <a:effectLst/>
                          <a:latin typeface="+mn-lt"/>
                          <a:ea typeface="+mn-ea"/>
                          <a:cs typeface="+mn-cs"/>
                          <a:sym typeface="Arial"/>
                        </a:rPr>
                        <a:t>i</a:t>
                      </a:r>
                      <a:r>
                        <a:rPr lang="it-IT" sz="1000" b="0" i="0" u="none" strike="noStrike" cap="none">
                          <a:solidFill>
                            <a:schemeClr val="tx1"/>
                          </a:solidFill>
                          <a:effectLst/>
                          <a:latin typeface="+mn-lt"/>
                          <a:ea typeface="+mn-ea"/>
                          <a:cs typeface="+mn-cs"/>
                          <a:sym typeface="Arial"/>
                        </a:rPr>
                        <a:t>), DEVE rispettare le regole di formazione dei documenti amministrativi elettronici.</a:t>
                      </a:r>
                      <a:endParaRPr lang="it-IT" sz="1000"/>
                    </a:p>
                  </a:txBody>
                  <a:tcPr/>
                </a:tc>
                <a:tc>
                  <a:txBody>
                    <a:bodyPr/>
                    <a:lstStyle/>
                    <a:p>
                      <a:r>
                        <a:rPr lang="it-IT" sz="1000"/>
                        <a:t>NESSUNA VARIAZIONE</a:t>
                      </a:r>
                    </a:p>
                  </a:txBody>
                  <a:tcPr/>
                </a:tc>
                <a:extLst>
                  <a:ext uri="{0D108BD9-81ED-4DB2-BD59-A6C34878D82A}">
                    <a16:rowId xmlns:a16="http://schemas.microsoft.com/office/drawing/2014/main" val="753329692"/>
                  </a:ext>
                </a:extLst>
              </a:tr>
              <a:tr h="768418">
                <a:tc>
                  <a:txBody>
                    <a:bodyPr/>
                    <a:lstStyle/>
                    <a:p>
                      <a:r>
                        <a:rPr lang="it-IT" sz="1000"/>
                        <a:t>B</a:t>
                      </a:r>
                    </a:p>
                  </a:txBody>
                  <a:tcPr/>
                </a:tc>
                <a:tc>
                  <a:txBody>
                    <a:bodyPr/>
                    <a:lstStyle/>
                    <a:p>
                      <a:r>
                        <a:rPr lang="it-IT" sz="1000" b="0" i="0" u="none" strike="noStrike" cap="none">
                          <a:solidFill>
                            <a:schemeClr val="tx1"/>
                          </a:solidFill>
                          <a:effectLst/>
                          <a:latin typeface="+mn-lt"/>
                          <a:ea typeface="+mn-ea"/>
                          <a:cs typeface="+mn-cs"/>
                          <a:sym typeface="Arial"/>
                        </a:rPr>
                        <a:t>Il calcolo dell’impronta del </a:t>
                      </a:r>
                      <a:r>
                        <a:rPr lang="it-IT" sz="1000" b="0" i="1" u="none" strike="noStrike" cap="none">
                          <a:solidFill>
                            <a:schemeClr val="tx1"/>
                          </a:solidFill>
                          <a:effectLst/>
                          <a:latin typeface="+mn-lt"/>
                          <a:ea typeface="+mn-ea"/>
                          <a:cs typeface="+mn-cs"/>
                          <a:sym typeface="Arial"/>
                        </a:rPr>
                        <a:t>documento primario </a:t>
                      </a:r>
                      <a:r>
                        <a:rPr lang="it-IT" sz="1000" b="0" i="0" u="none" strike="noStrike" cap="none">
                          <a:solidFill>
                            <a:schemeClr val="tx1"/>
                          </a:solidFill>
                          <a:effectLst/>
                          <a:latin typeface="+mn-lt"/>
                          <a:ea typeface="+mn-ea"/>
                          <a:cs typeface="+mn-cs"/>
                          <a:sym typeface="Arial"/>
                        </a:rPr>
                        <a:t>(</a:t>
                      </a:r>
                      <a:r>
                        <a:rPr lang="it-IT" sz="1000" b="0" i="1" u="none" strike="noStrike" cap="none">
                          <a:solidFill>
                            <a:schemeClr val="tx1"/>
                          </a:solidFill>
                          <a:effectLst/>
                          <a:latin typeface="+mn-lt"/>
                          <a:ea typeface="+mn-ea"/>
                          <a:cs typeface="+mn-cs"/>
                          <a:sym typeface="Arial"/>
                        </a:rPr>
                        <a:t>digest(</a:t>
                      </a:r>
                      <a:r>
                        <a:rPr lang="it-IT" sz="1000" b="0" i="1" u="none" strike="noStrike" cap="none" err="1">
                          <a:solidFill>
                            <a:schemeClr val="tx1"/>
                          </a:solidFill>
                          <a:effectLst/>
                          <a:latin typeface="+mn-lt"/>
                          <a:ea typeface="+mn-ea"/>
                          <a:cs typeface="+mn-cs"/>
                          <a:sym typeface="Arial"/>
                        </a:rPr>
                        <a:t>document,algorithm</a:t>
                      </a:r>
                      <a:r>
                        <a:rPr lang="it-IT" sz="1000" b="0" i="1" u="none" strike="noStrike" cap="none">
                          <a:solidFill>
                            <a:schemeClr val="tx1"/>
                          </a:solidFill>
                          <a:effectLst/>
                          <a:latin typeface="+mn-lt"/>
                          <a:ea typeface="+mn-ea"/>
                          <a:cs typeface="+mn-cs"/>
                          <a:sym typeface="Arial"/>
                        </a:rPr>
                        <a:t>)</a:t>
                      </a:r>
                      <a:r>
                        <a:rPr lang="it-IT" sz="1000" b="0" i="0" u="none" strike="noStrike" cap="none">
                          <a:solidFill>
                            <a:schemeClr val="tx1"/>
                          </a:solidFill>
                          <a:effectLst/>
                          <a:latin typeface="+mn-lt"/>
                          <a:ea typeface="+mn-ea"/>
                          <a:cs typeface="+mn-cs"/>
                          <a:sym typeface="Arial"/>
                        </a:rPr>
                        <a:t>), e degli eventuali </a:t>
                      </a:r>
                      <a:r>
                        <a:rPr lang="it-IT" sz="1000" b="0" i="1" u="none" strike="noStrike" cap="none">
                          <a:solidFill>
                            <a:schemeClr val="tx1"/>
                          </a:solidFill>
                          <a:effectLst/>
                          <a:latin typeface="+mn-lt"/>
                          <a:ea typeface="+mn-ea"/>
                          <a:cs typeface="+mn-cs"/>
                          <a:sym typeface="Arial"/>
                        </a:rPr>
                        <a:t>allegati </a:t>
                      </a:r>
                      <a:r>
                        <a:rPr lang="it-IT" sz="1000" b="0" i="0" u="none" strike="noStrike" cap="none">
                          <a:solidFill>
                            <a:schemeClr val="tx1"/>
                          </a:solidFill>
                          <a:effectLst/>
                          <a:latin typeface="+mn-lt"/>
                          <a:ea typeface="+mn-ea"/>
                          <a:cs typeface="+mn-cs"/>
                          <a:sym typeface="Arial"/>
                        </a:rPr>
                        <a:t>(</a:t>
                      </a:r>
                      <a:r>
                        <a:rPr lang="it-IT" sz="1000" b="0" i="1" u="none" strike="noStrike" cap="none">
                          <a:solidFill>
                            <a:schemeClr val="tx1"/>
                          </a:solidFill>
                          <a:effectLst/>
                          <a:latin typeface="+mn-lt"/>
                          <a:ea typeface="+mn-ea"/>
                          <a:cs typeface="+mn-cs"/>
                          <a:sym typeface="Arial"/>
                        </a:rPr>
                        <a:t>digest(</a:t>
                      </a:r>
                      <a:r>
                        <a:rPr lang="it-IT" sz="1000" b="0" i="1" u="none" strike="noStrike" cap="none" err="1">
                          <a:solidFill>
                            <a:schemeClr val="tx1"/>
                          </a:solidFill>
                          <a:effectLst/>
                          <a:latin typeface="+mn-lt"/>
                          <a:ea typeface="+mn-ea"/>
                          <a:cs typeface="+mn-cs"/>
                          <a:sym typeface="Arial"/>
                        </a:rPr>
                        <a:t>attachment</a:t>
                      </a:r>
                      <a:r>
                        <a:rPr lang="it-IT" sz="1000" b="0" i="1" u="none" strike="noStrike" cap="none" baseline="-25000" err="1">
                          <a:solidFill>
                            <a:schemeClr val="tx1"/>
                          </a:solidFill>
                          <a:effectLst/>
                          <a:latin typeface="+mn-lt"/>
                          <a:ea typeface="+mn-ea"/>
                          <a:cs typeface="+mn-cs"/>
                          <a:sym typeface="Arial"/>
                        </a:rPr>
                        <a:t>i</a:t>
                      </a:r>
                      <a:r>
                        <a:rPr lang="it-IT" sz="1000" b="0" i="1" u="none" strike="noStrike" cap="none" err="1">
                          <a:solidFill>
                            <a:schemeClr val="tx1"/>
                          </a:solidFill>
                          <a:effectLst/>
                          <a:latin typeface="+mn-lt"/>
                          <a:ea typeface="+mn-ea"/>
                          <a:cs typeface="+mn-cs"/>
                          <a:sym typeface="Arial"/>
                        </a:rPr>
                        <a:t>,algorithm</a:t>
                      </a:r>
                      <a:r>
                        <a:rPr lang="it-IT" sz="1000" b="0" i="1" u="none" strike="noStrike" cap="none">
                          <a:solidFill>
                            <a:schemeClr val="tx1"/>
                          </a:solidFill>
                          <a:effectLst/>
                          <a:latin typeface="+mn-lt"/>
                          <a:ea typeface="+mn-ea"/>
                          <a:cs typeface="+mn-cs"/>
                          <a:sym typeface="Arial"/>
                        </a:rPr>
                        <a:t>)</a:t>
                      </a:r>
                      <a:r>
                        <a:rPr lang="it-IT" sz="1000" b="0" i="0" u="none" strike="noStrike" cap="none">
                          <a:solidFill>
                            <a:schemeClr val="tx1"/>
                          </a:solidFill>
                          <a:effectLst/>
                          <a:latin typeface="+mn-lt"/>
                          <a:ea typeface="+mn-ea"/>
                          <a:cs typeface="+mn-cs"/>
                          <a:sym typeface="Arial"/>
                        </a:rPr>
                        <a:t>), DEVE utilizzare uno degli algoritmi ammessi.</a:t>
                      </a:r>
                      <a:endParaRPr lang="it-IT" sz="1000"/>
                    </a:p>
                  </a:txBody>
                  <a:tcPr/>
                </a:tc>
                <a:tc>
                  <a:txBody>
                    <a:bodyPr/>
                    <a:lstStyle/>
                    <a:p>
                      <a:r>
                        <a:rPr lang="it-IT" sz="1000"/>
                        <a:t>DA OPZIONALE AD OBBLIGATORIO</a:t>
                      </a:r>
                    </a:p>
                  </a:txBody>
                  <a:tcPr/>
                </a:tc>
                <a:extLst>
                  <a:ext uri="{0D108BD9-81ED-4DB2-BD59-A6C34878D82A}">
                    <a16:rowId xmlns:a16="http://schemas.microsoft.com/office/drawing/2014/main" val="1996132986"/>
                  </a:ext>
                </a:extLst>
              </a:tr>
              <a:tr h="519394">
                <a:tc>
                  <a:txBody>
                    <a:bodyPr/>
                    <a:lstStyle/>
                    <a:p>
                      <a:r>
                        <a:rPr lang="it-IT" sz="1000"/>
                        <a:t>C</a:t>
                      </a:r>
                    </a:p>
                  </a:txBody>
                  <a:tcPr/>
                </a:tc>
                <a:tc>
                  <a:txBody>
                    <a:bodyPr/>
                    <a:lstStyle/>
                    <a:p>
                      <a:r>
                        <a:rPr lang="it-IT" sz="1000" b="0" i="0" u="none" strike="noStrike" cap="none">
                          <a:solidFill>
                            <a:schemeClr val="tx1"/>
                          </a:solidFill>
                          <a:effectLst/>
                          <a:latin typeface="+mn-lt"/>
                          <a:ea typeface="+mn-ea"/>
                          <a:cs typeface="+mn-cs"/>
                          <a:sym typeface="Arial"/>
                        </a:rPr>
                        <a:t>Generazione del numero di protocollo da assegnare al </a:t>
                      </a:r>
                      <a:r>
                        <a:rPr lang="it-IT" sz="1000" b="0" i="1" u="none" strike="noStrike" cap="none">
                          <a:solidFill>
                            <a:schemeClr val="tx1"/>
                          </a:solidFill>
                          <a:effectLst/>
                          <a:latin typeface="+mn-lt"/>
                          <a:ea typeface="+mn-ea"/>
                          <a:cs typeface="+mn-cs"/>
                          <a:sym typeface="Arial"/>
                        </a:rPr>
                        <a:t>messaggio protocollato.</a:t>
                      </a:r>
                      <a:endParaRPr lang="it-IT" sz="1000"/>
                    </a:p>
                  </a:txBody>
                  <a:tcPr/>
                </a:tc>
                <a:tc>
                  <a:txBody>
                    <a:bodyPr/>
                    <a:lstStyle/>
                    <a:p>
                      <a:r>
                        <a:rPr lang="it-IT" sz="1000"/>
                        <a:t>NESSUNA VARIAZIONE</a:t>
                      </a:r>
                    </a:p>
                  </a:txBody>
                  <a:tcPr/>
                </a:tc>
                <a:extLst>
                  <a:ext uri="{0D108BD9-81ED-4DB2-BD59-A6C34878D82A}">
                    <a16:rowId xmlns:a16="http://schemas.microsoft.com/office/drawing/2014/main" val="594305449"/>
                  </a:ext>
                </a:extLst>
              </a:tr>
              <a:tr h="768418">
                <a:tc>
                  <a:txBody>
                    <a:bodyPr/>
                    <a:lstStyle/>
                    <a:p>
                      <a:r>
                        <a:rPr lang="it-IT" sz="1000"/>
                        <a:t>D</a:t>
                      </a:r>
                    </a:p>
                  </a:txBody>
                  <a:tcPr/>
                </a:tc>
                <a:tc>
                  <a:txBody>
                    <a:bodyPr/>
                    <a:lstStyle/>
                    <a:p>
                      <a:r>
                        <a:rPr lang="it-IT" sz="1000" b="0" i="0" u="none" strike="noStrike" cap="none">
                          <a:solidFill>
                            <a:schemeClr val="tx1"/>
                          </a:solidFill>
                          <a:effectLst/>
                          <a:latin typeface="+mn-lt"/>
                          <a:ea typeface="+mn-ea"/>
                          <a:cs typeface="+mn-cs"/>
                          <a:sym typeface="Arial"/>
                        </a:rPr>
                        <a:t>La formazione della </a:t>
                      </a:r>
                      <a:r>
                        <a:rPr lang="it-IT" sz="1000" b="0" i="1" u="none" strike="noStrike" cap="none">
                          <a:solidFill>
                            <a:schemeClr val="tx1"/>
                          </a:solidFill>
                          <a:effectLst/>
                          <a:latin typeface="+mn-lt"/>
                          <a:ea typeface="+mn-ea"/>
                          <a:cs typeface="+mn-cs"/>
                          <a:sym typeface="Arial"/>
                        </a:rPr>
                        <a:t>segnatura di protocollo</a:t>
                      </a:r>
                      <a:r>
                        <a:rPr lang="it-IT" sz="1000" b="0" i="0" u="none" strike="noStrike" cap="none">
                          <a:solidFill>
                            <a:schemeClr val="tx1"/>
                          </a:solidFill>
                          <a:effectLst/>
                          <a:latin typeface="+mn-lt"/>
                          <a:ea typeface="+mn-ea"/>
                          <a:cs typeface="+mn-cs"/>
                          <a:sym typeface="Arial"/>
                        </a:rPr>
                        <a:t> DEVE rispettare l’XML Schema indicato, utilizzando le impronte </a:t>
                      </a:r>
                      <a:r>
                        <a:rPr lang="it-IT" sz="1000" b="0" i="1" u="none" strike="noStrike" cap="none">
                          <a:solidFill>
                            <a:schemeClr val="tx1"/>
                          </a:solidFill>
                          <a:effectLst/>
                          <a:latin typeface="+mn-lt"/>
                          <a:ea typeface="+mn-ea"/>
                          <a:cs typeface="+mn-cs"/>
                          <a:sym typeface="Arial"/>
                        </a:rPr>
                        <a:t>digest(</a:t>
                      </a:r>
                      <a:r>
                        <a:rPr lang="it-IT" sz="1000" b="0" i="1" u="none" strike="noStrike" cap="none" err="1">
                          <a:solidFill>
                            <a:schemeClr val="tx1"/>
                          </a:solidFill>
                          <a:effectLst/>
                          <a:latin typeface="+mn-lt"/>
                          <a:ea typeface="+mn-ea"/>
                          <a:cs typeface="+mn-cs"/>
                          <a:sym typeface="Arial"/>
                        </a:rPr>
                        <a:t>document,algorithm</a:t>
                      </a:r>
                      <a:r>
                        <a:rPr lang="it-IT" sz="1000" b="0" i="1" u="none" strike="noStrike" cap="none">
                          <a:solidFill>
                            <a:schemeClr val="tx1"/>
                          </a:solidFill>
                          <a:effectLst/>
                          <a:latin typeface="+mn-lt"/>
                          <a:ea typeface="+mn-ea"/>
                          <a:cs typeface="+mn-cs"/>
                          <a:sym typeface="Arial"/>
                        </a:rPr>
                        <a:t>)</a:t>
                      </a:r>
                      <a:r>
                        <a:rPr lang="it-IT" sz="1000" b="0" i="0" u="none" strike="noStrike" cap="none">
                          <a:solidFill>
                            <a:schemeClr val="tx1"/>
                          </a:solidFill>
                          <a:effectLst/>
                          <a:latin typeface="+mn-lt"/>
                          <a:ea typeface="+mn-ea"/>
                          <a:cs typeface="+mn-cs"/>
                          <a:sym typeface="Arial"/>
                        </a:rPr>
                        <a:t> e </a:t>
                      </a:r>
                      <a:r>
                        <a:rPr lang="it-IT" sz="1000" b="0" i="1" u="none" strike="noStrike" cap="none">
                          <a:solidFill>
                            <a:schemeClr val="tx1"/>
                          </a:solidFill>
                          <a:effectLst/>
                          <a:latin typeface="+mn-lt"/>
                          <a:ea typeface="+mn-ea"/>
                          <a:cs typeface="+mn-cs"/>
                          <a:sym typeface="Arial"/>
                        </a:rPr>
                        <a:t>digest(</a:t>
                      </a:r>
                      <a:r>
                        <a:rPr lang="it-IT" sz="1000" b="0" i="1" u="none" strike="noStrike" cap="none" err="1">
                          <a:solidFill>
                            <a:schemeClr val="tx1"/>
                          </a:solidFill>
                          <a:effectLst/>
                          <a:latin typeface="+mn-lt"/>
                          <a:ea typeface="+mn-ea"/>
                          <a:cs typeface="+mn-cs"/>
                          <a:sym typeface="Arial"/>
                        </a:rPr>
                        <a:t>attachment</a:t>
                      </a:r>
                      <a:r>
                        <a:rPr lang="it-IT" sz="1000" b="0" i="1" u="none" strike="noStrike" cap="none" baseline="-25000" err="1">
                          <a:solidFill>
                            <a:schemeClr val="tx1"/>
                          </a:solidFill>
                          <a:effectLst/>
                          <a:latin typeface="+mn-lt"/>
                          <a:ea typeface="+mn-ea"/>
                          <a:cs typeface="+mn-cs"/>
                          <a:sym typeface="Arial"/>
                        </a:rPr>
                        <a:t>i</a:t>
                      </a:r>
                      <a:r>
                        <a:rPr lang="it-IT" sz="1000" b="0" i="1" u="none" strike="noStrike" cap="none" err="1">
                          <a:solidFill>
                            <a:schemeClr val="tx1"/>
                          </a:solidFill>
                          <a:effectLst/>
                          <a:latin typeface="+mn-lt"/>
                          <a:ea typeface="+mn-ea"/>
                          <a:cs typeface="+mn-cs"/>
                          <a:sym typeface="Arial"/>
                        </a:rPr>
                        <a:t>,algorithm</a:t>
                      </a:r>
                      <a:r>
                        <a:rPr lang="it-IT" sz="1000" b="0" i="1" u="none" strike="noStrike" cap="none">
                          <a:solidFill>
                            <a:schemeClr val="tx1"/>
                          </a:solidFill>
                          <a:effectLst/>
                          <a:latin typeface="+mn-lt"/>
                          <a:ea typeface="+mn-ea"/>
                          <a:cs typeface="+mn-cs"/>
                          <a:sym typeface="Arial"/>
                        </a:rPr>
                        <a:t>)</a:t>
                      </a:r>
                      <a:r>
                        <a:rPr lang="it-IT" sz="1000" b="0" i="0" u="none" strike="noStrike" cap="none">
                          <a:solidFill>
                            <a:schemeClr val="tx1"/>
                          </a:solidFill>
                          <a:effectLst/>
                          <a:latin typeface="+mn-lt"/>
                          <a:ea typeface="+mn-ea"/>
                          <a:cs typeface="+mn-cs"/>
                          <a:sym typeface="Arial"/>
                        </a:rPr>
                        <a:t> creati al passo B.</a:t>
                      </a:r>
                      <a:endParaRPr lang="it-IT" sz="1000"/>
                    </a:p>
                  </a:txBody>
                  <a:tcPr/>
                </a:tc>
                <a:tc>
                  <a:txBody>
                    <a:bodyPr/>
                    <a:lstStyle/>
                    <a:p>
                      <a:r>
                        <a:rPr lang="it-IT" sz="1000"/>
                        <a:t>AGGIORNATO L’XML SCHEMA</a:t>
                      </a:r>
                    </a:p>
                  </a:txBody>
                  <a:tcPr/>
                </a:tc>
                <a:extLst>
                  <a:ext uri="{0D108BD9-81ED-4DB2-BD59-A6C34878D82A}">
                    <a16:rowId xmlns:a16="http://schemas.microsoft.com/office/drawing/2014/main" val="919641077"/>
                  </a:ext>
                </a:extLst>
              </a:tr>
              <a:tr h="554969">
                <a:tc>
                  <a:txBody>
                    <a:bodyPr/>
                    <a:lstStyle/>
                    <a:p>
                      <a:r>
                        <a:rPr lang="it-IT" sz="1000"/>
                        <a:t>E</a:t>
                      </a:r>
                    </a:p>
                  </a:txBody>
                  <a:tcPr/>
                </a:tc>
                <a:tc>
                  <a:txBody>
                    <a:bodyPr/>
                    <a:lstStyle/>
                    <a:p>
                      <a:r>
                        <a:rPr lang="it-IT" sz="1000"/>
                        <a:t>Per garantire la non ripudiabilità della segnatura di protocollo DEVE essere applicato il profilo </a:t>
                      </a:r>
                      <a:r>
                        <a:rPr lang="it-IT" sz="1000" err="1"/>
                        <a:t>XAdES</a:t>
                      </a:r>
                      <a:r>
                        <a:rPr lang="it-IT" sz="1000"/>
                        <a:t> baseline B </a:t>
                      </a:r>
                      <a:r>
                        <a:rPr lang="it-IT" sz="1000" err="1"/>
                        <a:t>level</a:t>
                      </a:r>
                      <a:r>
                        <a:rPr lang="it-IT" sz="1000"/>
                        <a:t> signatures.</a:t>
                      </a:r>
                    </a:p>
                  </a:txBody>
                  <a:tcPr/>
                </a:tc>
                <a:tc>
                  <a:txBody>
                    <a:bodyPr/>
                    <a:lstStyle/>
                    <a:p>
                      <a:r>
                        <a:rPr lang="it-IT" sz="1000"/>
                        <a:t>AGGIUNTA</a:t>
                      </a:r>
                    </a:p>
                  </a:txBody>
                  <a:tcPr/>
                </a:tc>
                <a:extLst>
                  <a:ext uri="{0D108BD9-81ED-4DB2-BD59-A6C34878D82A}">
                    <a16:rowId xmlns:a16="http://schemas.microsoft.com/office/drawing/2014/main" val="2769401894"/>
                  </a:ext>
                </a:extLst>
              </a:tr>
              <a:tr h="554969">
                <a:tc>
                  <a:txBody>
                    <a:bodyPr/>
                    <a:lstStyle/>
                    <a:p>
                      <a:r>
                        <a:rPr lang="it-IT" sz="1000"/>
                        <a:t>F</a:t>
                      </a:r>
                    </a:p>
                  </a:txBody>
                  <a:tcPr/>
                </a:tc>
                <a:tc>
                  <a:txBody>
                    <a:bodyPr/>
                    <a:lstStyle/>
                    <a:p>
                      <a:r>
                        <a:rPr lang="it-IT" sz="1000"/>
                        <a:t>Registrazione del messaggio protocollato nel registro di protocollo per assicurare la persistenza dello stesso.</a:t>
                      </a:r>
                    </a:p>
                  </a:txBody>
                  <a:tcPr/>
                </a:tc>
                <a:tc>
                  <a:txBody>
                    <a:bodyPr/>
                    <a:lstStyle/>
                    <a:p>
                      <a:r>
                        <a:rPr lang="it-IT" sz="1000"/>
                        <a:t>NESSUNA VARIAZIONE</a:t>
                      </a:r>
                    </a:p>
                  </a:txBody>
                  <a:tcPr/>
                </a:tc>
                <a:extLst>
                  <a:ext uri="{0D108BD9-81ED-4DB2-BD59-A6C34878D82A}">
                    <a16:rowId xmlns:a16="http://schemas.microsoft.com/office/drawing/2014/main" val="1805945837"/>
                  </a:ext>
                </a:extLst>
              </a:tr>
            </a:tbl>
          </a:graphicData>
        </a:graphic>
      </p:graphicFrame>
      <p:sp>
        <p:nvSpPr>
          <p:cNvPr id="2" name="Ovale 1">
            <a:extLst>
              <a:ext uri="{FF2B5EF4-FFF2-40B4-BE49-F238E27FC236}">
                <a16:creationId xmlns:a16="http://schemas.microsoft.com/office/drawing/2014/main" id="{CEED681D-1582-49F5-BE07-422A8FCB562E}"/>
              </a:ext>
            </a:extLst>
          </p:cNvPr>
          <p:cNvSpPr/>
          <p:nvPr/>
        </p:nvSpPr>
        <p:spPr>
          <a:xfrm>
            <a:off x="10929668" y="5214668"/>
            <a:ext cx="862641" cy="7619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Tree>
    <p:extLst>
      <p:ext uri="{BB962C8B-B14F-4D97-AF65-F5344CB8AC3E}">
        <p14:creationId xmlns:p14="http://schemas.microsoft.com/office/powerpoint/2010/main" val="3278073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29</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5" name="Rettangolo 12">
            <a:extLst>
              <a:ext uri="{FF2B5EF4-FFF2-40B4-BE49-F238E27FC236}">
                <a16:creationId xmlns:a16="http://schemas.microsoft.com/office/drawing/2014/main" id="{6B01A3E9-7376-42D1-BBDF-21A20814CFE7}"/>
              </a:ext>
            </a:extLst>
          </p:cNvPr>
          <p:cNvSpPr>
            <a:spLocks noChangeArrowheads="1"/>
          </p:cNvSpPr>
          <p:nvPr/>
        </p:nvSpPr>
        <p:spPr bwMode="auto">
          <a:xfrm>
            <a:off x="498475" y="1284947"/>
            <a:ext cx="81645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r>
              <a:rPr lang="it-IT" altLang="it-IT" sz="2000" b="1">
                <a:solidFill>
                  <a:srgbClr val="013360"/>
                </a:solidFill>
                <a:latin typeface="Titillium Web" panose="00000800000000000000"/>
                <a:cs typeface="Calibri" panose="020F0502020204030204" pitchFamily="34" charset="0"/>
              </a:rPr>
              <a:t>Flusso di comunicazione</a:t>
            </a:r>
            <a:endParaRPr lang="it-IT" altLang="it-IT" sz="2000" u="sng">
              <a:solidFill>
                <a:srgbClr val="013360"/>
              </a:solidFill>
              <a:latin typeface="Titillium Web" panose="00000800000000000000"/>
              <a:cs typeface="Calibri" panose="020F0502020204030204" pitchFamily="34" charset="0"/>
            </a:endParaRPr>
          </a:p>
          <a:p>
            <a:pPr marL="0" indent="0" algn="just" eaLnBrk="1" hangingPunct="1"/>
            <a:endParaRPr lang="it-IT" altLang="it-IT" sz="1500">
              <a:solidFill>
                <a:srgbClr val="013360"/>
              </a:solidFill>
              <a:latin typeface="Calibri" panose="020F0502020204030204" pitchFamily="34" charset="0"/>
              <a:cs typeface="Calibri" panose="020F0502020204030204" pitchFamily="34" charset="0"/>
            </a:endParaRPr>
          </a:p>
        </p:txBody>
      </p:sp>
      <p:graphicFrame>
        <p:nvGraphicFramePr>
          <p:cNvPr id="6" name="Tabella 5">
            <a:extLst>
              <a:ext uri="{FF2B5EF4-FFF2-40B4-BE49-F238E27FC236}">
                <a16:creationId xmlns:a16="http://schemas.microsoft.com/office/drawing/2014/main" id="{FB6C3CDA-0D5B-4A95-9953-9720F11E97C1}"/>
              </a:ext>
            </a:extLst>
          </p:cNvPr>
          <p:cNvGraphicFramePr>
            <a:graphicFrameLocks noGrp="1"/>
          </p:cNvGraphicFramePr>
          <p:nvPr>
            <p:extLst>
              <p:ext uri="{D42A27DB-BD31-4B8C-83A1-F6EECF244321}">
                <p14:modId xmlns:p14="http://schemas.microsoft.com/office/powerpoint/2010/main" val="1571063442"/>
              </p:ext>
            </p:extLst>
          </p:nvPr>
        </p:nvGraphicFramePr>
        <p:xfrm>
          <a:off x="694372" y="1744437"/>
          <a:ext cx="10803255" cy="4244883"/>
        </p:xfrm>
        <a:graphic>
          <a:graphicData uri="http://schemas.openxmlformats.org/drawingml/2006/table">
            <a:tbl>
              <a:tblPr firstRow="1" bandRow="1"/>
              <a:tblGrid>
                <a:gridCol w="477352">
                  <a:extLst>
                    <a:ext uri="{9D8B030D-6E8A-4147-A177-3AD203B41FA5}">
                      <a16:colId xmlns:a16="http://schemas.microsoft.com/office/drawing/2014/main" val="1276837382"/>
                    </a:ext>
                  </a:extLst>
                </a:gridCol>
                <a:gridCol w="1777250">
                  <a:extLst>
                    <a:ext uri="{9D8B030D-6E8A-4147-A177-3AD203B41FA5}">
                      <a16:colId xmlns:a16="http://schemas.microsoft.com/office/drawing/2014/main" val="3301918344"/>
                    </a:ext>
                  </a:extLst>
                </a:gridCol>
                <a:gridCol w="8548653">
                  <a:extLst>
                    <a:ext uri="{9D8B030D-6E8A-4147-A177-3AD203B41FA5}">
                      <a16:colId xmlns:a16="http://schemas.microsoft.com/office/drawing/2014/main" val="2668328110"/>
                    </a:ext>
                  </a:extLst>
                </a:gridCol>
              </a:tblGrid>
              <a:tr h="504685">
                <a:tc>
                  <a:txBody>
                    <a:bodyPr/>
                    <a:lstStyle/>
                    <a:p>
                      <a:endParaRPr lang="it-IT" sz="1100" b="1"/>
                    </a:p>
                  </a:txBody>
                  <a:tcPr>
                    <a:solidFill>
                      <a:schemeClr val="bg1">
                        <a:lumMod val="65000"/>
                      </a:schemeClr>
                    </a:solidFill>
                  </a:tcPr>
                </a:tc>
                <a:tc>
                  <a:txBody>
                    <a:bodyPr/>
                    <a:lstStyle/>
                    <a:p>
                      <a:r>
                        <a:rPr lang="it-IT" sz="1100" b="1"/>
                        <a:t>Chi</a:t>
                      </a:r>
                    </a:p>
                  </a:txBody>
                  <a:tcPr>
                    <a:solidFill>
                      <a:schemeClr val="bg1">
                        <a:lumMod val="65000"/>
                      </a:schemeClr>
                    </a:solidFill>
                  </a:tcPr>
                </a:tc>
                <a:tc>
                  <a:txBody>
                    <a:bodyPr/>
                    <a:lstStyle/>
                    <a:p>
                      <a:r>
                        <a:rPr lang="it-IT" sz="1100" b="1"/>
                        <a:t>Cosa</a:t>
                      </a:r>
                    </a:p>
                  </a:txBody>
                  <a:tcPr>
                    <a:solidFill>
                      <a:schemeClr val="bg1">
                        <a:lumMod val="65000"/>
                      </a:schemeClr>
                    </a:solidFill>
                  </a:tcPr>
                </a:tc>
                <a:extLst>
                  <a:ext uri="{0D108BD9-81ED-4DB2-BD59-A6C34878D82A}">
                    <a16:rowId xmlns:a16="http://schemas.microsoft.com/office/drawing/2014/main" val="2574798461"/>
                  </a:ext>
                </a:extLst>
              </a:tr>
              <a:tr h="504685">
                <a:tc rowSpan="2">
                  <a:txBody>
                    <a:bodyPr/>
                    <a:lstStyle/>
                    <a:p>
                      <a:pPr algn="ctr"/>
                      <a:r>
                        <a:rPr lang="it-IT" sz="1000"/>
                        <a:t>REQUEST</a:t>
                      </a:r>
                    </a:p>
                  </a:txBody>
                  <a:tcPr vert="vert270"/>
                </a:tc>
                <a:tc>
                  <a:txBody>
                    <a:bodyPr/>
                    <a:lstStyle/>
                    <a:p>
                      <a:r>
                        <a:rPr lang="it-IT" sz="1000" b="0" i="0" u="none" strike="noStrike" cap="none">
                          <a:solidFill>
                            <a:schemeClr val="tx1"/>
                          </a:solidFill>
                          <a:effectLst/>
                          <a:latin typeface="+mn-lt"/>
                          <a:ea typeface="+mn-ea"/>
                          <a:cs typeface="+mn-cs"/>
                          <a:sym typeface="Arial"/>
                        </a:rPr>
                        <a:t>AOO Mittente</a:t>
                      </a:r>
                      <a:endParaRPr lang="it-IT" sz="1000"/>
                    </a:p>
                  </a:txBody>
                  <a:tcPr/>
                </a:tc>
                <a:tc>
                  <a:txBody>
                    <a:bodyPr/>
                    <a:lstStyle/>
                    <a:p>
                      <a:r>
                        <a:rPr lang="it-IT" sz="1000"/>
                        <a:t>L’AOO mittente DEVE produrre il messaggio protocollato (vedi slide 5)</a:t>
                      </a:r>
                    </a:p>
                  </a:txBody>
                  <a:tcPr/>
                </a:tc>
                <a:extLst>
                  <a:ext uri="{0D108BD9-81ED-4DB2-BD59-A6C34878D82A}">
                    <a16:rowId xmlns:a16="http://schemas.microsoft.com/office/drawing/2014/main" val="753329692"/>
                  </a:ext>
                </a:extLst>
              </a:tr>
              <a:tr h="1161466">
                <a:tc vMerge="1">
                  <a:txBody>
                    <a:bodyPr/>
                    <a:lstStyle/>
                    <a:p>
                      <a:endParaRPr lang="it-IT" sz="1000"/>
                    </a:p>
                  </a:txBody>
                  <a:tcPr/>
                </a:tc>
                <a:tc>
                  <a:txBody>
                    <a:bodyPr/>
                    <a:lstStyle/>
                    <a:p>
                      <a:r>
                        <a:rPr lang="it-IT" sz="1000"/>
                        <a:t>AOO Destinatario</a:t>
                      </a:r>
                    </a:p>
                  </a:txBody>
                  <a:tcPr/>
                </a:tc>
                <a:tc>
                  <a:txBody>
                    <a:bodyPr/>
                    <a:lstStyle/>
                    <a:p>
                      <a:r>
                        <a:rPr lang="it-IT" sz="1000"/>
                        <a:t>L’AOO destinatario ricevuto il messaggio protocollato DEVE verificare la  segnatura di protocollo</a:t>
                      </a:r>
                    </a:p>
                    <a:p>
                      <a:pPr marL="228600" indent="-228600" rtl="0" fontAlgn="base">
                        <a:buFont typeface="+mj-lt"/>
                        <a:buAutoNum type="alphaLcParenR"/>
                      </a:pPr>
                      <a:r>
                        <a:rPr lang="it-IT" sz="800" b="0" i="0" u="none" strike="noStrike" cap="none">
                          <a:solidFill>
                            <a:schemeClr val="tx1"/>
                          </a:solidFill>
                          <a:effectLst/>
                          <a:latin typeface="+mn-lt"/>
                          <a:ea typeface="+mn-ea"/>
                          <a:cs typeface="+mn-cs"/>
                          <a:sym typeface="Arial"/>
                        </a:rPr>
                        <a:t>DEVE verificare la correttezza della firma della </a:t>
                      </a:r>
                      <a:r>
                        <a:rPr lang="it-IT" sz="800" b="0" i="1" u="none" strike="noStrike" cap="none">
                          <a:solidFill>
                            <a:schemeClr val="tx1"/>
                          </a:solidFill>
                          <a:effectLst/>
                          <a:latin typeface="+mn-lt"/>
                          <a:ea typeface="+mn-ea"/>
                          <a:cs typeface="+mn-cs"/>
                          <a:sym typeface="Arial"/>
                        </a:rPr>
                        <a:t>segnatura di protocollo</a:t>
                      </a:r>
                      <a:endParaRPr lang="it-IT" sz="800" b="0" i="0" u="none" strike="noStrike" cap="none">
                        <a:solidFill>
                          <a:schemeClr val="tx1"/>
                        </a:solidFill>
                        <a:effectLst/>
                        <a:latin typeface="+mn-lt"/>
                        <a:ea typeface="+mn-ea"/>
                        <a:cs typeface="+mn-cs"/>
                        <a:sym typeface="Arial"/>
                      </a:endParaRPr>
                    </a:p>
                    <a:p>
                      <a:pPr marL="228600" indent="-228600" rtl="0" fontAlgn="base">
                        <a:buFont typeface="+mj-lt"/>
                        <a:buAutoNum type="alphaLcParenR"/>
                      </a:pPr>
                      <a:r>
                        <a:rPr lang="it-IT" sz="800" b="0" i="0" u="none" strike="noStrike" cap="none">
                          <a:solidFill>
                            <a:schemeClr val="tx1"/>
                          </a:solidFill>
                          <a:effectLst/>
                          <a:latin typeface="+mn-lt"/>
                          <a:ea typeface="+mn-ea"/>
                          <a:cs typeface="+mn-cs"/>
                          <a:sym typeface="Arial"/>
                        </a:rPr>
                        <a:t>DEVE verificare la corrispondenza dell’impronta del </a:t>
                      </a:r>
                      <a:r>
                        <a:rPr lang="it-IT" sz="800" b="0" i="1" u="none" strike="noStrike" cap="none">
                          <a:solidFill>
                            <a:schemeClr val="tx1"/>
                          </a:solidFill>
                          <a:effectLst/>
                          <a:latin typeface="+mn-lt"/>
                          <a:ea typeface="+mn-ea"/>
                          <a:cs typeface="+mn-cs"/>
                          <a:sym typeface="Arial"/>
                        </a:rPr>
                        <a:t>documento primario</a:t>
                      </a:r>
                      <a:r>
                        <a:rPr lang="it-IT" sz="800" b="0" i="0" u="none" strike="noStrike" cap="none">
                          <a:solidFill>
                            <a:schemeClr val="tx1"/>
                          </a:solidFill>
                          <a:effectLst/>
                          <a:latin typeface="+mn-lt"/>
                          <a:ea typeface="+mn-ea"/>
                          <a:cs typeface="+mn-cs"/>
                          <a:sym typeface="Arial"/>
                        </a:rPr>
                        <a:t> presente nella </a:t>
                      </a:r>
                      <a:r>
                        <a:rPr lang="it-IT" sz="800" b="0" i="1" u="none" strike="noStrike" cap="none">
                          <a:solidFill>
                            <a:schemeClr val="tx1"/>
                          </a:solidFill>
                          <a:effectLst/>
                          <a:latin typeface="+mn-lt"/>
                          <a:ea typeface="+mn-ea"/>
                          <a:cs typeface="+mn-cs"/>
                          <a:sym typeface="Arial"/>
                        </a:rPr>
                        <a:t>segnatura di protocollo</a:t>
                      </a:r>
                      <a:r>
                        <a:rPr lang="it-IT" sz="800" b="0" i="0" u="none" strike="noStrike" cap="none">
                          <a:solidFill>
                            <a:schemeClr val="tx1"/>
                          </a:solidFill>
                          <a:effectLst/>
                          <a:latin typeface="+mn-lt"/>
                          <a:ea typeface="+mn-ea"/>
                          <a:cs typeface="+mn-cs"/>
                          <a:sym typeface="Arial"/>
                        </a:rPr>
                        <a:t> e il documento primario ricevuto</a:t>
                      </a:r>
                    </a:p>
                    <a:p>
                      <a:pPr marL="228600" indent="-228600">
                        <a:buFont typeface="+mj-lt"/>
                        <a:buAutoNum type="alphaLcParenR"/>
                      </a:pPr>
                      <a:r>
                        <a:rPr lang="it-IT" sz="800" b="0" i="0" u="none" strike="noStrike" cap="none">
                          <a:solidFill>
                            <a:schemeClr val="tx1"/>
                          </a:solidFill>
                          <a:effectLst/>
                          <a:latin typeface="+mn-lt"/>
                          <a:ea typeface="+mn-ea"/>
                          <a:cs typeface="+mn-cs"/>
                          <a:sym typeface="Arial"/>
                        </a:rPr>
                        <a:t>se presenti </a:t>
                      </a:r>
                      <a:r>
                        <a:rPr lang="it-IT" sz="800" b="0" i="1" u="none" strike="noStrike" cap="none">
                          <a:solidFill>
                            <a:schemeClr val="tx1"/>
                          </a:solidFill>
                          <a:effectLst/>
                          <a:latin typeface="+mn-lt"/>
                          <a:ea typeface="+mn-ea"/>
                          <a:cs typeface="+mn-cs"/>
                          <a:sym typeface="Arial"/>
                        </a:rPr>
                        <a:t>allegati</a:t>
                      </a:r>
                      <a:r>
                        <a:rPr lang="it-IT" sz="800" b="0" i="0" u="none" strike="noStrike" cap="none">
                          <a:solidFill>
                            <a:schemeClr val="tx1"/>
                          </a:solidFill>
                          <a:effectLst/>
                          <a:latin typeface="+mn-lt"/>
                          <a:ea typeface="+mn-ea"/>
                          <a:cs typeface="+mn-cs"/>
                          <a:sym typeface="Arial"/>
                        </a:rPr>
                        <a:t>, per ogni allegato DEVE verificare la corrispondenza dell’impronta dell’</a:t>
                      </a:r>
                      <a:r>
                        <a:rPr lang="it-IT" sz="800" b="0" i="1" u="none" strike="noStrike" cap="none">
                          <a:solidFill>
                            <a:schemeClr val="tx1"/>
                          </a:solidFill>
                          <a:effectLst/>
                          <a:latin typeface="+mn-lt"/>
                          <a:ea typeface="+mn-ea"/>
                          <a:cs typeface="+mn-cs"/>
                          <a:sym typeface="Arial"/>
                        </a:rPr>
                        <a:t>allegato</a:t>
                      </a:r>
                      <a:r>
                        <a:rPr lang="it-IT" sz="800" b="0" i="0" u="none" strike="noStrike" cap="none">
                          <a:solidFill>
                            <a:schemeClr val="tx1"/>
                          </a:solidFill>
                          <a:effectLst/>
                          <a:latin typeface="+mn-lt"/>
                          <a:ea typeface="+mn-ea"/>
                          <a:cs typeface="+mn-cs"/>
                          <a:sym typeface="Arial"/>
                        </a:rPr>
                        <a:t> presente nella </a:t>
                      </a:r>
                      <a:r>
                        <a:rPr lang="it-IT" sz="800" b="0" i="1" u="none" strike="noStrike" cap="none">
                          <a:solidFill>
                            <a:schemeClr val="tx1"/>
                          </a:solidFill>
                          <a:effectLst/>
                          <a:latin typeface="+mn-lt"/>
                          <a:ea typeface="+mn-ea"/>
                          <a:cs typeface="+mn-cs"/>
                          <a:sym typeface="Arial"/>
                        </a:rPr>
                        <a:t>segnatura di protocollo</a:t>
                      </a:r>
                      <a:r>
                        <a:rPr lang="it-IT" sz="800" b="0" i="0" u="none" strike="noStrike" cap="none">
                          <a:solidFill>
                            <a:schemeClr val="tx1"/>
                          </a:solidFill>
                          <a:effectLst/>
                          <a:latin typeface="+mn-lt"/>
                          <a:ea typeface="+mn-ea"/>
                          <a:cs typeface="+mn-cs"/>
                          <a:sym typeface="Arial"/>
                        </a:rPr>
                        <a:t> e l’allegato ricevuto</a:t>
                      </a:r>
                      <a:endParaRPr lang="it-IT" sz="400"/>
                    </a:p>
                  </a:txBody>
                  <a:tcPr/>
                </a:tc>
                <a:extLst>
                  <a:ext uri="{0D108BD9-81ED-4DB2-BD59-A6C34878D82A}">
                    <a16:rowId xmlns:a16="http://schemas.microsoft.com/office/drawing/2014/main" val="1996132986"/>
                  </a:ext>
                </a:extLst>
              </a:tr>
              <a:tr h="1534795">
                <a:tc rowSpan="2">
                  <a:txBody>
                    <a:bodyPr/>
                    <a:lstStyle/>
                    <a:p>
                      <a:pPr algn="ctr"/>
                      <a:r>
                        <a:rPr lang="it-IT" sz="1000"/>
                        <a:t>CALLBACK</a:t>
                      </a:r>
                    </a:p>
                  </a:txBody>
                  <a:tcPr vert="vert270"/>
                </a:tc>
                <a:tc>
                  <a:txBody>
                    <a:bodyPr/>
                    <a:lstStyle/>
                    <a:p>
                      <a:r>
                        <a:rPr lang="it-IT" sz="1000"/>
                        <a:t>AOO Destinatario</a:t>
                      </a:r>
                    </a:p>
                  </a:txBody>
                  <a:tcPr/>
                </a:tc>
                <a:tc>
                  <a:txBody>
                    <a:bodyPr/>
                    <a:lstStyle/>
                    <a:p>
                      <a:r>
                        <a:rPr lang="it-IT" sz="1000"/>
                        <a:t>L’AOO destinataria DEVE inoltrare la ricevuta di ricezione del messaggio protocollato alla AOO mittente</a:t>
                      </a:r>
                    </a:p>
                    <a:p>
                      <a:endParaRPr lang="it-IT" sz="1000"/>
                    </a:p>
                    <a:p>
                      <a:r>
                        <a:rPr lang="it-IT" sz="800"/>
                        <a:t>CASO A</a:t>
                      </a:r>
                    </a:p>
                    <a:p>
                      <a:r>
                        <a:rPr lang="it-IT" sz="800"/>
                        <a:t>Se l’AOO destinataria è riuscita a verificare il messaggio di protocollo ricevuto provvede alla registrazione nel registro di protocollo e all’inoltro della conferma</a:t>
                      </a:r>
                    </a:p>
                    <a:p>
                      <a:endParaRPr lang="it-IT" sz="800"/>
                    </a:p>
                    <a:p>
                      <a:r>
                        <a:rPr lang="it-IT" sz="800"/>
                        <a:t>CASO B</a:t>
                      </a:r>
                    </a:p>
                    <a:p>
                      <a:r>
                        <a:rPr lang="it-IT" sz="800"/>
                        <a:t>Se l’AOO destinataria non è riuscita a verifica il messaggio di protocollo ricevuto DEVE segnalare alla AOO mittente l’anomalia riscontrata</a:t>
                      </a:r>
                      <a:endParaRPr lang="it-IT" sz="1000"/>
                    </a:p>
                  </a:txBody>
                  <a:tcPr/>
                </a:tc>
                <a:extLst>
                  <a:ext uri="{0D108BD9-81ED-4DB2-BD59-A6C34878D82A}">
                    <a16:rowId xmlns:a16="http://schemas.microsoft.com/office/drawing/2014/main" val="594305449"/>
                  </a:ext>
                </a:extLst>
              </a:tr>
              <a:tr h="539252">
                <a:tc vMerge="1">
                  <a:txBody>
                    <a:bodyPr/>
                    <a:lstStyle/>
                    <a:p>
                      <a:endParaRPr lang="it-IT"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cap="none">
                          <a:solidFill>
                            <a:schemeClr val="tx1"/>
                          </a:solidFill>
                          <a:effectLst/>
                          <a:latin typeface="+mn-lt"/>
                          <a:ea typeface="+mn-ea"/>
                          <a:cs typeface="+mn-cs"/>
                          <a:sym typeface="Arial"/>
                        </a:rPr>
                        <a:t>AOO Mittente</a:t>
                      </a:r>
                      <a:endParaRPr lang="it-IT" sz="1000"/>
                    </a:p>
                  </a:txBody>
                  <a:tcPr/>
                </a:tc>
                <a:tc>
                  <a:txBody>
                    <a:bodyPr/>
                    <a:lstStyle/>
                    <a:p>
                      <a:r>
                        <a:rPr lang="it-IT" sz="1000" b="0" i="0" u="none" strike="noStrike" cap="none">
                          <a:solidFill>
                            <a:schemeClr val="tx1"/>
                          </a:solidFill>
                          <a:latin typeface="+mn-lt"/>
                          <a:ea typeface="+mn-ea"/>
                          <a:cs typeface="+mn-cs"/>
                          <a:sym typeface="Arial"/>
                        </a:rPr>
                        <a:t>L’AOO mittente deve registrare la ricevuta di ricezione del messaggio protocollato nel registro di protocollo per assicurare la persistenza dello stesso.</a:t>
                      </a:r>
                    </a:p>
                  </a:txBody>
                  <a:tcPr/>
                </a:tc>
                <a:extLst>
                  <a:ext uri="{0D108BD9-81ED-4DB2-BD59-A6C34878D82A}">
                    <a16:rowId xmlns:a16="http://schemas.microsoft.com/office/drawing/2014/main" val="919641077"/>
                  </a:ext>
                </a:extLst>
              </a:tr>
            </a:tbl>
          </a:graphicData>
        </a:graphic>
      </p:graphicFrame>
    </p:spTree>
    <p:extLst>
      <p:ext uri="{BB962C8B-B14F-4D97-AF65-F5344CB8AC3E}">
        <p14:creationId xmlns:p14="http://schemas.microsoft.com/office/powerpoint/2010/main" val="272741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602635"/>
            <a:ext cx="12192001" cy="1154296"/>
          </a:xfrm>
          <a:solidFill>
            <a:srgbClr val="0070C0"/>
          </a:solidFill>
        </p:spPr>
        <p:txBody>
          <a:bodyPr lIns="91440" tIns="45720" rIns="91440" bIns="45720" anchor="b">
            <a:noAutofit/>
          </a:bodyPr>
          <a:lstStyle/>
          <a:p>
            <a:r>
              <a:rPr lang="it-IT" sz="5400">
                <a:ea typeface="+mj-lt"/>
                <a:cs typeface="+mj-lt"/>
              </a:rPr>
              <a:t>Cosa cambia con le nuove linee guida AGID</a:t>
            </a:r>
            <a:endParaRPr lang="it-IT" sz="5400">
              <a:ea typeface="+mn-ea"/>
              <a:cs typeface="+mn-cs"/>
            </a:endParaRPr>
          </a:p>
        </p:txBody>
      </p:sp>
      <p:sp>
        <p:nvSpPr>
          <p:cNvPr id="3" name="Sottotitolo 2"/>
          <p:cNvSpPr>
            <a:spLocks noGrp="1"/>
          </p:cNvSpPr>
          <p:nvPr>
            <p:ph type="subTitle" idx="1"/>
          </p:nvPr>
        </p:nvSpPr>
        <p:spPr>
          <a:xfrm>
            <a:off x="1524000" y="3886568"/>
            <a:ext cx="9144000" cy="1334277"/>
          </a:xfrm>
        </p:spPr>
        <p:txBody>
          <a:bodyPr anchor="ctr">
            <a:normAutofit/>
          </a:bodyPr>
          <a:lstStyle/>
          <a:p>
            <a:endParaRPr lang="it-IT" sz="3200" b="1">
              <a:cs typeface="Calibri"/>
            </a:endParaRPr>
          </a:p>
          <a:p>
            <a:endParaRPr lang="it-IT" sz="3200" b="1">
              <a:cs typeface="Calibri"/>
            </a:endParaRPr>
          </a:p>
        </p:txBody>
      </p:sp>
      <p:sp>
        <p:nvSpPr>
          <p:cNvPr id="4" name="Titolo 1">
            <a:extLst>
              <a:ext uri="{FF2B5EF4-FFF2-40B4-BE49-F238E27FC236}">
                <a16:creationId xmlns:a16="http://schemas.microsoft.com/office/drawing/2014/main" id="{BCC83061-FDE6-4C91-93EF-2A4B19FF3380}"/>
              </a:ext>
            </a:extLst>
          </p:cNvPr>
          <p:cNvSpPr txBox="1">
            <a:spLocks/>
          </p:cNvSpPr>
          <p:nvPr/>
        </p:nvSpPr>
        <p:spPr>
          <a:xfrm>
            <a:off x="-2" y="3399410"/>
            <a:ext cx="12192001" cy="1154296"/>
          </a:xfrm>
          <a:prstGeom prst="rect">
            <a:avLst/>
          </a:prstGeom>
          <a:solidFill>
            <a:srgbClr val="0070C0"/>
          </a:solidFill>
        </p:spPr>
        <p:txBody>
          <a:bodyPr lIns="91440" tIns="45720" rIns="91440" bIns="4572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it-IT" sz="3200" b="1">
                <a:latin typeface="Titillium Web" panose="020B0604020202020204" charset="0"/>
                <a:ea typeface="+mn-ea"/>
                <a:cs typeface="+mn-cs"/>
              </a:rPr>
              <a:t>Patrizia Gentili (AgID)</a:t>
            </a:r>
          </a:p>
        </p:txBody>
      </p:sp>
      <p:pic>
        <p:nvPicPr>
          <p:cNvPr id="6" name="Immagine 5">
            <a:extLst>
              <a:ext uri="{FF2B5EF4-FFF2-40B4-BE49-F238E27FC236}">
                <a16:creationId xmlns:a16="http://schemas.microsoft.com/office/drawing/2014/main" id="{439A2770-612E-0C45-A9AE-7374DB89B711}"/>
              </a:ext>
            </a:extLst>
          </p:cNvPr>
          <p:cNvPicPr>
            <a:picLocks noChangeAspect="1"/>
          </p:cNvPicPr>
          <p:nvPr/>
        </p:nvPicPr>
        <p:blipFill rotWithShape="1">
          <a:blip r:embed="rId2"/>
          <a:srcRect t="9075" b="76025"/>
          <a:stretch/>
        </p:blipFill>
        <p:spPr>
          <a:xfrm>
            <a:off x="0" y="5812437"/>
            <a:ext cx="12192000" cy="1045563"/>
          </a:xfrm>
          <a:prstGeom prst="rect">
            <a:avLst/>
          </a:prstGeom>
        </p:spPr>
      </p:pic>
    </p:spTree>
    <p:extLst>
      <p:ext uri="{BB962C8B-B14F-4D97-AF65-F5344CB8AC3E}">
        <p14:creationId xmlns:p14="http://schemas.microsoft.com/office/powerpoint/2010/main" val="3705478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30</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5" name="Rettangolo 12">
            <a:extLst>
              <a:ext uri="{FF2B5EF4-FFF2-40B4-BE49-F238E27FC236}">
                <a16:creationId xmlns:a16="http://schemas.microsoft.com/office/drawing/2014/main" id="{6B01A3E9-7376-42D1-BBDF-21A20814CFE7}"/>
              </a:ext>
            </a:extLst>
          </p:cNvPr>
          <p:cNvSpPr>
            <a:spLocks noChangeArrowheads="1"/>
          </p:cNvSpPr>
          <p:nvPr/>
        </p:nvSpPr>
        <p:spPr bwMode="auto">
          <a:xfrm>
            <a:off x="498475" y="1284947"/>
            <a:ext cx="8164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a:r>
              <a:rPr lang="it-IT" altLang="it-IT" sz="2000" b="1">
                <a:solidFill>
                  <a:srgbClr val="013360"/>
                </a:solidFill>
                <a:latin typeface="Titillium Web" panose="00000800000000000000"/>
                <a:cs typeface="Calibri" panose="020F0502020204030204" pitchFamily="34" charset="0"/>
              </a:rPr>
              <a:t>Trasporto da PEC a Machine To Machine</a:t>
            </a:r>
            <a:endParaRPr lang="it-IT" altLang="it-IT" sz="1500">
              <a:solidFill>
                <a:srgbClr val="013360"/>
              </a:solidFill>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3BACBD3D-3883-469A-9C45-04B0A68D110C}"/>
              </a:ext>
            </a:extLst>
          </p:cNvPr>
          <p:cNvPicPr>
            <a:picLocks noChangeAspect="1"/>
          </p:cNvPicPr>
          <p:nvPr/>
        </p:nvPicPr>
        <p:blipFill>
          <a:blip r:embed="rId3"/>
          <a:stretch>
            <a:fillRect/>
          </a:stretch>
        </p:blipFill>
        <p:spPr>
          <a:xfrm>
            <a:off x="571500" y="1870696"/>
            <a:ext cx="7906386" cy="1845074"/>
          </a:xfrm>
          <a:prstGeom prst="rect">
            <a:avLst/>
          </a:prstGeom>
        </p:spPr>
      </p:pic>
      <p:sp>
        <p:nvSpPr>
          <p:cNvPr id="8" name="Rettangolo 12">
            <a:extLst>
              <a:ext uri="{FF2B5EF4-FFF2-40B4-BE49-F238E27FC236}">
                <a16:creationId xmlns:a16="http://schemas.microsoft.com/office/drawing/2014/main" id="{AC116D13-CE80-4F81-829F-7B45E0D149E3}"/>
              </a:ext>
            </a:extLst>
          </p:cNvPr>
          <p:cNvSpPr>
            <a:spLocks noChangeArrowheads="1"/>
          </p:cNvSpPr>
          <p:nvPr/>
        </p:nvSpPr>
        <p:spPr bwMode="auto">
          <a:xfrm>
            <a:off x="8649733" y="2675637"/>
            <a:ext cx="347472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r>
              <a:rPr lang="it-IT" altLang="it-IT" sz="2000">
                <a:solidFill>
                  <a:srgbClr val="013360"/>
                </a:solidFill>
                <a:latin typeface="Titillium Web" panose="00000800000000000000"/>
                <a:cs typeface="Calibri" panose="020F0502020204030204" pitchFamily="34" charset="0"/>
              </a:rPr>
              <a:t>Realizzare il trasporto tramite API permette l’automatizzazione di tutte le fasi della comunicazione determinando una </a:t>
            </a:r>
            <a:r>
              <a:rPr lang="it-IT" altLang="it-IT" sz="2000" b="1">
                <a:solidFill>
                  <a:srgbClr val="013360"/>
                </a:solidFill>
                <a:latin typeface="Titillium Web" panose="00000800000000000000"/>
                <a:cs typeface="Calibri" panose="020F0502020204030204" pitchFamily="34" charset="0"/>
              </a:rPr>
              <a:t>riduzione dei tempi per lo scambio di messaggi protocollati tra PA</a:t>
            </a:r>
            <a:r>
              <a:rPr lang="it-IT" altLang="it-IT" sz="2000">
                <a:solidFill>
                  <a:srgbClr val="013360"/>
                </a:solidFill>
                <a:latin typeface="Titillium Web" panose="00000800000000000000"/>
                <a:cs typeface="Calibri" panose="020F0502020204030204" pitchFamily="34" charset="0"/>
              </a:rPr>
              <a:t>.</a:t>
            </a:r>
            <a:endParaRPr lang="it-IT" altLang="it-IT" sz="2000">
              <a:solidFill>
                <a:srgbClr val="0070C0"/>
              </a:solidFill>
              <a:latin typeface="Titillium Web" panose="00000800000000000000"/>
            </a:endParaRPr>
          </a:p>
          <a:p>
            <a:pPr algn="just" eaLnBrk="1" hangingPunct="1">
              <a:buFont typeface="Arial" panose="020B0604020202020204" pitchFamily="34" charset="0"/>
              <a:buChar char="•"/>
            </a:pPr>
            <a:endParaRPr lang="it-IT" altLang="it-IT" sz="1500">
              <a:solidFill>
                <a:srgbClr val="0070C0"/>
              </a:solidFill>
              <a:latin typeface="Titillium Web" panose="00000800000000000000" pitchFamily="2" charset="0"/>
            </a:endParaRPr>
          </a:p>
        </p:txBody>
      </p:sp>
      <p:pic>
        <p:nvPicPr>
          <p:cNvPr id="9" name="Immagine 8">
            <a:extLst>
              <a:ext uri="{FF2B5EF4-FFF2-40B4-BE49-F238E27FC236}">
                <a16:creationId xmlns:a16="http://schemas.microsoft.com/office/drawing/2014/main" id="{DFFE7BFC-BA6A-4EF6-8919-DD3E6813239E}"/>
              </a:ext>
            </a:extLst>
          </p:cNvPr>
          <p:cNvPicPr>
            <a:picLocks noChangeAspect="1"/>
          </p:cNvPicPr>
          <p:nvPr/>
        </p:nvPicPr>
        <p:blipFill>
          <a:blip r:embed="rId4"/>
          <a:stretch>
            <a:fillRect/>
          </a:stretch>
        </p:blipFill>
        <p:spPr>
          <a:xfrm>
            <a:off x="571500" y="4108176"/>
            <a:ext cx="7906386" cy="1845074"/>
          </a:xfrm>
          <a:prstGeom prst="rect">
            <a:avLst/>
          </a:prstGeom>
        </p:spPr>
      </p:pic>
    </p:spTree>
    <p:extLst>
      <p:ext uri="{BB962C8B-B14F-4D97-AF65-F5344CB8AC3E}">
        <p14:creationId xmlns:p14="http://schemas.microsoft.com/office/powerpoint/2010/main" val="331961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31</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Protocollo Informatico – Comunicazione tra AOO</a:t>
            </a:r>
          </a:p>
        </p:txBody>
      </p:sp>
      <p:sp>
        <p:nvSpPr>
          <p:cNvPr id="5" name="Rettangolo 12">
            <a:extLst>
              <a:ext uri="{FF2B5EF4-FFF2-40B4-BE49-F238E27FC236}">
                <a16:creationId xmlns:a16="http://schemas.microsoft.com/office/drawing/2014/main" id="{6B01A3E9-7376-42D1-BBDF-21A20814CFE7}"/>
              </a:ext>
            </a:extLst>
          </p:cNvPr>
          <p:cNvSpPr>
            <a:spLocks noChangeArrowheads="1"/>
          </p:cNvSpPr>
          <p:nvPr/>
        </p:nvSpPr>
        <p:spPr bwMode="auto">
          <a:xfrm>
            <a:off x="498475" y="1284947"/>
            <a:ext cx="8164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a:r>
              <a:rPr lang="it-IT" altLang="it-IT" sz="2000" b="1">
                <a:solidFill>
                  <a:srgbClr val="013360"/>
                </a:solidFill>
                <a:latin typeface="Titillium Web" panose="00000800000000000000"/>
                <a:cs typeface="Calibri" panose="020F0502020204030204" pitchFamily="34" charset="0"/>
              </a:rPr>
              <a:t>Tempi</a:t>
            </a:r>
            <a:endParaRPr lang="it-IT" altLang="it-IT" sz="1500">
              <a:solidFill>
                <a:srgbClr val="013360"/>
              </a:solidFill>
              <a:latin typeface="Calibri" panose="020F0502020204030204" pitchFamily="34" charset="0"/>
              <a:cs typeface="Calibri" panose="020F0502020204030204" pitchFamily="34" charset="0"/>
            </a:endParaRPr>
          </a:p>
        </p:txBody>
      </p:sp>
      <p:sp>
        <p:nvSpPr>
          <p:cNvPr id="10" name="Rettangolo 12">
            <a:extLst>
              <a:ext uri="{FF2B5EF4-FFF2-40B4-BE49-F238E27FC236}">
                <a16:creationId xmlns:a16="http://schemas.microsoft.com/office/drawing/2014/main" id="{5D422AE2-AEA8-4E59-8EA6-5B569B220919}"/>
              </a:ext>
            </a:extLst>
          </p:cNvPr>
          <p:cNvSpPr>
            <a:spLocks noChangeArrowheads="1"/>
          </p:cNvSpPr>
          <p:nvPr/>
        </p:nvSpPr>
        <p:spPr bwMode="auto">
          <a:xfrm>
            <a:off x="498475" y="2028483"/>
            <a:ext cx="11109960" cy="28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indent="-342900" algn="just" eaLnBrk="1" hangingPunct="1">
              <a:lnSpc>
                <a:spcPct val="150000"/>
              </a:lnSpc>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Dai test effettuati si è rilevato che i tempi per l’analisi e l’implementazione  delle modifiche sono ridotti.</a:t>
            </a:r>
          </a:p>
          <a:p>
            <a:pPr marL="342900" indent="-342900" algn="just" eaLnBrk="1" hangingPunct="1">
              <a:lnSpc>
                <a:spcPct val="150000"/>
              </a:lnSpc>
              <a:buFont typeface="Wingdings" panose="05000000000000000000" pitchFamily="2" charset="2"/>
              <a:buChar char="§"/>
            </a:pPr>
            <a:endParaRPr lang="it-IT" altLang="it-IT" sz="2000" dirty="0">
              <a:solidFill>
                <a:srgbClr val="013360"/>
              </a:solidFill>
              <a:latin typeface="Titillium Web" panose="00000800000000000000"/>
              <a:cs typeface="Calibri" panose="020F0502020204030204" pitchFamily="34" charset="0"/>
            </a:endParaRPr>
          </a:p>
          <a:p>
            <a:pPr marL="342900" indent="-342900" algn="just">
              <a:lnSpc>
                <a:spcPct val="150000"/>
              </a:lnSpc>
              <a:buFont typeface="Wingdings" panose="05000000000000000000" pitchFamily="2" charset="2"/>
              <a:buChar char="§"/>
            </a:pPr>
            <a:r>
              <a:rPr lang="it-IT" altLang="it-IT" sz="2000" dirty="0">
                <a:solidFill>
                  <a:srgbClr val="013360"/>
                </a:solidFill>
                <a:latin typeface="Titillium Web" panose="00000800000000000000"/>
                <a:cs typeface="Calibri" panose="020F0502020204030204" pitchFamily="34" charset="0"/>
              </a:rPr>
              <a:t>Tuttavia nelle Linee guida è stata inserita una </a:t>
            </a:r>
            <a:r>
              <a:rPr lang="it-IT" altLang="it-IT" sz="2000" b="1" dirty="0">
                <a:solidFill>
                  <a:srgbClr val="013360"/>
                </a:solidFill>
                <a:latin typeface="Titillium Web" panose="00000800000000000000"/>
                <a:cs typeface="Calibri" panose="020F0502020204030204" pitchFamily="34" charset="0"/>
              </a:rPr>
              <a:t>tempistica adeguata </a:t>
            </a:r>
            <a:r>
              <a:rPr lang="it-IT" altLang="it-IT" sz="2000" dirty="0">
                <a:solidFill>
                  <a:srgbClr val="013360"/>
                </a:solidFill>
                <a:latin typeface="Titillium Web" panose="00000800000000000000"/>
                <a:cs typeface="Calibri" panose="020F0502020204030204" pitchFamily="34" charset="0"/>
              </a:rPr>
              <a:t>alle modifiche da apportare alle applicazioni in produzione, i software in offerta e la realizzazione di applicazioni e servizi innovativi.</a:t>
            </a:r>
          </a:p>
        </p:txBody>
      </p:sp>
    </p:spTree>
    <p:extLst>
      <p:ext uri="{BB962C8B-B14F-4D97-AF65-F5344CB8AC3E}">
        <p14:creationId xmlns:p14="http://schemas.microsoft.com/office/powerpoint/2010/main" val="154227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602635"/>
            <a:ext cx="12192001" cy="1154296"/>
          </a:xfrm>
          <a:solidFill>
            <a:srgbClr val="0070C0"/>
          </a:solidFill>
        </p:spPr>
        <p:txBody>
          <a:bodyPr lIns="91440" tIns="45720" rIns="91440" bIns="45720" anchor="b">
            <a:noAutofit/>
          </a:bodyPr>
          <a:lstStyle/>
          <a:p>
            <a:r>
              <a:rPr lang="it-IT" sz="4400" b="1">
                <a:latin typeface="Titillium Web" panose="020B0604020202020204" charset="0"/>
                <a:ea typeface="+mn-ea"/>
                <a:cs typeface="+mn-cs"/>
              </a:rPr>
              <a:t>Certificazione di processo </a:t>
            </a:r>
          </a:p>
        </p:txBody>
      </p:sp>
      <p:sp>
        <p:nvSpPr>
          <p:cNvPr id="3" name="Sottotitolo 2"/>
          <p:cNvSpPr>
            <a:spLocks noGrp="1"/>
          </p:cNvSpPr>
          <p:nvPr>
            <p:ph type="subTitle" idx="1"/>
          </p:nvPr>
        </p:nvSpPr>
        <p:spPr>
          <a:xfrm>
            <a:off x="1524000" y="3886568"/>
            <a:ext cx="9144000" cy="1334277"/>
          </a:xfrm>
        </p:spPr>
        <p:txBody>
          <a:bodyPr anchor="ctr">
            <a:normAutofit/>
          </a:bodyPr>
          <a:lstStyle/>
          <a:p>
            <a:endParaRPr lang="it-IT" sz="3200" b="1">
              <a:cs typeface="Calibri"/>
            </a:endParaRPr>
          </a:p>
          <a:p>
            <a:endParaRPr lang="it-IT" sz="3200" b="1">
              <a:cs typeface="Calibri"/>
            </a:endParaRPr>
          </a:p>
        </p:txBody>
      </p:sp>
      <p:sp>
        <p:nvSpPr>
          <p:cNvPr id="4" name="Titolo 1">
            <a:extLst>
              <a:ext uri="{FF2B5EF4-FFF2-40B4-BE49-F238E27FC236}">
                <a16:creationId xmlns:a16="http://schemas.microsoft.com/office/drawing/2014/main" id="{BCC83061-FDE6-4C91-93EF-2A4B19FF3380}"/>
              </a:ext>
            </a:extLst>
          </p:cNvPr>
          <p:cNvSpPr txBox="1">
            <a:spLocks/>
          </p:cNvSpPr>
          <p:nvPr/>
        </p:nvSpPr>
        <p:spPr>
          <a:xfrm>
            <a:off x="-2" y="3399410"/>
            <a:ext cx="12192001" cy="1154296"/>
          </a:xfrm>
          <a:prstGeom prst="rect">
            <a:avLst/>
          </a:prstGeom>
          <a:solidFill>
            <a:srgbClr val="0070C0"/>
          </a:solidFill>
        </p:spPr>
        <p:txBody>
          <a:bodyPr lIns="91440" tIns="45720" rIns="91440" bIns="4572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it-IT" sz="3200" b="1">
                <a:latin typeface="Titillium Web" panose="020B0604020202020204" charset="0"/>
                <a:ea typeface="+mn-ea"/>
                <a:cs typeface="+mn-cs"/>
              </a:rPr>
              <a:t>Gaetano Bruno</a:t>
            </a:r>
          </a:p>
        </p:txBody>
      </p:sp>
      <p:pic>
        <p:nvPicPr>
          <p:cNvPr id="5" name="Immagine 4">
            <a:extLst>
              <a:ext uri="{FF2B5EF4-FFF2-40B4-BE49-F238E27FC236}">
                <a16:creationId xmlns:a16="http://schemas.microsoft.com/office/drawing/2014/main" id="{304927F7-E5E0-C54A-B74A-E3B033B51911}"/>
              </a:ext>
            </a:extLst>
          </p:cNvPr>
          <p:cNvPicPr>
            <a:picLocks noChangeAspect="1"/>
          </p:cNvPicPr>
          <p:nvPr/>
        </p:nvPicPr>
        <p:blipFill rotWithShape="1">
          <a:blip r:embed="rId2"/>
          <a:srcRect t="9075" b="76025"/>
          <a:stretch/>
        </p:blipFill>
        <p:spPr>
          <a:xfrm>
            <a:off x="0" y="5812437"/>
            <a:ext cx="12192000" cy="1045563"/>
          </a:xfrm>
          <a:prstGeom prst="rect">
            <a:avLst/>
          </a:prstGeom>
        </p:spPr>
      </p:pic>
    </p:spTree>
    <p:extLst>
      <p:ext uri="{BB962C8B-B14F-4D97-AF65-F5344CB8AC3E}">
        <p14:creationId xmlns:p14="http://schemas.microsoft.com/office/powerpoint/2010/main" val="46724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33</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ttangolo 14">
            <a:extLst>
              <a:ext uri="{FF2B5EF4-FFF2-40B4-BE49-F238E27FC236}">
                <a16:creationId xmlns:a16="http://schemas.microsoft.com/office/drawing/2014/main" id="{AF6ED0F2-5857-4119-80E2-2EC5AF60DCBE}"/>
              </a:ext>
            </a:extLst>
          </p:cNvPr>
          <p:cNvSpPr/>
          <p:nvPr/>
        </p:nvSpPr>
        <p:spPr>
          <a:xfrm>
            <a:off x="1062990" y="2729180"/>
            <a:ext cx="9966960" cy="1200329"/>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it-IT" sz="3600" b="1" kern="0">
                <a:solidFill>
                  <a:srgbClr val="0070C0"/>
                </a:solidFill>
                <a:latin typeface="Titillium Web" panose="00000800000000000000"/>
                <a:cs typeface="Calibri" pitchFamily="34"/>
              </a:rPr>
              <a:t>Principali novità </a:t>
            </a:r>
          </a:p>
          <a:p>
            <a:pPr algn="ctr">
              <a:defRPr sz="1800" b="0" i="0" u="none" strike="noStrike" kern="0" cap="none" spc="0" baseline="0">
                <a:solidFill>
                  <a:srgbClr val="000000"/>
                </a:solidFill>
                <a:uFillTx/>
              </a:defRPr>
            </a:pPr>
            <a:r>
              <a:rPr lang="it-IT" sz="3600" b="1" kern="0" err="1">
                <a:solidFill>
                  <a:srgbClr val="0070C0"/>
                </a:solidFill>
                <a:latin typeface="Titillium Web" panose="00000800000000000000"/>
                <a:cs typeface="Calibri" pitchFamily="34"/>
              </a:rPr>
              <a:t>All</a:t>
            </a:r>
            <a:r>
              <a:rPr lang="it-IT" sz="3600" b="1" kern="0">
                <a:solidFill>
                  <a:srgbClr val="0070C0"/>
                </a:solidFill>
                <a:latin typeface="Titillium Web" panose="00000800000000000000"/>
                <a:cs typeface="Calibri" pitchFamily="34"/>
              </a:rPr>
              <a:t>. 3 – Certificazione di Processo</a:t>
            </a:r>
          </a:p>
        </p:txBody>
      </p:sp>
    </p:spTree>
    <p:extLst>
      <p:ext uri="{BB962C8B-B14F-4D97-AF65-F5344CB8AC3E}">
        <p14:creationId xmlns:p14="http://schemas.microsoft.com/office/powerpoint/2010/main" val="2587340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 name="Picture 14">
            <a:extLst>
              <a:ext uri="{FF2B5EF4-FFF2-40B4-BE49-F238E27FC236}">
                <a16:creationId xmlns:a16="http://schemas.microsoft.com/office/drawing/2014/main" id="{15AE1CD0-4251-4FC7-AD14-E3CE4344B2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209030">
            <a:off x="9785673" y="834766"/>
            <a:ext cx="2122642" cy="17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34</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a:solidFill>
                  <a:srgbClr val="002060"/>
                </a:solidFill>
                <a:latin typeface="Calibri" panose="020F0502020204030204" pitchFamily="34" charset="0"/>
                <a:cs typeface="Calibri" panose="020F0502020204030204" pitchFamily="34" charset="0"/>
              </a:rPr>
              <a:t>ex articolo 23-ter comma 1bis «Documenti amministrativi informatici»</a:t>
            </a:r>
            <a:endParaRPr lang="it-IT" altLang="it-IT" sz="3600">
              <a:solidFill>
                <a:srgbClr val="002060"/>
              </a:solidFill>
              <a:latin typeface="Calibri" panose="020F0502020204030204" pitchFamily="34" charset="0"/>
              <a:cs typeface="Calibri" panose="020F0502020204030204" pitchFamily="34" charset="0"/>
            </a:endParaRPr>
          </a:p>
        </p:txBody>
      </p:sp>
      <p:sp>
        <p:nvSpPr>
          <p:cNvPr id="6" name="Rettangolo 12">
            <a:extLst>
              <a:ext uri="{FF2B5EF4-FFF2-40B4-BE49-F238E27FC236}">
                <a16:creationId xmlns:a16="http://schemas.microsoft.com/office/drawing/2014/main" id="{4C2B19A4-2245-4C9F-9E30-07F83DC5B3AF}"/>
              </a:ext>
            </a:extLst>
          </p:cNvPr>
          <p:cNvSpPr/>
          <p:nvPr/>
        </p:nvSpPr>
        <p:spPr>
          <a:xfrm>
            <a:off x="724816" y="1965961"/>
            <a:ext cx="10766217" cy="317009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it-IT" sz="2000" kern="0">
                <a:solidFill>
                  <a:srgbClr val="013360"/>
                </a:solidFill>
                <a:latin typeface="Titillium Web" panose="00000800000000000000"/>
                <a:cs typeface="Calibri"/>
              </a:rPr>
              <a:t>La copia su supporto informatico di documenti formati dalle pubbliche amministrazioni in origine su supporto analogico </a:t>
            </a:r>
            <a:r>
              <a:rPr lang="it-IT" sz="2000" b="1" kern="0">
                <a:solidFill>
                  <a:srgbClr val="013360"/>
                </a:solidFill>
                <a:latin typeface="Titillium Web" panose="00000800000000000000"/>
                <a:cs typeface="Calibri"/>
              </a:rPr>
              <a:t>è prodotta mediante processi e strumenti </a:t>
            </a:r>
            <a:r>
              <a:rPr lang="it-IT" sz="2000" kern="0">
                <a:solidFill>
                  <a:srgbClr val="013360"/>
                </a:solidFill>
                <a:latin typeface="Titillium Web" panose="00000800000000000000"/>
                <a:cs typeface="Calibri"/>
              </a:rPr>
              <a:t>che assicurano che il documento informatico abbia </a:t>
            </a:r>
            <a:r>
              <a:rPr lang="it-IT" sz="2000" b="1" kern="0">
                <a:solidFill>
                  <a:srgbClr val="013360"/>
                </a:solidFill>
                <a:latin typeface="Titillium Web" panose="00000800000000000000"/>
                <a:cs typeface="Calibri"/>
              </a:rPr>
              <a:t>contenuto identico </a:t>
            </a:r>
            <a:r>
              <a:rPr lang="it-IT" sz="2000" kern="0">
                <a:solidFill>
                  <a:srgbClr val="013360"/>
                </a:solidFill>
                <a:latin typeface="Titillium Web" panose="00000800000000000000"/>
                <a:cs typeface="Calibri"/>
              </a:rPr>
              <a:t>a quello del documento analogico da cui è tratto, previo </a:t>
            </a:r>
          </a:p>
          <a:p>
            <a:pPr marL="342900" marR="0" lvl="0" indent="-342900" algn="just" defTabSz="914400" rtl="0" fontAlgn="auto" hangingPunct="1">
              <a:lnSpc>
                <a:spcPct val="150000"/>
              </a:lnSpc>
              <a:spcBef>
                <a:spcPts val="0"/>
              </a:spcBef>
              <a:spcAft>
                <a:spcPts val="0"/>
              </a:spcAft>
              <a:buSzPct val="100000"/>
              <a:buFont typeface="Wingdings" panose="05000000000000000000" pitchFamily="2" charset="2"/>
              <a:buChar char="§"/>
              <a:tabLst/>
              <a:defRPr sz="1800" b="0" i="0" u="none" strike="noStrike" kern="0" cap="none" spc="0" baseline="0">
                <a:solidFill>
                  <a:srgbClr val="000000"/>
                </a:solidFill>
                <a:uFillTx/>
              </a:defRPr>
            </a:pPr>
            <a:r>
              <a:rPr lang="it-IT" sz="2000" b="1" kern="0">
                <a:solidFill>
                  <a:srgbClr val="013360"/>
                </a:solidFill>
                <a:latin typeface="Titillium Web" panose="00000800000000000000"/>
                <a:cs typeface="Calibri"/>
              </a:rPr>
              <a:t>raffronto</a:t>
            </a:r>
            <a:r>
              <a:rPr lang="it-IT" sz="2000" kern="0">
                <a:solidFill>
                  <a:srgbClr val="013360"/>
                </a:solidFill>
                <a:latin typeface="Titillium Web" panose="00000800000000000000"/>
                <a:cs typeface="Calibri"/>
              </a:rPr>
              <a:t> dei documenti o </a:t>
            </a:r>
          </a:p>
          <a:p>
            <a:pPr marL="342900" marR="0" lvl="0" indent="-342900" algn="just" defTabSz="914400" rtl="0" fontAlgn="auto" hangingPunct="1">
              <a:lnSpc>
                <a:spcPct val="150000"/>
              </a:lnSpc>
              <a:spcBef>
                <a:spcPts val="0"/>
              </a:spcBef>
              <a:spcAft>
                <a:spcPts val="0"/>
              </a:spcAft>
              <a:buSzPct val="100000"/>
              <a:buFont typeface="Wingdings" panose="05000000000000000000" pitchFamily="2" charset="2"/>
              <a:buChar char="§"/>
              <a:tabLst/>
              <a:defRPr sz="1800" b="0" i="0" u="none" strike="noStrike" kern="0" cap="none" spc="0" baseline="0">
                <a:solidFill>
                  <a:srgbClr val="000000"/>
                </a:solidFill>
                <a:uFillTx/>
              </a:defRPr>
            </a:pPr>
            <a:r>
              <a:rPr lang="it-IT" sz="2000" kern="0">
                <a:solidFill>
                  <a:srgbClr val="013360"/>
                </a:solidFill>
                <a:latin typeface="Titillium Web" panose="00000800000000000000"/>
                <a:cs typeface="Calibri"/>
              </a:rPr>
              <a:t>attraverso </a:t>
            </a:r>
            <a:r>
              <a:rPr lang="it-IT" sz="2000" b="1" kern="0">
                <a:solidFill>
                  <a:srgbClr val="013360"/>
                </a:solidFill>
                <a:latin typeface="Titillium Web" panose="00000800000000000000"/>
                <a:cs typeface="Calibri"/>
              </a:rPr>
              <a:t>certificazione di processo </a:t>
            </a:r>
            <a:r>
              <a:rPr lang="it-IT" sz="2000" kern="0">
                <a:solidFill>
                  <a:srgbClr val="013360"/>
                </a:solidFill>
                <a:latin typeface="Titillium Web" panose="00000800000000000000"/>
                <a:cs typeface="Calibri"/>
              </a:rPr>
              <a:t>nei casi in cui siano adottate</a:t>
            </a:r>
            <a:r>
              <a:rPr lang="it-IT" sz="2000" b="1" kern="0">
                <a:solidFill>
                  <a:srgbClr val="013360"/>
                </a:solidFill>
                <a:latin typeface="Titillium Web" panose="00000800000000000000"/>
                <a:cs typeface="Calibri"/>
              </a:rPr>
              <a:t> tecniche in grado di garantire la corrispondenza del contenuto dell'originale e della copia</a:t>
            </a:r>
            <a:r>
              <a:rPr lang="it-IT" sz="2000" kern="0">
                <a:solidFill>
                  <a:srgbClr val="013360"/>
                </a:solidFill>
                <a:latin typeface="Titillium Web" panose="00000800000000000000"/>
                <a:cs typeface="Calibri"/>
              </a:rPr>
              <a:t>.</a:t>
            </a:r>
            <a:endParaRPr lang="it-IT" sz="3200" b="1" i="0" u="none" strike="noStrike" kern="1200" cap="none" spc="0" baseline="0">
              <a:solidFill>
                <a:srgbClr val="000000"/>
              </a:solidFill>
              <a:uFillTx/>
              <a:latin typeface="Titillium Web" panose="00000800000000000000"/>
              <a:cs typeface="Arial" pitchFamily="34"/>
            </a:endParaRPr>
          </a:p>
          <a:p>
            <a:pPr marL="214317" marR="0" lvl="0" indent="-214317"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000" b="1" i="0" u="none" strike="noStrike" kern="1200" cap="none" spc="0" baseline="0">
              <a:solidFill>
                <a:srgbClr val="000000"/>
              </a:solidFill>
              <a:uFillTx/>
              <a:latin typeface="Titillium Web" pitchFamily="2"/>
              <a:cs typeface="Arial" pitchFamily="34"/>
            </a:endParaRPr>
          </a:p>
        </p:txBody>
      </p:sp>
    </p:spTree>
    <p:extLst>
      <p:ext uri="{BB962C8B-B14F-4D97-AF65-F5344CB8AC3E}">
        <p14:creationId xmlns:p14="http://schemas.microsoft.com/office/powerpoint/2010/main" val="750005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35</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a:solidFill>
                  <a:srgbClr val="002060"/>
                </a:solidFill>
                <a:latin typeface="Calibri" panose="020F0502020204030204" pitchFamily="34" charset="0"/>
                <a:cs typeface="Calibri" panose="020F0502020204030204" pitchFamily="34" charset="0"/>
              </a:rPr>
              <a:t>ex articolo 23-ter comma 1bis «Documenti amministrativi informatici»</a:t>
            </a:r>
            <a:endParaRPr lang="it-IT" altLang="it-IT" sz="3600">
              <a:solidFill>
                <a:srgbClr val="002060"/>
              </a:solidFill>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0D589983-FDD3-4647-AB65-5EECD89EE8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479149">
            <a:off x="544040" y="1696500"/>
            <a:ext cx="802005" cy="845185"/>
          </a:xfrm>
          <a:prstGeom prst="rect">
            <a:avLst/>
          </a:prstGeom>
          <a:noFill/>
          <a:ln>
            <a:noFill/>
          </a:ln>
        </p:spPr>
      </p:pic>
      <p:sp>
        <p:nvSpPr>
          <p:cNvPr id="9" name="Rettangolo 12">
            <a:extLst>
              <a:ext uri="{FF2B5EF4-FFF2-40B4-BE49-F238E27FC236}">
                <a16:creationId xmlns:a16="http://schemas.microsoft.com/office/drawing/2014/main" id="{499A0BB9-CEA3-4326-97A7-86DE83964224}"/>
              </a:ext>
            </a:extLst>
          </p:cNvPr>
          <p:cNvSpPr/>
          <p:nvPr/>
        </p:nvSpPr>
        <p:spPr>
          <a:xfrm>
            <a:off x="1400867" y="986464"/>
            <a:ext cx="10545327" cy="5247590"/>
          </a:xfrm>
          <a:prstGeom prst="rect">
            <a:avLst/>
          </a:prstGeom>
          <a:noFill/>
          <a:ln cap="flat">
            <a:noFill/>
            <a:prstDash val="solid"/>
          </a:ln>
        </p:spPr>
        <p:txBody>
          <a:bodyPr vert="horz" wrap="square" lIns="91440" tIns="45720" rIns="91440" bIns="45720" anchor="t" anchorCtr="0" compatLnSpc="1">
            <a:spAutoFit/>
          </a:bodyPr>
          <a:lstStyle/>
          <a:p>
            <a:pPr marL="342900" lvl="0" indent="-342900" algn="just">
              <a:lnSpc>
                <a:spcPct val="150000"/>
              </a:lnSpc>
              <a:spcAft>
                <a:spcPts val="600"/>
              </a:spcAft>
              <a:buSzPct val="100000"/>
              <a:buFont typeface="Wingdings" panose="05000000000000000000" pitchFamily="2" charset="2"/>
              <a:buChar char="§"/>
              <a:defRPr sz="1800" b="0" i="0" u="none" strike="noStrike" kern="0" cap="none" spc="0" baseline="0">
                <a:solidFill>
                  <a:srgbClr val="000000"/>
                </a:solidFill>
                <a:uFillTx/>
              </a:defRPr>
            </a:pPr>
            <a:r>
              <a:rPr lang="it-IT" sz="2000" b="1" kern="0" dirty="0">
                <a:solidFill>
                  <a:srgbClr val="013360"/>
                </a:solidFill>
                <a:latin typeface="Titillium Web" panose="00000800000000000000"/>
                <a:cs typeface="Calibri"/>
              </a:rPr>
              <a:t>raffronto</a:t>
            </a:r>
            <a:r>
              <a:rPr lang="it-IT" sz="2000" kern="0" dirty="0">
                <a:solidFill>
                  <a:srgbClr val="013360"/>
                </a:solidFill>
                <a:latin typeface="Titillium Web" panose="00000800000000000000"/>
                <a:cs typeface="Calibri"/>
              </a:rPr>
              <a:t> dei documenti ex art. 2714 del c.c., secondo cui le copie autentiche rilasciate dal Notaio hanno lo stesso valore giuridico dell’originale (</a:t>
            </a:r>
            <a:r>
              <a:rPr lang="it-IT" sz="2000" i="1" kern="0" dirty="0">
                <a:solidFill>
                  <a:srgbClr val="013360"/>
                </a:solidFill>
                <a:latin typeface="Titillium Web" panose="00000800000000000000"/>
                <a:cs typeface="Calibri"/>
              </a:rPr>
              <a:t>fanno fede</a:t>
            </a:r>
            <a:r>
              <a:rPr lang="it-IT" sz="2000" kern="0" dirty="0">
                <a:solidFill>
                  <a:srgbClr val="013360"/>
                </a:solidFill>
                <a:latin typeface="Titillium Web" panose="00000800000000000000"/>
                <a:cs typeface="Calibri"/>
              </a:rPr>
              <a:t>) depositato presso il Notaio rogante. L’efficacia dell’atto pubblico poi è quella prevista dall’art. 2700 del c.c.</a:t>
            </a:r>
          </a:p>
          <a:p>
            <a:pPr marL="342900" lvl="0" indent="-342900" algn="just">
              <a:lnSpc>
                <a:spcPct val="150000"/>
              </a:lnSpc>
              <a:buSzPct val="100000"/>
              <a:buFont typeface="Wingdings" panose="05000000000000000000" pitchFamily="2" charset="2"/>
              <a:buChar char="§"/>
              <a:defRPr sz="1800" b="0" i="0" u="none" strike="noStrike" kern="0" cap="none" spc="0" baseline="0">
                <a:solidFill>
                  <a:srgbClr val="000000"/>
                </a:solidFill>
                <a:uFillTx/>
              </a:defRPr>
            </a:pPr>
            <a:r>
              <a:rPr lang="it-IT" sz="2000" kern="0" dirty="0">
                <a:solidFill>
                  <a:srgbClr val="013360"/>
                </a:solidFill>
                <a:latin typeface="Titillium Web" panose="00000800000000000000"/>
                <a:cs typeface="Calibri"/>
              </a:rPr>
              <a:t>attraverso </a:t>
            </a:r>
            <a:r>
              <a:rPr lang="it-IT" sz="2000" b="1" kern="0" dirty="0">
                <a:solidFill>
                  <a:srgbClr val="013360"/>
                </a:solidFill>
                <a:latin typeface="Titillium Web" panose="00000800000000000000"/>
                <a:cs typeface="Calibri"/>
              </a:rPr>
              <a:t>certificazione di processo, </a:t>
            </a:r>
            <a:r>
              <a:rPr lang="it-IT" sz="2000" kern="0" dirty="0">
                <a:solidFill>
                  <a:srgbClr val="013360"/>
                </a:solidFill>
                <a:latin typeface="Titillium Web" panose="00000800000000000000"/>
                <a:cs typeface="Calibri"/>
              </a:rPr>
              <a:t>dove la certificazione attesta che una determinata attività, o uno specifico prodotto, rispetta i requisiti che l’organizzazione si è data oppure i requisiti di una norma specifica. La certificazione è sempre ed in ogni caso una procedura con cui con cui una </a:t>
            </a:r>
            <a:r>
              <a:rPr lang="it-IT" sz="2000" b="1" kern="0" dirty="0">
                <a:solidFill>
                  <a:srgbClr val="013360"/>
                </a:solidFill>
                <a:latin typeface="Titillium Web" panose="00000800000000000000"/>
                <a:cs typeface="Calibri"/>
              </a:rPr>
              <a:t>terza parte indipendente</a:t>
            </a:r>
            <a:r>
              <a:rPr lang="it-IT" sz="2000" kern="0" dirty="0">
                <a:solidFill>
                  <a:srgbClr val="013360"/>
                </a:solidFill>
                <a:latin typeface="Titillium Web" panose="00000800000000000000"/>
                <a:cs typeface="Calibri"/>
              </a:rPr>
              <a:t> dà assicurazione scritta che un prodotto, un servizio, un processo è conforme ai requisiti specificati. E poi ci sono le </a:t>
            </a:r>
            <a:r>
              <a:rPr lang="it-IT" sz="2000" b="1" kern="0" dirty="0">
                <a:solidFill>
                  <a:srgbClr val="013360"/>
                </a:solidFill>
                <a:latin typeface="Titillium Web" panose="00000800000000000000"/>
                <a:cs typeface="Calibri"/>
              </a:rPr>
              <a:t>tecniche in grado di garantire la corrispondenza del contenuto dell'originale e della copia, </a:t>
            </a:r>
            <a:r>
              <a:rPr lang="it-IT" sz="2000" kern="0" dirty="0">
                <a:solidFill>
                  <a:srgbClr val="013360"/>
                </a:solidFill>
                <a:latin typeface="Titillium Web" panose="00000800000000000000"/>
                <a:cs typeface="Calibri"/>
              </a:rPr>
              <a:t>tradotte in termini di </a:t>
            </a:r>
            <a:r>
              <a:rPr lang="it-IT" sz="2000" b="1" kern="0" dirty="0">
                <a:solidFill>
                  <a:srgbClr val="013360"/>
                </a:solidFill>
                <a:latin typeface="Titillium Web" panose="00000800000000000000"/>
                <a:cs typeface="Calibri"/>
              </a:rPr>
              <a:t>efficienza gestionale dell’organizzazione </a:t>
            </a:r>
            <a:r>
              <a:rPr lang="it-IT" sz="2000" kern="0" dirty="0">
                <a:solidFill>
                  <a:srgbClr val="013360"/>
                </a:solidFill>
                <a:latin typeface="Titillium Web" panose="00000800000000000000"/>
                <a:cs typeface="Calibri"/>
              </a:rPr>
              <a:t>e diligenza di comportamento dei soggetti preposti alla certificazione di processo.</a:t>
            </a:r>
            <a:endParaRPr lang="it-IT" sz="3200" b="1" i="0" u="none" strike="noStrike" kern="1200" cap="none" spc="0" baseline="0" dirty="0">
              <a:solidFill>
                <a:srgbClr val="000000"/>
              </a:solidFill>
              <a:uFillTx/>
              <a:latin typeface="Titillium Web" panose="00000800000000000000"/>
              <a:cs typeface="Arial" pitchFamily="34"/>
            </a:endParaRPr>
          </a:p>
        </p:txBody>
      </p:sp>
      <p:pic>
        <p:nvPicPr>
          <p:cNvPr id="10" name="Picture 1">
            <a:extLst>
              <a:ext uri="{FF2B5EF4-FFF2-40B4-BE49-F238E27FC236}">
                <a16:creationId xmlns:a16="http://schemas.microsoft.com/office/drawing/2014/main" id="{4C19D64A-7092-476C-B9BD-799D4C965CE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4915">
            <a:off x="340690" y="3166812"/>
            <a:ext cx="793750" cy="828040"/>
          </a:xfrm>
          <a:prstGeom prst="rect">
            <a:avLst/>
          </a:prstGeom>
          <a:noFill/>
          <a:ln>
            <a:noFill/>
          </a:ln>
        </p:spPr>
      </p:pic>
    </p:spTree>
    <p:extLst>
      <p:ext uri="{BB962C8B-B14F-4D97-AF65-F5344CB8AC3E}">
        <p14:creationId xmlns:p14="http://schemas.microsoft.com/office/powerpoint/2010/main" val="857190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36</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i="1">
                <a:solidFill>
                  <a:srgbClr val="002060"/>
                </a:solidFill>
                <a:latin typeface="Calibri" panose="020F0502020204030204" pitchFamily="34" charset="0"/>
                <a:cs typeface="Calibri" panose="020F0502020204030204" pitchFamily="34" charset="0"/>
              </a:rPr>
              <a:t>fasi ciclo di dematerializzazione massiva</a:t>
            </a:r>
            <a:endParaRPr lang="it-IT" altLang="it-IT" sz="3600" i="1">
              <a:solidFill>
                <a:srgbClr val="002060"/>
              </a:solidFill>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4625F1CB-D251-4F69-8BE9-EEB2146EEA20}"/>
              </a:ext>
            </a:extLst>
          </p:cNvPr>
          <p:cNvPicPr>
            <a:picLocks noChangeAspect="1"/>
          </p:cNvPicPr>
          <p:nvPr/>
        </p:nvPicPr>
        <p:blipFill>
          <a:blip r:embed="rId3"/>
          <a:stretch>
            <a:fillRect/>
          </a:stretch>
        </p:blipFill>
        <p:spPr>
          <a:xfrm>
            <a:off x="8023092" y="446323"/>
            <a:ext cx="3871993" cy="5557923"/>
          </a:xfrm>
          <a:prstGeom prst="rect">
            <a:avLst/>
          </a:prstGeom>
        </p:spPr>
      </p:pic>
      <p:sp>
        <p:nvSpPr>
          <p:cNvPr id="11" name="Rettangolo 10">
            <a:extLst>
              <a:ext uri="{FF2B5EF4-FFF2-40B4-BE49-F238E27FC236}">
                <a16:creationId xmlns:a16="http://schemas.microsoft.com/office/drawing/2014/main" id="{EECC046D-0D3F-4B58-AEEF-EA01591E4FED}"/>
              </a:ext>
            </a:extLst>
          </p:cNvPr>
          <p:cNvSpPr/>
          <p:nvPr/>
        </p:nvSpPr>
        <p:spPr>
          <a:xfrm>
            <a:off x="760549" y="1657713"/>
            <a:ext cx="7066223" cy="2939266"/>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it-IT" sz="2000" kern="0" dirty="0">
                <a:solidFill>
                  <a:srgbClr val="013360"/>
                </a:solidFill>
                <a:latin typeface="Titillium Web" panose="00000800000000000000"/>
                <a:cs typeface="Calibri"/>
              </a:rPr>
              <a:t>Scansione batch dei documenti,</a:t>
            </a:r>
          </a:p>
          <a:p>
            <a:pPr marL="285750" indent="-285750">
              <a:spcBef>
                <a:spcPts val="300"/>
              </a:spcBef>
              <a:spcAft>
                <a:spcPts val="300"/>
              </a:spcAft>
              <a:buFont typeface="Wingdings" panose="05000000000000000000" pitchFamily="2" charset="2"/>
              <a:buChar char="§"/>
            </a:pPr>
            <a:r>
              <a:rPr lang="it-IT" sz="2000" kern="0" dirty="0">
                <a:solidFill>
                  <a:srgbClr val="013360"/>
                </a:solidFill>
                <a:latin typeface="Titillium Web" panose="00000800000000000000"/>
                <a:cs typeface="Calibri"/>
              </a:rPr>
              <a:t>Sanificazione, fascicolazione e normalizzazione (</a:t>
            </a:r>
            <a:r>
              <a:rPr lang="it-IT" sz="2000" kern="0" dirty="0" err="1">
                <a:solidFill>
                  <a:srgbClr val="013360"/>
                </a:solidFill>
                <a:latin typeface="Titillium Web" panose="00000800000000000000"/>
                <a:cs typeface="Calibri"/>
              </a:rPr>
              <a:t>despillatura</a:t>
            </a:r>
            <a:r>
              <a:rPr lang="it-IT" sz="2000" kern="0" dirty="0">
                <a:solidFill>
                  <a:srgbClr val="013360"/>
                </a:solidFill>
                <a:latin typeface="Titillium Web" panose="00000800000000000000"/>
                <a:cs typeface="Calibri"/>
              </a:rPr>
              <a:t>) dei documenti analogici,</a:t>
            </a:r>
          </a:p>
          <a:p>
            <a:pPr marL="285750" indent="-285750">
              <a:spcBef>
                <a:spcPts val="300"/>
              </a:spcBef>
              <a:spcAft>
                <a:spcPts val="300"/>
              </a:spcAft>
              <a:buFont typeface="Wingdings" panose="05000000000000000000" pitchFamily="2" charset="2"/>
              <a:buChar char="§"/>
            </a:pPr>
            <a:r>
              <a:rPr lang="it-IT" sz="2000" kern="0" dirty="0">
                <a:solidFill>
                  <a:srgbClr val="013360"/>
                </a:solidFill>
                <a:latin typeface="Titillium Web" panose="00000800000000000000"/>
                <a:cs typeface="Calibri"/>
              </a:rPr>
              <a:t>Settaggio (selezione dei parametri di acquisizione) del </a:t>
            </a:r>
            <a:r>
              <a:rPr lang="it-IT" sz="2000" kern="0" dirty="0" err="1">
                <a:solidFill>
                  <a:srgbClr val="013360"/>
                </a:solidFill>
                <a:latin typeface="Titillium Web" panose="00000800000000000000"/>
                <a:cs typeface="Calibri"/>
              </a:rPr>
              <a:t>sw</a:t>
            </a:r>
            <a:r>
              <a:rPr lang="it-IT" sz="2000" kern="0" dirty="0">
                <a:solidFill>
                  <a:srgbClr val="013360"/>
                </a:solidFill>
                <a:latin typeface="Titillium Web" panose="00000800000000000000"/>
                <a:cs typeface="Calibri"/>
              </a:rPr>
              <a:t> di image processing;</a:t>
            </a:r>
          </a:p>
          <a:p>
            <a:pPr marL="285750" indent="-285750">
              <a:spcBef>
                <a:spcPts val="300"/>
              </a:spcBef>
              <a:spcAft>
                <a:spcPts val="300"/>
              </a:spcAft>
              <a:buFont typeface="Wingdings" panose="05000000000000000000" pitchFamily="2" charset="2"/>
              <a:buChar char="§"/>
            </a:pPr>
            <a:r>
              <a:rPr lang="it-IT" sz="2000" kern="0" dirty="0">
                <a:solidFill>
                  <a:srgbClr val="013360"/>
                </a:solidFill>
                <a:latin typeface="Titillium Web" panose="00000800000000000000"/>
                <a:cs typeface="Calibri"/>
              </a:rPr>
              <a:t>Indicizzazione (</a:t>
            </a:r>
            <a:r>
              <a:rPr lang="it-IT" sz="2000" kern="0" dirty="0" err="1">
                <a:solidFill>
                  <a:srgbClr val="013360"/>
                </a:solidFill>
                <a:latin typeface="Titillium Web" panose="00000800000000000000"/>
                <a:cs typeface="Calibri"/>
              </a:rPr>
              <a:t>metadatazione</a:t>
            </a:r>
            <a:r>
              <a:rPr lang="it-IT" sz="2000" kern="0" dirty="0">
                <a:solidFill>
                  <a:srgbClr val="013360"/>
                </a:solidFill>
                <a:latin typeface="Titillium Web" panose="00000800000000000000"/>
                <a:cs typeface="Calibri"/>
              </a:rPr>
              <a:t>),</a:t>
            </a:r>
          </a:p>
          <a:p>
            <a:pPr marL="285750" indent="-285750">
              <a:spcBef>
                <a:spcPts val="300"/>
              </a:spcBef>
              <a:spcAft>
                <a:spcPts val="300"/>
              </a:spcAft>
              <a:buFont typeface="Wingdings" panose="05000000000000000000" pitchFamily="2" charset="2"/>
              <a:buChar char="§"/>
            </a:pPr>
            <a:r>
              <a:rPr lang="it-IT" sz="2000" kern="0" dirty="0">
                <a:solidFill>
                  <a:srgbClr val="013360"/>
                </a:solidFill>
                <a:latin typeface="Titillium Web" panose="00000800000000000000"/>
                <a:cs typeface="Calibri"/>
              </a:rPr>
              <a:t>Verifica qualità immagini digitalizzate,</a:t>
            </a:r>
          </a:p>
          <a:p>
            <a:pPr marL="285750" indent="-285750">
              <a:spcBef>
                <a:spcPts val="300"/>
              </a:spcBef>
              <a:spcAft>
                <a:spcPts val="300"/>
              </a:spcAft>
              <a:buFont typeface="Wingdings" panose="05000000000000000000" pitchFamily="2" charset="2"/>
              <a:buChar char="§"/>
            </a:pPr>
            <a:r>
              <a:rPr lang="it-IT" sz="2000" kern="0" dirty="0">
                <a:solidFill>
                  <a:srgbClr val="013360"/>
                </a:solidFill>
                <a:latin typeface="Titillium Web" panose="00000800000000000000"/>
                <a:cs typeface="Calibri"/>
              </a:rPr>
              <a:t>Segnalazione incongruenze.</a:t>
            </a:r>
          </a:p>
        </p:txBody>
      </p:sp>
    </p:spTree>
    <p:extLst>
      <p:ext uri="{BB962C8B-B14F-4D97-AF65-F5344CB8AC3E}">
        <p14:creationId xmlns:p14="http://schemas.microsoft.com/office/powerpoint/2010/main" val="3883525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37</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i="1">
                <a:solidFill>
                  <a:srgbClr val="002060"/>
                </a:solidFill>
                <a:latin typeface="Calibri" panose="020F0502020204030204" pitchFamily="34" charset="0"/>
                <a:cs typeface="Calibri" panose="020F0502020204030204" pitchFamily="34" charset="0"/>
              </a:rPr>
              <a:t>Raffronto dei documenti</a:t>
            </a:r>
            <a:endParaRPr lang="it-IT" altLang="it-IT" sz="3600" i="1">
              <a:solidFill>
                <a:srgbClr val="002060"/>
              </a:solidFill>
              <a:latin typeface="Calibri" panose="020F0502020204030204" pitchFamily="34" charset="0"/>
              <a:cs typeface="Calibri" panose="020F0502020204030204" pitchFamily="34" charset="0"/>
            </a:endParaRPr>
          </a:p>
        </p:txBody>
      </p:sp>
      <p:pic>
        <p:nvPicPr>
          <p:cNvPr id="10" name="Immagine 9">
            <a:extLst>
              <a:ext uri="{FF2B5EF4-FFF2-40B4-BE49-F238E27FC236}">
                <a16:creationId xmlns:a16="http://schemas.microsoft.com/office/drawing/2014/main" id="{C7FCB9EB-7AD9-422C-8B68-44C536FEB6F9}"/>
              </a:ext>
            </a:extLst>
          </p:cNvPr>
          <p:cNvPicPr>
            <a:picLocks noChangeAspect="1"/>
          </p:cNvPicPr>
          <p:nvPr/>
        </p:nvPicPr>
        <p:blipFill>
          <a:blip r:embed="rId3"/>
          <a:stretch>
            <a:fillRect/>
          </a:stretch>
        </p:blipFill>
        <p:spPr>
          <a:xfrm>
            <a:off x="7909560" y="345110"/>
            <a:ext cx="4066303" cy="5785050"/>
          </a:xfrm>
          <a:prstGeom prst="rect">
            <a:avLst/>
          </a:prstGeom>
        </p:spPr>
      </p:pic>
      <p:sp>
        <p:nvSpPr>
          <p:cNvPr id="12" name="Rettangolo 11">
            <a:extLst>
              <a:ext uri="{FF2B5EF4-FFF2-40B4-BE49-F238E27FC236}">
                <a16:creationId xmlns:a16="http://schemas.microsoft.com/office/drawing/2014/main" id="{DA21D2D7-C4CB-4380-B100-C0E1EF90888B}"/>
              </a:ext>
            </a:extLst>
          </p:cNvPr>
          <p:cNvSpPr/>
          <p:nvPr/>
        </p:nvSpPr>
        <p:spPr>
          <a:xfrm>
            <a:off x="296915" y="1388480"/>
            <a:ext cx="6768988" cy="3231654"/>
          </a:xfrm>
          <a:prstGeom prst="rect">
            <a:avLst/>
          </a:prstGeom>
        </p:spPr>
        <p:txBody>
          <a:bodyPr wrap="square">
            <a:spAutoFit/>
          </a:bodyPr>
          <a:lstStyle/>
          <a:p>
            <a:pPr>
              <a:spcBef>
                <a:spcPts val="300"/>
              </a:spcBef>
              <a:spcAft>
                <a:spcPts val="300"/>
              </a:spcAft>
            </a:pPr>
            <a:r>
              <a:rPr lang="it-IT" sz="2000" kern="0" dirty="0">
                <a:solidFill>
                  <a:srgbClr val="013360"/>
                </a:solidFill>
                <a:latin typeface="Titillium Web" panose="00000800000000000000"/>
                <a:cs typeface="Calibri"/>
              </a:rPr>
              <a:t>Allo scopo di assicurare la riconducibilità della copia realizzata a quello specifico procedimento di scansione, la “certificazione iniziale” dovrà generare un codice univoco da inserire tra i metadati di ciascun documento copia o, in alternativa, riportare l’elenco dei valori di </a:t>
            </a:r>
            <a:r>
              <a:rPr lang="it-IT" sz="2000" kern="0" dirty="0" err="1">
                <a:solidFill>
                  <a:srgbClr val="013360"/>
                </a:solidFill>
                <a:latin typeface="Titillium Web" panose="00000800000000000000"/>
                <a:cs typeface="Calibri"/>
              </a:rPr>
              <a:t>hash</a:t>
            </a:r>
            <a:r>
              <a:rPr lang="it-IT" sz="2000" kern="0" dirty="0">
                <a:solidFill>
                  <a:srgbClr val="013360"/>
                </a:solidFill>
                <a:latin typeface="Titillium Web" panose="00000800000000000000"/>
                <a:cs typeface="Calibri"/>
              </a:rPr>
              <a:t> relativi a ciascuna copia informatica frutto della scansione effettuata. In questo modo si eviterà che copie realizzate con altri procedimenti possano essere “inserite” fraudolentemente tra quelle prodotte dal processo certificato, acquisendo la relativa efficacia probatoria</a:t>
            </a:r>
            <a:r>
              <a:rPr lang="it-IT" sz="2400" i="1" dirty="0">
                <a:solidFill>
                  <a:schemeClr val="tx2">
                    <a:lumMod val="75000"/>
                  </a:schemeClr>
                </a:solidFill>
                <a:latin typeface="Titillium Web" panose="00000800000000000000"/>
              </a:rPr>
              <a:t>.</a:t>
            </a:r>
          </a:p>
        </p:txBody>
      </p:sp>
      <p:sp>
        <p:nvSpPr>
          <p:cNvPr id="2" name="Ovale 1">
            <a:extLst>
              <a:ext uri="{FF2B5EF4-FFF2-40B4-BE49-F238E27FC236}">
                <a16:creationId xmlns:a16="http://schemas.microsoft.com/office/drawing/2014/main" id="{8D84DDA4-9425-4727-B7E2-E2C27269F302}"/>
              </a:ext>
            </a:extLst>
          </p:cNvPr>
          <p:cNvSpPr/>
          <p:nvPr/>
        </p:nvSpPr>
        <p:spPr>
          <a:xfrm>
            <a:off x="6803366" y="5415951"/>
            <a:ext cx="862641" cy="7619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346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38</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i="1">
                <a:solidFill>
                  <a:srgbClr val="002060"/>
                </a:solidFill>
                <a:latin typeface="Calibri" panose="020F0502020204030204" pitchFamily="34" charset="0"/>
                <a:cs typeface="Calibri" panose="020F0502020204030204" pitchFamily="34" charset="0"/>
              </a:rPr>
              <a:t>Valore probatorio</a:t>
            </a:r>
            <a:endParaRPr lang="it-IT" altLang="it-IT" sz="3600" i="1">
              <a:solidFill>
                <a:srgbClr val="002060"/>
              </a:solidFill>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5B094C45-206E-48FC-BF9D-E0B293BD643C}"/>
              </a:ext>
            </a:extLst>
          </p:cNvPr>
          <p:cNvPicPr>
            <a:picLocks noChangeAspect="1"/>
          </p:cNvPicPr>
          <p:nvPr/>
        </p:nvPicPr>
        <p:blipFill>
          <a:blip r:embed="rId3"/>
          <a:stretch>
            <a:fillRect/>
          </a:stretch>
        </p:blipFill>
        <p:spPr>
          <a:xfrm>
            <a:off x="8186573" y="560070"/>
            <a:ext cx="3680948" cy="5406390"/>
          </a:xfrm>
          <a:prstGeom prst="rect">
            <a:avLst/>
          </a:prstGeom>
        </p:spPr>
      </p:pic>
      <p:sp>
        <p:nvSpPr>
          <p:cNvPr id="7" name="Rettangolo 6">
            <a:extLst>
              <a:ext uri="{FF2B5EF4-FFF2-40B4-BE49-F238E27FC236}">
                <a16:creationId xmlns:a16="http://schemas.microsoft.com/office/drawing/2014/main" id="{DE2F1BFA-238E-4BE6-AE06-B10B51DA35E7}"/>
              </a:ext>
            </a:extLst>
          </p:cNvPr>
          <p:cNvSpPr/>
          <p:nvPr/>
        </p:nvSpPr>
        <p:spPr>
          <a:xfrm>
            <a:off x="589343" y="1018335"/>
            <a:ext cx="7111889" cy="5201424"/>
          </a:xfrm>
          <a:prstGeom prst="rect">
            <a:avLst/>
          </a:prstGeom>
        </p:spPr>
        <p:txBody>
          <a:bodyPr wrap="square">
            <a:spAutoFit/>
          </a:bodyPr>
          <a:lstStyle/>
          <a:p>
            <a:pPr marL="342900" indent="-342900">
              <a:spcBef>
                <a:spcPts val="300"/>
              </a:spcBef>
              <a:spcAft>
                <a:spcPts val="300"/>
              </a:spcAft>
              <a:buFont typeface="Arial" panose="020B0604020202020204" pitchFamily="34" charset="0"/>
              <a:buChar char="•"/>
            </a:pPr>
            <a:r>
              <a:rPr lang="it-IT" sz="2400" kern="0" dirty="0">
                <a:solidFill>
                  <a:srgbClr val="013360"/>
                </a:solidFill>
                <a:latin typeface="Titillium Web" panose="00000800000000000000"/>
                <a:cs typeface="Calibri"/>
              </a:rPr>
              <a:t>Anagrafica Committente; </a:t>
            </a:r>
          </a:p>
          <a:p>
            <a:pPr marL="342900" indent="-342900">
              <a:spcBef>
                <a:spcPts val="300"/>
              </a:spcBef>
              <a:spcAft>
                <a:spcPts val="300"/>
              </a:spcAft>
              <a:buFont typeface="Arial" panose="020B0604020202020204" pitchFamily="34" charset="0"/>
              <a:buChar char="•"/>
            </a:pPr>
            <a:r>
              <a:rPr lang="it-IT" sz="2400" kern="0" dirty="0">
                <a:solidFill>
                  <a:srgbClr val="013360"/>
                </a:solidFill>
                <a:latin typeface="Titillium Web" panose="00000800000000000000"/>
                <a:cs typeface="Calibri"/>
              </a:rPr>
              <a:t>Nominativo e ruolo del verbalizzante (privato, notaio o PU a ciò autorizzato); </a:t>
            </a:r>
          </a:p>
          <a:p>
            <a:pPr marL="342900" indent="-342900">
              <a:spcBef>
                <a:spcPts val="300"/>
              </a:spcBef>
              <a:spcAft>
                <a:spcPts val="300"/>
              </a:spcAft>
              <a:buFont typeface="Arial" panose="020B0604020202020204" pitchFamily="34" charset="0"/>
              <a:buChar char="•"/>
              <a:tabLst>
                <a:tab pos="263525" algn="l"/>
              </a:tabLst>
            </a:pPr>
            <a:r>
              <a:rPr lang="it-IT" sz="2400" kern="0" dirty="0">
                <a:solidFill>
                  <a:srgbClr val="013360"/>
                </a:solidFill>
                <a:latin typeface="Titillium Web" panose="00000800000000000000"/>
                <a:cs typeface="Calibri"/>
              </a:rPr>
              <a:t>Codice identificativo univoco presente tra i metadati del documento copia (in alternativa al listato dei valori di </a:t>
            </a:r>
            <a:r>
              <a:rPr lang="it-IT" sz="2400" kern="0" dirty="0" err="1">
                <a:solidFill>
                  <a:srgbClr val="013360"/>
                </a:solidFill>
                <a:latin typeface="Titillium Web" panose="00000800000000000000"/>
                <a:cs typeface="Calibri"/>
              </a:rPr>
              <a:t>hash</a:t>
            </a:r>
            <a:r>
              <a:rPr lang="it-IT" sz="2400" kern="0" dirty="0">
                <a:solidFill>
                  <a:srgbClr val="013360"/>
                </a:solidFill>
                <a:latin typeface="Titillium Web" panose="00000800000000000000"/>
                <a:cs typeface="Calibri"/>
              </a:rPr>
              <a:t> calcolati sulle copie informatiche);</a:t>
            </a:r>
          </a:p>
          <a:p>
            <a:pPr marL="342900" indent="-342900">
              <a:spcBef>
                <a:spcPts val="300"/>
              </a:spcBef>
              <a:spcAft>
                <a:spcPts val="300"/>
              </a:spcAft>
              <a:buFont typeface="Arial" panose="020B0604020202020204" pitchFamily="34" charset="0"/>
              <a:buChar char="•"/>
            </a:pPr>
            <a:r>
              <a:rPr lang="it-IT" sz="2400" kern="0" dirty="0">
                <a:solidFill>
                  <a:srgbClr val="013360"/>
                </a:solidFill>
                <a:latin typeface="Titillium Web" panose="00000800000000000000"/>
                <a:cs typeface="Calibri"/>
              </a:rPr>
              <a:t>Identificativo (tipologia e numero) del campione di documenti copia utilizzati per la certificazione iniziale;</a:t>
            </a:r>
          </a:p>
          <a:p>
            <a:pPr marL="342900" indent="-342900">
              <a:spcBef>
                <a:spcPts val="300"/>
              </a:spcBef>
              <a:spcAft>
                <a:spcPts val="300"/>
              </a:spcAft>
              <a:buFont typeface="Arial" panose="020B0604020202020204" pitchFamily="34" charset="0"/>
              <a:buChar char="•"/>
            </a:pPr>
            <a:r>
              <a:rPr lang="it-IT" sz="2400" kern="0" dirty="0">
                <a:solidFill>
                  <a:srgbClr val="013360"/>
                </a:solidFill>
                <a:latin typeface="Titillium Web" panose="00000800000000000000"/>
                <a:cs typeface="Calibri"/>
              </a:rPr>
              <a:t>Numero, tipologia e quantità del lotto di documenti analogici sottoposti a scansione e del campione utilizzato;</a:t>
            </a:r>
          </a:p>
        </p:txBody>
      </p:sp>
    </p:spTree>
    <p:extLst>
      <p:ext uri="{BB962C8B-B14F-4D97-AF65-F5344CB8AC3E}">
        <p14:creationId xmlns:p14="http://schemas.microsoft.com/office/powerpoint/2010/main" val="2468099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Immagine 7">
            <a:hlinkClick r:id="rId3"/>
            <a:extLst>
              <a:ext uri="{FF2B5EF4-FFF2-40B4-BE49-F238E27FC236}">
                <a16:creationId xmlns:a16="http://schemas.microsoft.com/office/drawing/2014/main" id="{5C4F4269-8B3F-4E8E-B712-7A78A7AF8FC2}"/>
              </a:ext>
            </a:extLst>
          </p:cNvPr>
          <p:cNvPicPr>
            <a:picLocks noChangeAspect="1"/>
          </p:cNvPicPr>
          <p:nvPr/>
        </p:nvPicPr>
        <p:blipFill>
          <a:blip r:embed="rId4"/>
          <a:stretch>
            <a:fillRect/>
          </a:stretch>
        </p:blipFill>
        <p:spPr>
          <a:xfrm>
            <a:off x="5831993" y="4439247"/>
            <a:ext cx="2319096" cy="1709679"/>
          </a:xfrm>
          <a:prstGeom prst="rect">
            <a:avLst/>
          </a:prstGeom>
        </p:spPr>
      </p:pic>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39</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i="1">
                <a:solidFill>
                  <a:srgbClr val="002060"/>
                </a:solidFill>
                <a:latin typeface="Calibri" panose="020F0502020204030204" pitchFamily="34" charset="0"/>
                <a:cs typeface="Calibri" panose="020F0502020204030204" pitchFamily="34" charset="0"/>
              </a:rPr>
              <a:t>Valore probatorio</a:t>
            </a:r>
            <a:endParaRPr lang="it-IT" altLang="it-IT" sz="3600" i="1">
              <a:solidFill>
                <a:srgbClr val="002060"/>
              </a:solidFill>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5B094C45-206E-48FC-BF9D-E0B293BD643C}"/>
              </a:ext>
            </a:extLst>
          </p:cNvPr>
          <p:cNvPicPr>
            <a:picLocks noChangeAspect="1"/>
          </p:cNvPicPr>
          <p:nvPr/>
        </p:nvPicPr>
        <p:blipFill>
          <a:blip r:embed="rId5"/>
          <a:stretch>
            <a:fillRect/>
          </a:stretch>
        </p:blipFill>
        <p:spPr>
          <a:xfrm>
            <a:off x="8186573" y="560070"/>
            <a:ext cx="3680948" cy="5406390"/>
          </a:xfrm>
          <a:prstGeom prst="rect">
            <a:avLst/>
          </a:prstGeom>
        </p:spPr>
      </p:pic>
      <p:pic>
        <p:nvPicPr>
          <p:cNvPr id="9" name="Picture 2" descr="Cursor Hand Icon Logo - Immagini vettoriali stock e altre immagini di  Affari - iStock">
            <a:extLst>
              <a:ext uri="{FF2B5EF4-FFF2-40B4-BE49-F238E27FC236}">
                <a16:creationId xmlns:a16="http://schemas.microsoft.com/office/drawing/2014/main" id="{EEF075B2-AD71-4822-9F31-060806ACC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4609" y="4980898"/>
            <a:ext cx="721207" cy="721207"/>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a destra 1">
            <a:extLst>
              <a:ext uri="{FF2B5EF4-FFF2-40B4-BE49-F238E27FC236}">
                <a16:creationId xmlns:a16="http://schemas.microsoft.com/office/drawing/2014/main" id="{69B0D27F-819D-4975-8CA1-9CF491DD8B08}"/>
              </a:ext>
            </a:extLst>
          </p:cNvPr>
          <p:cNvSpPr/>
          <p:nvPr/>
        </p:nvSpPr>
        <p:spPr>
          <a:xfrm>
            <a:off x="5011687" y="5394846"/>
            <a:ext cx="802564" cy="446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9C69DB6B-81D8-4B16-B700-B173FB49896C}"/>
              </a:ext>
            </a:extLst>
          </p:cNvPr>
          <p:cNvSpPr/>
          <p:nvPr/>
        </p:nvSpPr>
        <p:spPr>
          <a:xfrm>
            <a:off x="546211" y="1239890"/>
            <a:ext cx="7111889" cy="4616648"/>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
            </a:pPr>
            <a:r>
              <a:rPr lang="it-IT" sz="2400" i="1" kern="0" dirty="0">
                <a:solidFill>
                  <a:srgbClr val="013360"/>
                </a:solidFill>
                <a:latin typeface="Titillium Web" panose="00000800000000000000"/>
                <a:cs typeface="Calibri"/>
              </a:rPr>
              <a:t>Requisiti tecnici e/o vincoli di progetto di scansione massiva;</a:t>
            </a:r>
          </a:p>
          <a:p>
            <a:pPr marL="342900" indent="-342900">
              <a:spcBef>
                <a:spcPts val="300"/>
              </a:spcBef>
              <a:spcAft>
                <a:spcPts val="300"/>
              </a:spcAft>
              <a:buFont typeface="Wingdings" panose="05000000000000000000" pitchFamily="2" charset="2"/>
              <a:buChar char="§"/>
            </a:pPr>
            <a:r>
              <a:rPr lang="it-IT" sz="2400" i="1" kern="0" dirty="0">
                <a:solidFill>
                  <a:srgbClr val="013360"/>
                </a:solidFill>
                <a:latin typeface="Titillium Web" panose="00000800000000000000"/>
                <a:cs typeface="Calibri"/>
              </a:rPr>
              <a:t>Finalità della scansione (es.: statistico, storico, probatorio,…);</a:t>
            </a:r>
          </a:p>
          <a:p>
            <a:pPr marL="342900" indent="-342900">
              <a:spcBef>
                <a:spcPts val="300"/>
              </a:spcBef>
              <a:spcAft>
                <a:spcPts val="300"/>
              </a:spcAft>
              <a:buFont typeface="Wingdings" panose="05000000000000000000" pitchFamily="2" charset="2"/>
              <a:buChar char="§"/>
            </a:pPr>
            <a:r>
              <a:rPr lang="it-IT" sz="2400" i="1" kern="0" dirty="0">
                <a:solidFill>
                  <a:srgbClr val="013360"/>
                </a:solidFill>
                <a:latin typeface="Titillium Web" panose="00000800000000000000"/>
                <a:cs typeface="Calibri"/>
              </a:rPr>
              <a:t>Riferimento contratto tra fornitore e committente (in caso di outsourcing); </a:t>
            </a:r>
          </a:p>
          <a:p>
            <a:pPr marL="342900" indent="-342900">
              <a:spcBef>
                <a:spcPts val="300"/>
              </a:spcBef>
              <a:spcAft>
                <a:spcPts val="300"/>
              </a:spcAft>
              <a:buFont typeface="Wingdings" panose="05000000000000000000" pitchFamily="2" charset="2"/>
              <a:buChar char="§"/>
            </a:pPr>
            <a:r>
              <a:rPr lang="it-IT" sz="2400" i="1" kern="0" dirty="0">
                <a:solidFill>
                  <a:srgbClr val="013360"/>
                </a:solidFill>
                <a:latin typeface="Titillium Web" panose="00000800000000000000"/>
                <a:cs typeface="Calibri"/>
              </a:rPr>
              <a:t>Luogo, data e orario inizio e fine della scansione a cui si è assistito;</a:t>
            </a:r>
          </a:p>
          <a:p>
            <a:pPr marL="342900" indent="-342900">
              <a:spcBef>
                <a:spcPts val="300"/>
              </a:spcBef>
              <a:spcAft>
                <a:spcPts val="300"/>
              </a:spcAft>
              <a:buFont typeface="Wingdings" panose="05000000000000000000" pitchFamily="2" charset="2"/>
              <a:buChar char="§"/>
            </a:pPr>
            <a:r>
              <a:rPr lang="it-IT" sz="2400" i="1" kern="0" dirty="0">
                <a:solidFill>
                  <a:srgbClr val="013360"/>
                </a:solidFill>
                <a:latin typeface="Titillium Web" panose="00000800000000000000"/>
                <a:cs typeface="Calibri"/>
              </a:rPr>
              <a:t>Riferimento documentazione di analisi;</a:t>
            </a:r>
          </a:p>
          <a:p>
            <a:pPr marL="342900" indent="-342900">
              <a:spcBef>
                <a:spcPts val="300"/>
              </a:spcBef>
              <a:spcAft>
                <a:spcPts val="300"/>
              </a:spcAft>
              <a:buFont typeface="Wingdings" panose="05000000000000000000" pitchFamily="2" charset="2"/>
              <a:buChar char="§"/>
            </a:pPr>
            <a:r>
              <a:rPr lang="it-IT" sz="2400" i="1" kern="0" dirty="0">
                <a:solidFill>
                  <a:srgbClr val="013360"/>
                </a:solidFill>
                <a:latin typeface="Titillium Web" panose="00000800000000000000"/>
                <a:cs typeface="Calibri"/>
              </a:rPr>
              <a:t>Indicazione delle fasi e dei controlli;</a:t>
            </a:r>
          </a:p>
          <a:p>
            <a:pPr marL="342900" indent="-342900">
              <a:spcBef>
                <a:spcPts val="300"/>
              </a:spcBef>
              <a:spcAft>
                <a:spcPts val="300"/>
              </a:spcAft>
              <a:buFont typeface="Wingdings" panose="05000000000000000000" pitchFamily="2" charset="2"/>
              <a:buChar char="§"/>
            </a:pPr>
            <a:r>
              <a:rPr lang="it-IT" sz="2400" i="1" dirty="0">
                <a:latin typeface="Titillium Web" panose="020B0604020202020204"/>
              </a:rPr>
              <a:t>…</a:t>
            </a:r>
          </a:p>
        </p:txBody>
      </p:sp>
    </p:spTree>
    <p:extLst>
      <p:ext uri="{BB962C8B-B14F-4D97-AF65-F5344CB8AC3E}">
        <p14:creationId xmlns:p14="http://schemas.microsoft.com/office/powerpoint/2010/main" val="264350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4</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Linee guida e ruolo di AgID</a:t>
            </a:r>
            <a:endParaRPr lang="it-IT" sz="360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id="{DD02E00C-BA0E-4440-BDB5-E2271AE0FF52}"/>
              </a:ext>
            </a:extLst>
          </p:cNvPr>
          <p:cNvSpPr/>
          <p:nvPr/>
        </p:nvSpPr>
        <p:spPr>
          <a:xfrm>
            <a:off x="453713" y="941521"/>
            <a:ext cx="10460610" cy="4792081"/>
          </a:xfrm>
          <a:prstGeom prst="rect">
            <a:avLst/>
          </a:prstGeom>
          <a:noFill/>
          <a:ln cap="flat">
            <a:noFill/>
            <a:prstDash val="solid"/>
          </a:ln>
        </p:spPr>
        <p:txBody>
          <a:bodyPr vert="horz" wrap="square" lIns="68580" tIns="34290" rIns="68580" bIns="34290" anchor="t" anchorCtr="0" compatLnSpc="1">
            <a:spAutoFit/>
          </a:bodyPr>
          <a:lstStyle/>
          <a:p>
            <a:pPr marL="342900" indent="-342900">
              <a:buFont typeface="Wingdings" panose="05000000000000000000" pitchFamily="2" charset="2"/>
              <a:buChar char="Ø"/>
              <a:defRPr sz="1800" b="0" i="0" u="none" strike="noStrike" kern="0" cap="none" spc="0" baseline="0">
                <a:solidFill>
                  <a:srgbClr val="000000"/>
                </a:solidFill>
                <a:uFillTx/>
              </a:defRPr>
            </a:pPr>
            <a:r>
              <a:rPr lang="it-IT" sz="2000" kern="0" dirty="0" err="1">
                <a:solidFill>
                  <a:srgbClr val="013360"/>
                </a:solidFill>
                <a:latin typeface="Titillium Web" panose="020B0604020202020204"/>
                <a:cs typeface="Calibri" pitchFamily="34"/>
              </a:rPr>
              <a:t>D.Lgs.</a:t>
            </a:r>
            <a:r>
              <a:rPr lang="it-IT" sz="2000" kern="0" dirty="0">
                <a:solidFill>
                  <a:srgbClr val="013360"/>
                </a:solidFill>
                <a:latin typeface="Titillium Web" panose="020B0604020202020204"/>
                <a:cs typeface="Calibri" pitchFamily="34"/>
              </a:rPr>
              <a:t> 7 marzo 2005, n. 82 - Codice dell'amministrazione digitale (come modificato dal d. </a:t>
            </a:r>
            <a:r>
              <a:rPr lang="it-IT" sz="2000" kern="0" dirty="0" err="1">
                <a:solidFill>
                  <a:srgbClr val="013360"/>
                </a:solidFill>
                <a:latin typeface="Titillium Web" panose="020B0604020202020204"/>
                <a:cs typeface="Calibri" pitchFamily="34"/>
              </a:rPr>
              <a:t>lgs</a:t>
            </a:r>
            <a:r>
              <a:rPr lang="it-IT" sz="2000" kern="0" dirty="0">
                <a:solidFill>
                  <a:srgbClr val="013360"/>
                </a:solidFill>
                <a:latin typeface="Titillium Web" panose="020B0604020202020204"/>
                <a:cs typeface="Calibri" pitchFamily="34"/>
              </a:rPr>
              <a:t>. 13 dicembre 2017, n. 217)</a:t>
            </a:r>
          </a:p>
          <a:p>
            <a:pPr>
              <a:defRPr sz="1800" b="0" i="0" u="none" strike="noStrike" kern="0" cap="none" spc="0" baseline="0">
                <a:solidFill>
                  <a:srgbClr val="000000"/>
                </a:solidFill>
                <a:uFillTx/>
              </a:defRPr>
            </a:pPr>
            <a:endParaRPr lang="it-IT" sz="2000" b="1" kern="0" dirty="0">
              <a:solidFill>
                <a:srgbClr val="013360"/>
              </a:solidFill>
              <a:latin typeface="Titillium Web" panose="020B0604020202020204"/>
              <a:cs typeface="Calibri" pitchFamily="34"/>
            </a:endParaRPr>
          </a:p>
          <a:p>
            <a:pPr>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pitchFamily="34"/>
              </a:rPr>
              <a:t>Art. 71 «Regole tecniche»</a:t>
            </a:r>
          </a:p>
          <a:p>
            <a:pPr>
              <a:defRPr sz="1800" b="0" i="0" u="none" strike="noStrike" kern="0" cap="none" spc="0" baseline="0">
                <a:solidFill>
                  <a:srgbClr val="000000"/>
                </a:solidFill>
                <a:uFillTx/>
              </a:defRPr>
            </a:pPr>
            <a:endParaRPr lang="it-IT" sz="2000" kern="0" dirty="0">
              <a:solidFill>
                <a:srgbClr val="013360"/>
              </a:solidFill>
              <a:latin typeface="Titillium Web" panose="020B0604020202020204"/>
              <a:cs typeface="Calibri" pitchFamily="34"/>
            </a:endParaRPr>
          </a:p>
          <a:p>
            <a:pPr marL="285750" indent="-285750" algn="just">
              <a:lnSpc>
                <a:spcPct val="150000"/>
              </a:lnSpc>
              <a:buFont typeface="Arial" panose="020B0604020202020204" pitchFamily="34" charset="0"/>
              <a:buChar char="•"/>
              <a:defRPr sz="1800" b="0" i="0" u="none" strike="noStrike" kern="0" cap="none" spc="0" baseline="0">
                <a:solidFill>
                  <a:srgbClr val="000000"/>
                </a:solidFill>
                <a:uFillTx/>
              </a:defRPr>
            </a:pPr>
            <a:r>
              <a:rPr lang="it-IT" sz="2000" kern="0" dirty="0">
                <a:solidFill>
                  <a:srgbClr val="013360"/>
                </a:solidFill>
                <a:latin typeface="Titillium Web" panose="020B0604020202020204"/>
                <a:cs typeface="Calibri" pitchFamily="34"/>
              </a:rPr>
              <a:t>L'AgID, previa consultazione pubblica da svolgersi entro il termine di trenta giorni, sentiti le amministrazioni competenti e il Garante per la protezione dei dati personali nelle materie di competenza, nonché acquisito il parere della Conferenza unificata, adotta </a:t>
            </a:r>
            <a:r>
              <a:rPr lang="it-IT" sz="2000" b="1" kern="0" dirty="0">
                <a:solidFill>
                  <a:srgbClr val="013360"/>
                </a:solidFill>
                <a:latin typeface="Titillium Web" panose="020B0604020202020204"/>
                <a:cs typeface="Calibri" pitchFamily="34"/>
              </a:rPr>
              <a:t>Linee guida </a:t>
            </a:r>
            <a:r>
              <a:rPr lang="it-IT" sz="2000" kern="0" dirty="0">
                <a:solidFill>
                  <a:srgbClr val="013360"/>
                </a:solidFill>
                <a:latin typeface="Titillium Web" panose="020B0604020202020204"/>
                <a:cs typeface="Calibri" pitchFamily="34"/>
              </a:rPr>
              <a:t>contenenti le regole tecniche e di indirizzo per l'attuazione del presente Codice. Le </a:t>
            </a:r>
            <a:r>
              <a:rPr lang="it-IT" sz="2000" b="1" kern="0" dirty="0">
                <a:solidFill>
                  <a:srgbClr val="013360"/>
                </a:solidFill>
                <a:latin typeface="Titillium Web" panose="020B0604020202020204"/>
                <a:cs typeface="Calibri" pitchFamily="34"/>
              </a:rPr>
              <a:t>Linee guida </a:t>
            </a:r>
            <a:r>
              <a:rPr lang="it-IT" sz="2000" kern="0" dirty="0">
                <a:solidFill>
                  <a:srgbClr val="013360"/>
                </a:solidFill>
                <a:latin typeface="Titillium Web" panose="020B0604020202020204"/>
                <a:cs typeface="Calibri" pitchFamily="34"/>
              </a:rPr>
              <a:t>divengono efficaci dopo la loro pubblicazione nell'apposita area del sito Internet istituzionale dell'AgID e di essa ne è data notizia nella Gazzetta Ufficiale della Repubblica italiana. Le </a:t>
            </a:r>
            <a:r>
              <a:rPr lang="it-IT" sz="2000" b="1" kern="0" dirty="0">
                <a:solidFill>
                  <a:srgbClr val="013360"/>
                </a:solidFill>
                <a:latin typeface="Titillium Web" panose="020B0604020202020204"/>
                <a:cs typeface="Calibri" pitchFamily="34"/>
              </a:rPr>
              <a:t>Linee guida </a:t>
            </a:r>
            <a:r>
              <a:rPr lang="it-IT" sz="2000" kern="0" dirty="0">
                <a:solidFill>
                  <a:srgbClr val="013360"/>
                </a:solidFill>
                <a:latin typeface="Titillium Web" panose="020B0604020202020204"/>
                <a:cs typeface="Calibri" pitchFamily="34"/>
              </a:rPr>
              <a:t>sono aggiornate o modificate con la procedura di cui al primo periodo.</a:t>
            </a:r>
          </a:p>
        </p:txBody>
      </p:sp>
      <p:pic>
        <p:nvPicPr>
          <p:cNvPr id="9" name="Immagine 8">
            <a:extLst>
              <a:ext uri="{FF2B5EF4-FFF2-40B4-BE49-F238E27FC236}">
                <a16:creationId xmlns:a16="http://schemas.microsoft.com/office/drawing/2014/main" id="{1DA57094-0FFD-49B0-8457-6FC450F04C4E}"/>
              </a:ext>
            </a:extLst>
          </p:cNvPr>
          <p:cNvPicPr>
            <a:picLocks noChangeAspect="1"/>
          </p:cNvPicPr>
          <p:nvPr/>
        </p:nvPicPr>
        <p:blipFill>
          <a:blip r:embed="rId3"/>
          <a:stretch>
            <a:fillRect/>
          </a:stretch>
        </p:blipFill>
        <p:spPr>
          <a:xfrm>
            <a:off x="9545802" y="1449555"/>
            <a:ext cx="1796446" cy="1006010"/>
          </a:xfrm>
          <a:prstGeom prst="rect">
            <a:avLst/>
          </a:prstGeom>
        </p:spPr>
      </p:pic>
    </p:spTree>
    <p:extLst>
      <p:ext uri="{BB962C8B-B14F-4D97-AF65-F5344CB8AC3E}">
        <p14:creationId xmlns:p14="http://schemas.microsoft.com/office/powerpoint/2010/main" val="3937052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Immagine 3">
            <a:extLst>
              <a:ext uri="{FF2B5EF4-FFF2-40B4-BE49-F238E27FC236}">
                <a16:creationId xmlns:a16="http://schemas.microsoft.com/office/drawing/2014/main" id="{A2D59036-6A07-48AC-8F04-A2A7AEC9E24C}"/>
              </a:ext>
            </a:extLst>
          </p:cNvPr>
          <p:cNvPicPr>
            <a:picLocks noChangeAspect="1"/>
          </p:cNvPicPr>
          <p:nvPr/>
        </p:nvPicPr>
        <p:blipFill>
          <a:blip r:embed="rId3"/>
          <a:stretch>
            <a:fillRect/>
          </a:stretch>
        </p:blipFill>
        <p:spPr>
          <a:xfrm>
            <a:off x="4970908" y="1387195"/>
            <a:ext cx="7107825" cy="1716557"/>
          </a:xfrm>
          <a:prstGeom prst="rect">
            <a:avLst/>
          </a:prstGeom>
        </p:spPr>
      </p:pic>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40</a:t>
            </a:fld>
            <a:endParaRPr sz="1100">
              <a:solidFill>
                <a:schemeClr val="lt1"/>
              </a:solidFill>
              <a:latin typeface="Titillium Web"/>
              <a:ea typeface="Titillium Web"/>
              <a:cs typeface="Titillium Web"/>
              <a:sym typeface="Titillium Web"/>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a:lnSpc>
                <a:spcPct val="90000"/>
              </a:lnSpc>
            </a:pPr>
            <a:r>
              <a:rPr lang="it-IT" altLang="it-IT" sz="3600" b="1" dirty="0">
                <a:solidFill>
                  <a:srgbClr val="002060"/>
                </a:solidFill>
                <a:latin typeface="Calibri" panose="020F0502020204030204" pitchFamily="34" charset="0"/>
                <a:cs typeface="Calibri" panose="020F0502020204030204" pitchFamily="34" charset="0"/>
              </a:rPr>
              <a:t>Certificazione di processo </a:t>
            </a:r>
          </a:p>
          <a:p>
            <a:pPr>
              <a:lnSpc>
                <a:spcPct val="90000"/>
              </a:lnSpc>
            </a:pPr>
            <a:r>
              <a:rPr lang="it-IT" altLang="it-IT" sz="2400" i="1" dirty="0">
                <a:solidFill>
                  <a:srgbClr val="002060"/>
                </a:solidFill>
                <a:latin typeface="Calibri" panose="020F0502020204030204" pitchFamily="34" charset="0"/>
                <a:cs typeface="Calibri" panose="020F0502020204030204" pitchFamily="34" charset="0"/>
              </a:rPr>
              <a:t>Validazione della certificazione di processo </a:t>
            </a:r>
            <a:endParaRPr lang="it-IT" altLang="it-IT" sz="3600" i="1" dirty="0">
              <a:solidFill>
                <a:srgbClr val="002060"/>
              </a:solidFill>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9C69DB6B-81D8-4B16-B700-B173FB49896C}"/>
              </a:ext>
            </a:extLst>
          </p:cNvPr>
          <p:cNvSpPr/>
          <p:nvPr/>
        </p:nvSpPr>
        <p:spPr>
          <a:xfrm>
            <a:off x="210651" y="1715014"/>
            <a:ext cx="4804621" cy="3939540"/>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
            </a:pPr>
            <a:r>
              <a:rPr lang="it-IT" sz="2000" i="1" kern="0" dirty="0">
                <a:solidFill>
                  <a:srgbClr val="013360"/>
                </a:solidFill>
                <a:latin typeface="Titillium Web" panose="00000800000000000000"/>
                <a:cs typeface="Calibri"/>
              </a:rPr>
              <a:t>Quindi, gli effetti che si determinano:</a:t>
            </a:r>
          </a:p>
          <a:p>
            <a:pPr marL="342900" indent="-342900">
              <a:spcBef>
                <a:spcPts val="300"/>
              </a:spcBef>
              <a:spcAft>
                <a:spcPts val="300"/>
              </a:spcAft>
              <a:buFont typeface="Wingdings" panose="05000000000000000000" pitchFamily="2" charset="2"/>
              <a:buChar char="§"/>
            </a:pPr>
            <a:r>
              <a:rPr lang="it-IT" sz="2000" i="1" kern="0" dirty="0">
                <a:solidFill>
                  <a:srgbClr val="013360"/>
                </a:solidFill>
                <a:latin typeface="Titillium Web" panose="00000800000000000000"/>
                <a:cs typeface="Calibri"/>
              </a:rPr>
              <a:t>per l’ambito oggettivo: il ciclo di dematerializzazione massiva dovrà essere certificato da organismo terzo in accordo agli standard ISO 9001 e ISO 27001;</a:t>
            </a:r>
          </a:p>
          <a:p>
            <a:pPr marL="342900" indent="-342900">
              <a:spcBef>
                <a:spcPts val="300"/>
              </a:spcBef>
              <a:spcAft>
                <a:spcPts val="300"/>
              </a:spcAft>
              <a:buFont typeface="Wingdings" panose="05000000000000000000" pitchFamily="2" charset="2"/>
              <a:buChar char="§"/>
            </a:pPr>
            <a:r>
              <a:rPr lang="it-IT" sz="2000" i="1" kern="0" dirty="0">
                <a:solidFill>
                  <a:srgbClr val="013360"/>
                </a:solidFill>
                <a:latin typeface="Titillium Web" panose="00000800000000000000"/>
                <a:cs typeface="Calibri"/>
              </a:rPr>
              <a:t>per l’ambito soggettivo: il ciclo di dematerializzazione dovrà concludersi con il metodo del raffronto a campione dei documenti, generando una certificazione ovvero un risultato probatorio differente.</a:t>
            </a:r>
          </a:p>
        </p:txBody>
      </p:sp>
      <p:sp>
        <p:nvSpPr>
          <p:cNvPr id="3" name="Rettangolo 2">
            <a:extLst>
              <a:ext uri="{FF2B5EF4-FFF2-40B4-BE49-F238E27FC236}">
                <a16:creationId xmlns:a16="http://schemas.microsoft.com/office/drawing/2014/main" id="{2E7E884E-0078-4E25-A78F-76E7641D2CC6}"/>
              </a:ext>
            </a:extLst>
          </p:cNvPr>
          <p:cNvSpPr/>
          <p:nvPr/>
        </p:nvSpPr>
        <p:spPr>
          <a:xfrm>
            <a:off x="5867529" y="3926453"/>
            <a:ext cx="6211204" cy="1323439"/>
          </a:xfrm>
          <a:prstGeom prst="rect">
            <a:avLst/>
          </a:prstGeom>
        </p:spPr>
        <p:txBody>
          <a:bodyPr wrap="square">
            <a:spAutoFit/>
          </a:bodyPr>
          <a:lstStyle/>
          <a:p>
            <a:r>
              <a:rPr lang="it-IT" sz="2000" i="1" dirty="0">
                <a:latin typeface="Titillium Web" panose="020B0604020202020204"/>
              </a:rPr>
              <a:t>Il controllo visivo si sostanzia nell’attestare i requisiti tecnici essenziali di </a:t>
            </a:r>
            <a:r>
              <a:rPr lang="it-IT" sz="2000" b="1" i="1" dirty="0">
                <a:latin typeface="Titillium Web" panose="020B0604020202020204"/>
              </a:rPr>
              <a:t>leggibilità</a:t>
            </a:r>
            <a:r>
              <a:rPr lang="it-IT" sz="2000" i="1" dirty="0">
                <a:latin typeface="Titillium Web" panose="020B0604020202020204"/>
              </a:rPr>
              <a:t> del documento immagine risultato della scansione, di garanzia dell’</a:t>
            </a:r>
            <a:r>
              <a:rPr lang="it-IT" sz="2000" b="1" i="1" dirty="0">
                <a:latin typeface="Titillium Web" panose="020B0604020202020204"/>
              </a:rPr>
              <a:t>integrità</a:t>
            </a:r>
            <a:r>
              <a:rPr lang="it-IT" sz="2000" i="1" dirty="0">
                <a:latin typeface="Titillium Web" panose="020B0604020202020204"/>
              </a:rPr>
              <a:t> del contenuto e di </a:t>
            </a:r>
            <a:r>
              <a:rPr lang="it-IT" sz="2000" b="1" i="1" dirty="0">
                <a:latin typeface="Titillium Web" panose="020B0604020202020204"/>
              </a:rPr>
              <a:t>completezza</a:t>
            </a:r>
            <a:r>
              <a:rPr lang="it-IT" sz="2000" i="1" dirty="0">
                <a:latin typeface="Titillium Web" panose="020B0604020202020204"/>
              </a:rPr>
              <a:t> del processo di scansione.</a:t>
            </a:r>
          </a:p>
        </p:txBody>
      </p:sp>
      <p:sp>
        <p:nvSpPr>
          <p:cNvPr id="11" name="Freccia a destra 10">
            <a:extLst>
              <a:ext uri="{FF2B5EF4-FFF2-40B4-BE49-F238E27FC236}">
                <a16:creationId xmlns:a16="http://schemas.microsoft.com/office/drawing/2014/main" id="{FF1742BB-3D62-436D-B5FA-3F2D5D0D5D7E}"/>
              </a:ext>
            </a:extLst>
          </p:cNvPr>
          <p:cNvSpPr/>
          <p:nvPr/>
        </p:nvSpPr>
        <p:spPr>
          <a:xfrm>
            <a:off x="4700254" y="4303480"/>
            <a:ext cx="802564" cy="446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20514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602635"/>
            <a:ext cx="12192001" cy="1154296"/>
          </a:xfrm>
          <a:solidFill>
            <a:srgbClr val="0070C0"/>
          </a:solidFill>
        </p:spPr>
        <p:txBody>
          <a:bodyPr lIns="91440" tIns="45720" rIns="91440" bIns="45720" anchor="b">
            <a:noAutofit/>
          </a:bodyPr>
          <a:lstStyle/>
          <a:p>
            <a:r>
              <a:rPr lang="it-IT" sz="4400" b="1">
                <a:latin typeface="Titillium Web" panose="020B0604020202020204" charset="0"/>
                <a:ea typeface="+mn-ea"/>
                <a:cs typeface="+mn-cs"/>
              </a:rPr>
              <a:t>Le linee guida AgID nel sistema delle fonti</a:t>
            </a:r>
          </a:p>
        </p:txBody>
      </p:sp>
      <p:sp>
        <p:nvSpPr>
          <p:cNvPr id="3" name="Sottotitolo 2"/>
          <p:cNvSpPr>
            <a:spLocks noGrp="1"/>
          </p:cNvSpPr>
          <p:nvPr>
            <p:ph type="subTitle" idx="1"/>
          </p:nvPr>
        </p:nvSpPr>
        <p:spPr>
          <a:xfrm>
            <a:off x="1524000" y="3886568"/>
            <a:ext cx="9144000" cy="1334277"/>
          </a:xfrm>
        </p:spPr>
        <p:txBody>
          <a:bodyPr anchor="ctr">
            <a:normAutofit/>
          </a:bodyPr>
          <a:lstStyle/>
          <a:p>
            <a:endParaRPr lang="it-IT" sz="3200" b="1">
              <a:cs typeface="Calibri"/>
            </a:endParaRPr>
          </a:p>
          <a:p>
            <a:endParaRPr lang="it-IT" sz="3200" b="1">
              <a:cs typeface="Calibri"/>
            </a:endParaRPr>
          </a:p>
        </p:txBody>
      </p:sp>
      <p:sp>
        <p:nvSpPr>
          <p:cNvPr id="4" name="Titolo 1">
            <a:extLst>
              <a:ext uri="{FF2B5EF4-FFF2-40B4-BE49-F238E27FC236}">
                <a16:creationId xmlns:a16="http://schemas.microsoft.com/office/drawing/2014/main" id="{BCC83061-FDE6-4C91-93EF-2A4B19FF3380}"/>
              </a:ext>
            </a:extLst>
          </p:cNvPr>
          <p:cNvSpPr txBox="1">
            <a:spLocks/>
          </p:cNvSpPr>
          <p:nvPr/>
        </p:nvSpPr>
        <p:spPr>
          <a:xfrm>
            <a:off x="-2" y="3399410"/>
            <a:ext cx="12192001" cy="1154296"/>
          </a:xfrm>
          <a:prstGeom prst="rect">
            <a:avLst/>
          </a:prstGeom>
          <a:solidFill>
            <a:srgbClr val="0070C0"/>
          </a:solidFill>
        </p:spPr>
        <p:txBody>
          <a:bodyPr lIns="91440" tIns="45720" rIns="91440" bIns="4572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it-IT" sz="3200" b="1">
                <a:latin typeface="Titillium Web" panose="020B0604020202020204" charset="0"/>
                <a:ea typeface="+mn-ea"/>
                <a:cs typeface="+mn-cs"/>
              </a:rPr>
              <a:t>Pietro Falletta</a:t>
            </a:r>
          </a:p>
        </p:txBody>
      </p:sp>
      <p:pic>
        <p:nvPicPr>
          <p:cNvPr id="5" name="Immagine 4">
            <a:extLst>
              <a:ext uri="{FF2B5EF4-FFF2-40B4-BE49-F238E27FC236}">
                <a16:creationId xmlns:a16="http://schemas.microsoft.com/office/drawing/2014/main" id="{304927F7-E5E0-C54A-B74A-E3B033B51911}"/>
              </a:ext>
            </a:extLst>
          </p:cNvPr>
          <p:cNvPicPr>
            <a:picLocks noChangeAspect="1"/>
          </p:cNvPicPr>
          <p:nvPr/>
        </p:nvPicPr>
        <p:blipFill rotWithShape="1">
          <a:blip r:embed="rId2"/>
          <a:srcRect t="9075" b="76025"/>
          <a:stretch/>
        </p:blipFill>
        <p:spPr>
          <a:xfrm>
            <a:off x="0" y="5812437"/>
            <a:ext cx="12192000" cy="1045563"/>
          </a:xfrm>
          <a:prstGeom prst="rect">
            <a:avLst/>
          </a:prstGeom>
        </p:spPr>
      </p:pic>
    </p:spTree>
    <p:extLst>
      <p:ext uri="{BB962C8B-B14F-4D97-AF65-F5344CB8AC3E}">
        <p14:creationId xmlns:p14="http://schemas.microsoft.com/office/powerpoint/2010/main" val="570533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sym typeface="Calibri"/>
              </a:rPr>
              <a:t>Le ragioni della nuova fonte </a:t>
            </a:r>
            <a:endParaRPr kumimoji="0" lang="it-IT" sz="3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80" y="1683177"/>
            <a:ext cx="10460610" cy="3477875"/>
          </a:xfrm>
          <a:prstGeom prst="rect">
            <a:avLst/>
          </a:prstGeom>
        </p:spPr>
        <p:txBody>
          <a:bodyPr wrap="square" lIns="91440" tIns="45720" rIns="91440" bIns="45720" anchor="t">
            <a:spAutoFit/>
          </a:bodyPr>
          <a:lstStyle/>
          <a:p>
            <a:pPr marL="342900" indent="-342900" fontAlgn="base">
              <a:buFont typeface="Wingdings" panose="05000000000000000000" pitchFamily="2" charset="2"/>
              <a:buChar char="§"/>
              <a:defRPr/>
            </a:pPr>
            <a:r>
              <a:rPr lang="it-IT" sz="2000" b="1" dirty="0">
                <a:solidFill>
                  <a:srgbClr val="002060"/>
                </a:solidFill>
                <a:latin typeface="Titillium Web"/>
              </a:rPr>
              <a:t>Deregolamentazione</a:t>
            </a:r>
            <a:r>
              <a:rPr lang="it-IT" sz="2000" dirty="0">
                <a:solidFill>
                  <a:srgbClr val="002060"/>
                </a:solidFill>
                <a:latin typeface="Titillium Web"/>
              </a:rPr>
              <a:t>: le fonti tradizionali, sia di rango legislativo sia di rango regolamentare, non sono idonee a disciplinare una materia tecnica come la digitalizzazione</a:t>
            </a:r>
          </a:p>
          <a:p>
            <a:pPr marL="342900" indent="-342900">
              <a:buFont typeface="Wingdings" panose="05000000000000000000" pitchFamily="2" charset="2"/>
              <a:buChar char="§"/>
              <a:defRPr/>
            </a:pPr>
            <a:endParaRPr lang="it-IT" sz="2000" dirty="0">
              <a:solidFill>
                <a:srgbClr val="002060"/>
              </a:solidFill>
              <a:latin typeface="Titillium Web" panose="020B0604020202020204" charset="0"/>
            </a:endParaRPr>
          </a:p>
          <a:p>
            <a:pPr marL="342900" indent="-342900">
              <a:buFont typeface="Wingdings" panose="05000000000000000000" pitchFamily="2" charset="2"/>
              <a:buChar char="§"/>
              <a:defRPr/>
            </a:pPr>
            <a:r>
              <a:rPr lang="it-IT" sz="2000" b="1" dirty="0">
                <a:solidFill>
                  <a:srgbClr val="002060"/>
                </a:solidFill>
                <a:latin typeface="Titillium Web"/>
              </a:rPr>
              <a:t>Destrutturazione dell'ambito oggettivo</a:t>
            </a:r>
            <a:r>
              <a:rPr lang="it-IT" sz="2000" dirty="0">
                <a:solidFill>
                  <a:srgbClr val="002060"/>
                </a:solidFill>
                <a:latin typeface="Titillium Web"/>
              </a:rPr>
              <a:t>: il sistema delle fonti diventa più flessibile per </a:t>
            </a:r>
            <a:r>
              <a:rPr lang="it-IT" sz="2000" dirty="0">
                <a:solidFill>
                  <a:srgbClr val="000000"/>
                </a:solidFill>
                <a:latin typeface="Calibri" panose="020F0502020204030204"/>
                <a:cs typeface="Calibri" panose="020F0502020204030204"/>
              </a:rPr>
              <a:t>f</a:t>
            </a:r>
            <a:r>
              <a:rPr lang="it-IT" sz="2000" dirty="0">
                <a:solidFill>
                  <a:srgbClr val="002060"/>
                </a:solidFill>
                <a:latin typeface="Titillium Web"/>
              </a:rPr>
              <a:t>ornire copertura normativa a nuovi interessi e ambiti fortemente tecnici</a:t>
            </a:r>
          </a:p>
          <a:p>
            <a:pPr marL="342900" indent="-342900">
              <a:buFont typeface="Wingdings" panose="05000000000000000000" pitchFamily="2" charset="2"/>
              <a:buChar char="§"/>
              <a:defRPr/>
            </a:pPr>
            <a:endParaRPr lang="it-IT" sz="2000" dirty="0">
              <a:solidFill>
                <a:srgbClr val="002060"/>
              </a:solidFill>
              <a:latin typeface="Titillium Web" panose="020B0604020202020204" charset="0"/>
            </a:endParaRPr>
          </a:p>
          <a:p>
            <a:pPr marL="342900" indent="-342900">
              <a:buFont typeface="Wingdings" panose="05000000000000000000" pitchFamily="2" charset="2"/>
              <a:buChar char="§"/>
              <a:defRPr/>
            </a:pPr>
            <a:r>
              <a:rPr lang="it-IT" sz="2000" b="1" dirty="0">
                <a:solidFill>
                  <a:srgbClr val="002060"/>
                </a:solidFill>
                <a:latin typeface="Titillium Web"/>
              </a:rPr>
              <a:t>Destrutturazione dell'ambito soggettivo</a:t>
            </a:r>
            <a:r>
              <a:rPr lang="it-IT" sz="2000" dirty="0">
                <a:solidFill>
                  <a:srgbClr val="002060"/>
                </a:solidFill>
                <a:latin typeface="Titillium Web"/>
              </a:rPr>
              <a:t>: ingresso di nuovi produttori di norme vincolanti, anche sganciati dal circuito della responsabilità politica</a:t>
            </a:r>
            <a:endParaRPr lang="it-IT" sz="2000" dirty="0">
              <a:solidFill>
                <a:srgbClr val="002060"/>
              </a:solidFill>
              <a:latin typeface="Titillium Web" panose="020B0604020202020204" charset="0"/>
            </a:endParaRPr>
          </a:p>
          <a:p>
            <a:pPr marL="342900" indent="-342900">
              <a:buFont typeface="Arial"/>
              <a:buChar char="•"/>
              <a:defRPr/>
            </a:pPr>
            <a:endParaRPr lang="it-IT" sz="2000" dirty="0">
              <a:solidFill>
                <a:srgbClr val="002060"/>
              </a:solidFill>
              <a:latin typeface="Titillium Web" panose="020B0604020202020204" charset="0"/>
            </a:endParaRPr>
          </a:p>
          <a:p>
            <a:pPr marL="342900" indent="-342900">
              <a:buFont typeface="Arial"/>
              <a:buChar char="•"/>
              <a:defRPr/>
            </a:pPr>
            <a:endParaRPr lang="it-IT" sz="2000" dirty="0">
              <a:solidFill>
                <a:srgbClr val="002060"/>
              </a:solidFill>
              <a:latin typeface="Titillium Web" panose="020B0604020202020204" charset="0"/>
            </a:endParaRPr>
          </a:p>
        </p:txBody>
      </p:sp>
    </p:spTree>
    <p:extLst>
      <p:ext uri="{BB962C8B-B14F-4D97-AF65-F5344CB8AC3E}">
        <p14:creationId xmlns:p14="http://schemas.microsoft.com/office/powerpoint/2010/main" val="4198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rPr>
              <a:t>La natura giuridica delle linee guida</a:t>
            </a:r>
            <a:endParaRPr lang="it-IT" sz="36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80" y="1683177"/>
            <a:ext cx="10460610" cy="3477875"/>
          </a:xfrm>
          <a:prstGeom prst="rect">
            <a:avLst/>
          </a:prstGeom>
        </p:spPr>
        <p:txBody>
          <a:bodyPr wrap="square" lIns="91440" tIns="45720" rIns="91440" bIns="45720" anchor="t">
            <a:spAutoFit/>
          </a:bodyPr>
          <a:lstStyle/>
          <a:p>
            <a:pPr>
              <a:defRPr/>
            </a:pPr>
            <a:r>
              <a:rPr lang="it-IT" sz="2000" dirty="0">
                <a:solidFill>
                  <a:srgbClr val="002060"/>
                </a:solidFill>
                <a:latin typeface="Titillium Web"/>
              </a:rPr>
              <a:t>Il Consiglio di Stato chiarisce che le linee guida:</a:t>
            </a:r>
          </a:p>
          <a:p>
            <a:pPr>
              <a:defRPr/>
            </a:pPr>
            <a:endParaRPr lang="it-IT" sz="2000" dirty="0">
              <a:solidFill>
                <a:srgbClr val="002060"/>
              </a:solidFill>
              <a:latin typeface="Titillium Web"/>
            </a:endParaRPr>
          </a:p>
          <a:p>
            <a:pPr marL="342900" indent="-342900">
              <a:buFont typeface="Wingdings" panose="05000000000000000000" pitchFamily="2" charset="2"/>
              <a:buChar char="§"/>
              <a:defRPr/>
            </a:pPr>
            <a:r>
              <a:rPr lang="it-IT" sz="2000" dirty="0">
                <a:solidFill>
                  <a:srgbClr val="002060"/>
                </a:solidFill>
                <a:latin typeface="Titillium Web"/>
              </a:rPr>
              <a:t>hanno valenza </a:t>
            </a:r>
            <a:r>
              <a:rPr lang="it-IT" sz="2000" b="1" i="1" dirty="0">
                <a:solidFill>
                  <a:srgbClr val="002060"/>
                </a:solidFill>
                <a:latin typeface="Titillium Web"/>
              </a:rPr>
              <a:t>erga </a:t>
            </a:r>
            <a:r>
              <a:rPr lang="it-IT" sz="2000" b="1" i="1" dirty="0" err="1">
                <a:solidFill>
                  <a:srgbClr val="002060"/>
                </a:solidFill>
                <a:latin typeface="Titillium Web"/>
              </a:rPr>
              <a:t>omnes</a:t>
            </a:r>
            <a:r>
              <a:rPr lang="it-IT" sz="2000" dirty="0">
                <a:solidFill>
                  <a:srgbClr val="002060"/>
                </a:solidFill>
                <a:latin typeface="Titillium Web"/>
              </a:rPr>
              <a:t> e carattere di </a:t>
            </a:r>
            <a:r>
              <a:rPr lang="it-IT" sz="2000" b="1" dirty="0">
                <a:solidFill>
                  <a:srgbClr val="002060"/>
                </a:solidFill>
                <a:latin typeface="Titillium Web"/>
              </a:rPr>
              <a:t>vincolatività</a:t>
            </a:r>
          </a:p>
          <a:p>
            <a:pPr marL="342900" indent="-342900">
              <a:buFont typeface="Wingdings" panose="05000000000000000000" pitchFamily="2" charset="2"/>
              <a:buChar char="§"/>
              <a:defRPr/>
            </a:pPr>
            <a:endParaRPr lang="it-IT" sz="2000" dirty="0">
              <a:solidFill>
                <a:srgbClr val="002060"/>
              </a:solidFill>
              <a:latin typeface="Titillium Web"/>
            </a:endParaRPr>
          </a:p>
          <a:p>
            <a:pPr marL="342900" indent="-342900">
              <a:buFont typeface="Wingdings" panose="05000000000000000000" pitchFamily="2" charset="2"/>
              <a:buChar char="§"/>
              <a:defRPr/>
            </a:pPr>
            <a:r>
              <a:rPr lang="it-IT" sz="2000" dirty="0">
                <a:solidFill>
                  <a:srgbClr val="002060"/>
                </a:solidFill>
                <a:latin typeface="Titillium Web"/>
              </a:rPr>
              <a:t>non hanno natura normativa ma sono </a:t>
            </a:r>
            <a:r>
              <a:rPr lang="it-IT" sz="2000" b="1" dirty="0">
                <a:solidFill>
                  <a:srgbClr val="002060"/>
                </a:solidFill>
                <a:latin typeface="Titillium Web"/>
              </a:rPr>
              <a:t>atti amministrativi generali</a:t>
            </a:r>
            <a:r>
              <a:rPr lang="it-IT" sz="2000" dirty="0">
                <a:solidFill>
                  <a:srgbClr val="002060"/>
                </a:solidFill>
                <a:latin typeface="Titillium Web"/>
              </a:rPr>
              <a:t> </a:t>
            </a:r>
          </a:p>
          <a:p>
            <a:pPr marL="342900" indent="-342900">
              <a:buFont typeface="Wingdings" panose="05000000000000000000" pitchFamily="2" charset="2"/>
              <a:buChar char="§"/>
              <a:defRPr/>
            </a:pPr>
            <a:endParaRPr lang="it-IT" sz="2000" dirty="0">
              <a:solidFill>
                <a:srgbClr val="002060"/>
              </a:solidFill>
              <a:latin typeface="Titillium Web"/>
            </a:endParaRPr>
          </a:p>
          <a:p>
            <a:pPr marL="342900" indent="-342900">
              <a:buFont typeface="Wingdings" panose="05000000000000000000" pitchFamily="2" charset="2"/>
              <a:buChar char="§"/>
              <a:defRPr/>
            </a:pPr>
            <a:r>
              <a:rPr lang="it-IT" sz="2000" dirty="0">
                <a:solidFill>
                  <a:srgbClr val="002060"/>
                </a:solidFill>
                <a:latin typeface="Titillium Web"/>
              </a:rPr>
              <a:t>sono assimilabili agli </a:t>
            </a:r>
            <a:r>
              <a:rPr lang="it-IT" sz="2000" b="1" dirty="0">
                <a:solidFill>
                  <a:srgbClr val="002060"/>
                </a:solidFill>
                <a:latin typeface="Titillium Web"/>
              </a:rPr>
              <a:t>atti di regolazione </a:t>
            </a:r>
            <a:r>
              <a:rPr lang="it-IT" sz="2000" dirty="0">
                <a:solidFill>
                  <a:srgbClr val="002060"/>
                </a:solidFill>
                <a:latin typeface="Titillium Web"/>
              </a:rPr>
              <a:t>delle Autorità amministrative indipendenti e quindi risultano giustiziabili dinanzi al giudice amministrativo, alla stregua delle linee guida di ANAC</a:t>
            </a:r>
          </a:p>
          <a:p>
            <a:pPr marL="342900" indent="-342900">
              <a:buFont typeface="Wingdings" panose="05000000000000000000" pitchFamily="2" charset="2"/>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p:txBody>
      </p:sp>
    </p:spTree>
    <p:extLst>
      <p:ext uri="{BB962C8B-B14F-4D97-AF65-F5344CB8AC3E}">
        <p14:creationId xmlns:p14="http://schemas.microsoft.com/office/powerpoint/2010/main" val="142628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rPr>
              <a:t>L'efficacia delle linee guida</a:t>
            </a:r>
            <a:endParaRPr lang="it-IT" sz="36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80" y="1683177"/>
            <a:ext cx="10460610" cy="5016758"/>
          </a:xfrm>
          <a:prstGeom prst="rect">
            <a:avLst/>
          </a:prstGeom>
        </p:spPr>
        <p:txBody>
          <a:bodyPr wrap="square" lIns="91440" tIns="45720" rIns="91440" bIns="45720" anchor="t">
            <a:spAutoFit/>
          </a:bodyPr>
          <a:lstStyle/>
          <a:p>
            <a:pPr>
              <a:defRPr/>
            </a:pPr>
            <a:r>
              <a:rPr lang="it-IT" sz="2000">
                <a:solidFill>
                  <a:srgbClr val="002060"/>
                </a:solidFill>
                <a:latin typeface="Titillium Web"/>
              </a:rPr>
              <a:t>Il Consiglio di Stato chiarisce anche che le linee guida hanno un’</a:t>
            </a:r>
            <a:r>
              <a:rPr lang="it-IT" sz="2000" b="1">
                <a:solidFill>
                  <a:srgbClr val="002060"/>
                </a:solidFill>
                <a:latin typeface="Titillium Web"/>
              </a:rPr>
              <a:t>efficacia modulata</a:t>
            </a:r>
            <a:r>
              <a:rPr lang="it-IT" sz="2000">
                <a:solidFill>
                  <a:srgbClr val="002060"/>
                </a:solidFill>
                <a:latin typeface="Titillium Web"/>
              </a:rPr>
              <a:t>, variabile in funzione della singola fattispecie regolata e della finalità dell’atto rispetto alle peculiarità della concreta attività amministrativa.</a:t>
            </a:r>
            <a:endParaRPr lang="it-IT"/>
          </a:p>
          <a:p>
            <a:pPr>
              <a:defRPr/>
            </a:pPr>
            <a:endParaRPr lang="it-IT" sz="2000">
              <a:solidFill>
                <a:srgbClr val="002060"/>
              </a:solidFill>
              <a:latin typeface="Titillium Web"/>
            </a:endParaRPr>
          </a:p>
          <a:p>
            <a:pPr>
              <a:defRPr/>
            </a:pPr>
            <a:r>
              <a:rPr lang="it-IT" sz="2000">
                <a:solidFill>
                  <a:srgbClr val="002060"/>
                </a:solidFill>
                <a:latin typeface="Titillium Web"/>
              </a:rPr>
              <a:t>Vanno distinte, a questo riguardo </a:t>
            </a:r>
            <a:r>
              <a:rPr lang="it-IT" sz="2000" b="1">
                <a:solidFill>
                  <a:srgbClr val="002060"/>
                </a:solidFill>
                <a:latin typeface="Titillium Web"/>
              </a:rPr>
              <a:t>linee guida contenenti regole tecniche</a:t>
            </a:r>
            <a:r>
              <a:rPr lang="it-IT" sz="2000">
                <a:solidFill>
                  <a:srgbClr val="002060"/>
                </a:solidFill>
                <a:latin typeface="Titillium Web"/>
              </a:rPr>
              <a:t>, che hanno un forte contenuto normativo e da cui le Amministrazioni non possono discostarsi; e </a:t>
            </a:r>
            <a:r>
              <a:rPr lang="it-IT" sz="2000" b="1">
                <a:solidFill>
                  <a:srgbClr val="002060"/>
                </a:solidFill>
                <a:latin typeface="Titillium Web"/>
              </a:rPr>
              <a:t>linee guida di indirizzo</a:t>
            </a:r>
            <a:r>
              <a:rPr lang="it-IT" sz="2000">
                <a:solidFill>
                  <a:srgbClr val="002060"/>
                </a:solidFill>
                <a:latin typeface="Titillium Web"/>
              </a:rPr>
              <a:t>, che l’amministrazione potrà non osservare qualora la peculiarità della fattispecie concreta dovesse giustificare una deviazione dall’indirizzo fornito da </a:t>
            </a:r>
            <a:r>
              <a:rPr lang="it-IT" sz="2000" err="1">
                <a:solidFill>
                  <a:srgbClr val="002060"/>
                </a:solidFill>
                <a:latin typeface="Titillium Web"/>
              </a:rPr>
              <a:t>AgID</a:t>
            </a:r>
            <a:r>
              <a:rPr lang="it-IT" sz="2000">
                <a:solidFill>
                  <a:srgbClr val="002060"/>
                </a:solidFill>
                <a:latin typeface="Titillium Web"/>
              </a:rPr>
              <a:t> ovvero se la stessa vicenda puntuale evidenziasse eventuali illegittimità delle linee guida nella fase attuativa (obbligo di motivazione)</a:t>
            </a:r>
          </a:p>
          <a:p>
            <a:pPr marL="342900" indent="-342900">
              <a:buFont typeface="Arial"/>
              <a:buChar char="•"/>
              <a:defRPr/>
            </a:pPr>
            <a:endParaRPr lang="it-IT" sz="2000">
              <a:solidFill>
                <a:srgbClr val="002060"/>
              </a:solidFill>
              <a:latin typeface="Titillium Web"/>
            </a:endParaRPr>
          </a:p>
          <a:p>
            <a:pPr>
              <a:defRPr/>
            </a:pPr>
            <a:endParaRPr lang="it-IT" sz="2000">
              <a:solidFill>
                <a:srgbClr val="002060"/>
              </a:solidFill>
              <a:latin typeface="Titillium Web"/>
            </a:endParaRPr>
          </a:p>
          <a:p>
            <a:pPr>
              <a:defRPr/>
            </a:pPr>
            <a:endParaRPr lang="it-IT" sz="2000">
              <a:solidFill>
                <a:srgbClr val="002060"/>
              </a:solidFill>
              <a:latin typeface="Titillium Web"/>
            </a:endParaRPr>
          </a:p>
          <a:p>
            <a:pPr>
              <a:defRPr/>
            </a:pPr>
            <a:endParaRPr lang="it-IT" sz="2000">
              <a:solidFill>
                <a:srgbClr val="002060"/>
              </a:solidFill>
              <a:latin typeface="Titillium Web"/>
            </a:endParaRPr>
          </a:p>
          <a:p>
            <a:pPr indent="-342900">
              <a:buFont typeface="Arial"/>
              <a:buChar char="•"/>
              <a:defRPr/>
            </a:pPr>
            <a:endParaRPr lang="it-IT" sz="2000">
              <a:solidFill>
                <a:srgbClr val="002060"/>
              </a:solidFill>
              <a:latin typeface="Titillium Web"/>
            </a:endParaRPr>
          </a:p>
          <a:p>
            <a:pPr marL="342900" indent="-342900">
              <a:buFont typeface="Arial"/>
              <a:buChar char="•"/>
              <a:defRPr/>
            </a:pPr>
            <a:endParaRPr lang="it-IT" sz="2000">
              <a:solidFill>
                <a:srgbClr val="002060"/>
              </a:solidFill>
              <a:latin typeface="Titillium Web"/>
            </a:endParaRPr>
          </a:p>
          <a:p>
            <a:pPr>
              <a:defRPr/>
            </a:pPr>
            <a:endParaRPr lang="it-IT" sz="2000">
              <a:solidFill>
                <a:srgbClr val="002060"/>
              </a:solidFill>
              <a:latin typeface="Titillium Web"/>
            </a:endParaRPr>
          </a:p>
        </p:txBody>
      </p:sp>
    </p:spTree>
    <p:extLst>
      <p:ext uri="{BB962C8B-B14F-4D97-AF65-F5344CB8AC3E}">
        <p14:creationId xmlns:p14="http://schemas.microsoft.com/office/powerpoint/2010/main" val="1724872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rPr>
              <a:t>Differenti modelli di linee guida/1</a:t>
            </a:r>
            <a:endParaRPr lang="it-IT" sz="36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80" y="1683177"/>
            <a:ext cx="10460610" cy="3170099"/>
          </a:xfrm>
          <a:prstGeom prst="rect">
            <a:avLst/>
          </a:prstGeom>
        </p:spPr>
        <p:txBody>
          <a:bodyPr wrap="square" lIns="91440" tIns="45720" rIns="91440" bIns="45720" anchor="t">
            <a:spAutoFit/>
          </a:bodyPr>
          <a:lstStyle/>
          <a:p>
            <a:pPr>
              <a:defRPr/>
            </a:pPr>
            <a:r>
              <a:rPr lang="it-IT" sz="2000" dirty="0">
                <a:solidFill>
                  <a:srgbClr val="002060"/>
                </a:solidFill>
                <a:latin typeface="Titillium Web"/>
              </a:rPr>
              <a:t>Nella maggior parte dei casi, le linee guida hanno carattere </a:t>
            </a:r>
            <a:r>
              <a:rPr lang="it-IT" sz="2000" b="1" dirty="0">
                <a:solidFill>
                  <a:srgbClr val="002060"/>
                </a:solidFill>
                <a:latin typeface="Titillium Web"/>
              </a:rPr>
              <a:t>misto</a:t>
            </a:r>
            <a:r>
              <a:rPr lang="it-IT" sz="2000" dirty="0">
                <a:solidFill>
                  <a:srgbClr val="002060"/>
                </a:solidFill>
                <a:latin typeface="Titillium Web"/>
              </a:rPr>
              <a:t>, perché contengono sia regole tecniche sia atti di indirizzo.</a:t>
            </a:r>
          </a:p>
          <a:p>
            <a:pPr>
              <a:defRPr/>
            </a:pPr>
            <a:endParaRPr lang="it-IT" sz="2000" dirty="0">
              <a:solidFill>
                <a:srgbClr val="002060"/>
              </a:solidFill>
              <a:latin typeface="Titillium Web"/>
            </a:endParaRPr>
          </a:p>
          <a:p>
            <a:pPr>
              <a:defRPr/>
            </a:pPr>
            <a:r>
              <a:rPr lang="it-IT" sz="2000" dirty="0">
                <a:solidFill>
                  <a:srgbClr val="002060"/>
                </a:solidFill>
                <a:latin typeface="Titillium Web"/>
              </a:rPr>
              <a:t>Vanno, tuttavia, distinte:</a:t>
            </a:r>
            <a:endParaRPr lang="it-IT" dirty="0"/>
          </a:p>
          <a:p>
            <a:pPr marL="342900" indent="-342900">
              <a:buFont typeface="Arial"/>
              <a:buChar char="•"/>
              <a:defRPr/>
            </a:pPr>
            <a:endParaRPr lang="it-IT" sz="2000" dirty="0">
              <a:solidFill>
                <a:srgbClr val="002060"/>
              </a:solidFill>
              <a:latin typeface="Titillium Web"/>
            </a:endParaRPr>
          </a:p>
          <a:p>
            <a:pPr indent="-342900">
              <a:buFont typeface="Wingdings" panose="05000000000000000000" pitchFamily="2" charset="2"/>
              <a:buChar char="§"/>
              <a:defRPr/>
            </a:pPr>
            <a:r>
              <a:rPr lang="it-IT" sz="2000" b="1" dirty="0">
                <a:solidFill>
                  <a:srgbClr val="002060"/>
                </a:solidFill>
                <a:latin typeface="Titillium Web"/>
              </a:rPr>
              <a:t>linee guida vincolanti</a:t>
            </a:r>
            <a:r>
              <a:rPr lang="it-IT" sz="2000" dirty="0">
                <a:solidFill>
                  <a:srgbClr val="002060"/>
                </a:solidFill>
                <a:latin typeface="Titillium Web"/>
              </a:rPr>
              <a:t> giacché contenenti nuove regole tecniche, se i contenuti precettivi e innovativi risultano prevalenti</a:t>
            </a:r>
          </a:p>
          <a:p>
            <a:pPr indent="-342900">
              <a:buFont typeface="Wingdings" panose="05000000000000000000" pitchFamily="2" charset="2"/>
              <a:buChar char="§"/>
              <a:defRPr/>
            </a:pPr>
            <a:endParaRPr lang="it-IT" sz="2000" dirty="0">
              <a:solidFill>
                <a:srgbClr val="002060"/>
              </a:solidFill>
              <a:latin typeface="Titillium Web"/>
            </a:endParaRPr>
          </a:p>
          <a:p>
            <a:pPr indent="-342900">
              <a:buFont typeface="Wingdings" panose="05000000000000000000" pitchFamily="2" charset="2"/>
              <a:buChar char="§"/>
              <a:defRPr/>
            </a:pPr>
            <a:r>
              <a:rPr lang="it-IT" sz="2000" b="1" dirty="0">
                <a:solidFill>
                  <a:srgbClr val="002060"/>
                </a:solidFill>
                <a:latin typeface="Titillium Web"/>
              </a:rPr>
              <a:t>linee guida non vincolanti</a:t>
            </a:r>
            <a:r>
              <a:rPr lang="it-IT" sz="2000" dirty="0">
                <a:solidFill>
                  <a:srgbClr val="002060"/>
                </a:solidFill>
                <a:latin typeface="Titillium Web"/>
              </a:rPr>
              <a:t> laddove prevalgono regole generali indirizzate alle amministrazioni o indicazioni operative sul rispetto di norme contenute in altre fonti</a:t>
            </a:r>
          </a:p>
        </p:txBody>
      </p:sp>
    </p:spTree>
    <p:extLst>
      <p:ext uri="{BB962C8B-B14F-4D97-AF65-F5344CB8AC3E}">
        <p14:creationId xmlns:p14="http://schemas.microsoft.com/office/powerpoint/2010/main" val="3549304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rPr>
              <a:t>Differenti modelli di linee guida/2</a:t>
            </a:r>
            <a:endParaRPr lang="it-IT" sz="36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719580" y="1683177"/>
            <a:ext cx="10460610" cy="6247864"/>
          </a:xfrm>
          <a:prstGeom prst="rect">
            <a:avLst/>
          </a:prstGeom>
        </p:spPr>
        <p:txBody>
          <a:bodyPr wrap="square" lIns="91440" tIns="45720" rIns="91440" bIns="45720" anchor="t">
            <a:spAutoFit/>
          </a:bodyPr>
          <a:lstStyle/>
          <a:p>
            <a:pPr>
              <a:defRPr/>
            </a:pPr>
            <a:r>
              <a:rPr lang="it-IT" sz="2000" dirty="0">
                <a:solidFill>
                  <a:srgbClr val="002060"/>
                </a:solidFill>
                <a:latin typeface="Titillium Web"/>
              </a:rPr>
              <a:t>All'interno delle</a:t>
            </a:r>
            <a:r>
              <a:rPr lang="it-IT" sz="2000" b="1" dirty="0">
                <a:solidFill>
                  <a:srgbClr val="002060"/>
                </a:solidFill>
                <a:latin typeface="Titillium Web"/>
              </a:rPr>
              <a:t> linee guida vincolanti</a:t>
            </a:r>
            <a:r>
              <a:rPr lang="it-IT" sz="2000" dirty="0">
                <a:solidFill>
                  <a:srgbClr val="002060"/>
                </a:solidFill>
                <a:latin typeface="Titillium Web"/>
              </a:rPr>
              <a:t>, vanno distinte:</a:t>
            </a:r>
            <a:endParaRPr lang="it-IT" dirty="0"/>
          </a:p>
          <a:p>
            <a:pPr marL="342900" indent="-342900">
              <a:buFont typeface="Arial"/>
              <a:buChar char="•"/>
              <a:defRPr/>
            </a:pPr>
            <a:endParaRPr lang="it-IT" sz="2000" dirty="0">
              <a:solidFill>
                <a:srgbClr val="002060"/>
              </a:solidFill>
              <a:latin typeface="Titillium Web"/>
            </a:endParaRPr>
          </a:p>
          <a:p>
            <a:pPr indent="-342900">
              <a:buFont typeface="Wingdings" panose="05000000000000000000" pitchFamily="2" charset="2"/>
              <a:buChar char="§"/>
              <a:defRPr/>
            </a:pPr>
            <a:r>
              <a:rPr lang="it-IT" sz="2000" dirty="0">
                <a:solidFill>
                  <a:srgbClr val="002060"/>
                </a:solidFill>
                <a:latin typeface="Titillium Web"/>
              </a:rPr>
              <a:t>linee guida con finalità prevalentemente di </a:t>
            </a:r>
            <a:r>
              <a:rPr lang="it-IT" sz="2000" b="1" dirty="0">
                <a:solidFill>
                  <a:srgbClr val="002060"/>
                </a:solidFill>
                <a:latin typeface="Titillium Web"/>
              </a:rPr>
              <a:t>semplificazione e riordino</a:t>
            </a:r>
            <a:r>
              <a:rPr lang="it-IT" sz="2000" dirty="0">
                <a:solidFill>
                  <a:srgbClr val="002060"/>
                </a:solidFill>
                <a:latin typeface="Titillium Web"/>
              </a:rPr>
              <a:t> della normativa previgente</a:t>
            </a:r>
          </a:p>
          <a:p>
            <a:pPr indent="-342900">
              <a:buFont typeface="Wingdings" panose="05000000000000000000" pitchFamily="2" charset="2"/>
              <a:buChar char="§"/>
              <a:defRPr/>
            </a:pPr>
            <a:endParaRPr lang="it-IT" sz="2000" dirty="0">
              <a:solidFill>
                <a:srgbClr val="002060"/>
              </a:solidFill>
              <a:latin typeface="Titillium Web"/>
            </a:endParaRPr>
          </a:p>
          <a:p>
            <a:pPr indent="-342900">
              <a:buFont typeface="Wingdings" panose="05000000000000000000" pitchFamily="2" charset="2"/>
              <a:buChar char="§"/>
              <a:defRPr/>
            </a:pPr>
            <a:r>
              <a:rPr lang="it-IT" sz="2000" dirty="0">
                <a:solidFill>
                  <a:srgbClr val="002060"/>
                </a:solidFill>
                <a:latin typeface="Titillium Web"/>
              </a:rPr>
              <a:t>linee guida </a:t>
            </a:r>
            <a:r>
              <a:rPr lang="it-IT" sz="2000" b="1" dirty="0">
                <a:solidFill>
                  <a:srgbClr val="002060"/>
                </a:solidFill>
                <a:latin typeface="Titillium Web"/>
              </a:rPr>
              <a:t>attuative</a:t>
            </a:r>
            <a:r>
              <a:rPr lang="it-IT" sz="2000" dirty="0">
                <a:solidFill>
                  <a:srgbClr val="002060"/>
                </a:solidFill>
                <a:latin typeface="Titillium Web"/>
              </a:rPr>
              <a:t> di disposizioni del CAD o di altra normativa primaria </a:t>
            </a:r>
            <a:r>
              <a:rPr lang="it-IT" sz="2000" b="1" dirty="0">
                <a:solidFill>
                  <a:srgbClr val="002060"/>
                </a:solidFill>
                <a:latin typeface="Titillium Web"/>
              </a:rPr>
              <a:t>sprovviste di una disciplina tecnica preesistente</a:t>
            </a:r>
          </a:p>
          <a:p>
            <a:pPr indent="-342900">
              <a:buFont typeface="Wingdings" panose="05000000000000000000" pitchFamily="2" charset="2"/>
              <a:buChar char="§"/>
              <a:defRPr/>
            </a:pPr>
            <a:endParaRPr lang="it-IT" sz="2000" b="1" dirty="0">
              <a:solidFill>
                <a:srgbClr val="002060"/>
              </a:solidFill>
              <a:latin typeface="Titillium Web"/>
            </a:endParaRPr>
          </a:p>
          <a:p>
            <a:pPr marL="342900" indent="-342900">
              <a:buFont typeface="Wingdings" panose="05000000000000000000" pitchFamily="2" charset="2"/>
              <a:buChar char="§"/>
              <a:defRPr/>
            </a:pPr>
            <a:r>
              <a:rPr lang="it-IT" sz="2000" dirty="0">
                <a:solidFill>
                  <a:srgbClr val="002060"/>
                </a:solidFill>
                <a:latin typeface="Titillium Web"/>
              </a:rPr>
              <a:t>All'interno delle </a:t>
            </a:r>
            <a:r>
              <a:rPr lang="it-IT" sz="2000" b="1" dirty="0">
                <a:solidFill>
                  <a:srgbClr val="002060"/>
                </a:solidFill>
                <a:latin typeface="Titillium Web"/>
              </a:rPr>
              <a:t>linee guida non vincolanti</a:t>
            </a:r>
            <a:r>
              <a:rPr lang="it-IT" sz="2000" dirty="0">
                <a:solidFill>
                  <a:srgbClr val="002060"/>
                </a:solidFill>
                <a:latin typeface="Titillium Web"/>
              </a:rPr>
              <a:t>, vanno distinte:</a:t>
            </a:r>
          </a:p>
          <a:p>
            <a:pPr marL="342900" indent="-342900">
              <a:buFont typeface="Wingdings" panose="05000000000000000000" pitchFamily="2" charset="2"/>
              <a:buChar char="§"/>
              <a:defRPr/>
            </a:pPr>
            <a:endParaRPr lang="it-IT" sz="2000" dirty="0">
              <a:solidFill>
                <a:srgbClr val="002060"/>
              </a:solidFill>
              <a:latin typeface="Titillium Web"/>
            </a:endParaRPr>
          </a:p>
          <a:p>
            <a:pPr marL="342900" indent="-342900">
              <a:buFont typeface="Wingdings" panose="05000000000000000000" pitchFamily="2" charset="2"/>
              <a:buChar char="§"/>
              <a:defRPr/>
            </a:pPr>
            <a:r>
              <a:rPr lang="it-IT" sz="2000" dirty="0">
                <a:solidFill>
                  <a:srgbClr val="002060"/>
                </a:solidFill>
                <a:latin typeface="Titillium Web"/>
              </a:rPr>
              <a:t>linee guida di indirizzo contenenti </a:t>
            </a:r>
            <a:r>
              <a:rPr lang="it-IT" sz="2000" b="1" dirty="0">
                <a:solidFill>
                  <a:srgbClr val="002060"/>
                </a:solidFill>
                <a:latin typeface="Titillium Web"/>
              </a:rPr>
              <a:t>raccomandazioni</a:t>
            </a:r>
            <a:r>
              <a:rPr lang="it-IT" sz="2000" dirty="0">
                <a:solidFill>
                  <a:srgbClr val="002060"/>
                </a:solidFill>
                <a:latin typeface="Titillium Web"/>
              </a:rPr>
              <a:t> alle P.A.</a:t>
            </a:r>
          </a:p>
          <a:p>
            <a:pPr marL="342900" indent="-342900">
              <a:buFont typeface="Wingdings" panose="05000000000000000000" pitchFamily="2" charset="2"/>
              <a:buChar char="§"/>
              <a:defRPr/>
            </a:pPr>
            <a:endParaRPr lang="it-IT" sz="2000" dirty="0">
              <a:solidFill>
                <a:srgbClr val="002060"/>
              </a:solidFill>
              <a:latin typeface="Titillium Web"/>
            </a:endParaRPr>
          </a:p>
          <a:p>
            <a:pPr marL="342900" indent="-342900">
              <a:buFont typeface="Wingdings" panose="05000000000000000000" pitchFamily="2" charset="2"/>
              <a:buChar char="§"/>
              <a:defRPr/>
            </a:pPr>
            <a:r>
              <a:rPr lang="it-IT" sz="2000" b="1" dirty="0">
                <a:solidFill>
                  <a:srgbClr val="002060"/>
                </a:solidFill>
                <a:latin typeface="Titillium Web"/>
              </a:rPr>
              <a:t>manuali operativi</a:t>
            </a:r>
          </a:p>
          <a:p>
            <a:pPr marL="342900" indent="-342900">
              <a:buFont typeface="Wingdings" panose="05000000000000000000" pitchFamily="2" charset="2"/>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indent="-342900">
              <a:buFont typeface="Arial"/>
              <a:buChar char="•"/>
              <a:defRPr/>
            </a:pPr>
            <a:endParaRPr lang="it-IT" sz="2000" dirty="0">
              <a:solidFill>
                <a:srgbClr val="002060"/>
              </a:solidFill>
              <a:latin typeface="Titillium Web"/>
            </a:endParaRPr>
          </a:p>
          <a:p>
            <a:pPr marL="342900" indent="-342900">
              <a:buFont typeface="Arial"/>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p:txBody>
      </p:sp>
      <p:sp>
        <p:nvSpPr>
          <p:cNvPr id="3" name="Ovale 2">
            <a:extLst>
              <a:ext uri="{FF2B5EF4-FFF2-40B4-BE49-F238E27FC236}">
                <a16:creationId xmlns:a16="http://schemas.microsoft.com/office/drawing/2014/main" id="{05E15F7C-137A-4630-8586-10E95C767226}"/>
              </a:ext>
            </a:extLst>
          </p:cNvPr>
          <p:cNvSpPr/>
          <p:nvPr/>
        </p:nvSpPr>
        <p:spPr>
          <a:xfrm>
            <a:off x="9750725" y="4553309"/>
            <a:ext cx="920150" cy="920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28012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rPr>
              <a:t>Il rispetto della legalità procedimentale</a:t>
            </a:r>
            <a:endParaRPr lang="it-IT"/>
          </a:p>
        </p:txBody>
      </p:sp>
      <p:sp>
        <p:nvSpPr>
          <p:cNvPr id="4" name="Rettangolo 3">
            <a:extLst>
              <a:ext uri="{FF2B5EF4-FFF2-40B4-BE49-F238E27FC236}">
                <a16:creationId xmlns:a16="http://schemas.microsoft.com/office/drawing/2014/main" id="{69CA8D68-3DAB-47B8-A1B4-4B542AD7CE80}"/>
              </a:ext>
            </a:extLst>
          </p:cNvPr>
          <p:cNvSpPr/>
          <p:nvPr/>
        </p:nvSpPr>
        <p:spPr>
          <a:xfrm>
            <a:off x="656949" y="1276082"/>
            <a:ext cx="10834083" cy="7171194"/>
          </a:xfrm>
          <a:prstGeom prst="rect">
            <a:avLst/>
          </a:prstGeom>
        </p:spPr>
        <p:txBody>
          <a:bodyPr wrap="square" lIns="91440" tIns="45720" rIns="91440" bIns="45720" anchor="t">
            <a:spAutoFit/>
          </a:bodyPr>
          <a:lstStyle/>
          <a:p>
            <a:pPr>
              <a:defRPr/>
            </a:pPr>
            <a:r>
              <a:rPr lang="it-IT" sz="2000" dirty="0">
                <a:solidFill>
                  <a:srgbClr val="002060"/>
                </a:solidFill>
                <a:latin typeface="Titillium Web"/>
              </a:rPr>
              <a:t>Per quanto la natura flessibile della regolazione avrebbe potuto giustificare un’adozione unilaterale, secondo quanto riconosciuto dallo stesso Consiglio di Stato, la previsione di</a:t>
            </a:r>
            <a:r>
              <a:rPr lang="it-IT" sz="2000" b="1" dirty="0">
                <a:solidFill>
                  <a:srgbClr val="002060"/>
                </a:solidFill>
                <a:latin typeface="Titillium Web"/>
              </a:rPr>
              <a:t> un confronto dialettico</a:t>
            </a:r>
            <a:r>
              <a:rPr lang="it-IT" sz="2000" dirty="0">
                <a:solidFill>
                  <a:srgbClr val="002060"/>
                </a:solidFill>
                <a:latin typeface="Titillium Web"/>
              </a:rPr>
              <a:t>, non solo con qualificati soggetti istituzionali, ma anche con la più ampia platea possibile di destinatari delle linee guida, è considerata dal legislatore (art. 71 CAD) come imprescindibile giacché utile a migliorare la qualità della regolazione stessa</a:t>
            </a:r>
          </a:p>
          <a:p>
            <a:pPr>
              <a:defRPr/>
            </a:pPr>
            <a:endParaRPr lang="it-IT" sz="2000" dirty="0">
              <a:solidFill>
                <a:srgbClr val="002060"/>
              </a:solidFill>
              <a:latin typeface="Titillium Web"/>
            </a:endParaRPr>
          </a:p>
          <a:p>
            <a:pPr>
              <a:defRPr/>
            </a:pPr>
            <a:r>
              <a:rPr lang="it-IT" sz="2000" dirty="0">
                <a:solidFill>
                  <a:srgbClr val="002060"/>
                </a:solidFill>
                <a:latin typeface="Titillium Web"/>
              </a:rPr>
              <a:t>Nella prassi, il percorso istituzionale del documento è ancora più complesso di quello tracciato dalle disposizioni del CAD, in particolare per le linee guida vincolanti:</a:t>
            </a:r>
          </a:p>
          <a:p>
            <a:pPr marL="342900" indent="-342900">
              <a:buFont typeface="Arial"/>
              <a:buChar char="•"/>
              <a:defRPr/>
            </a:pPr>
            <a:endParaRPr lang="it-IT" sz="2000" dirty="0">
              <a:solidFill>
                <a:srgbClr val="002060"/>
              </a:solidFill>
              <a:latin typeface="Titillium Web"/>
            </a:endParaRPr>
          </a:p>
          <a:p>
            <a:pPr marL="342900" indent="-342900">
              <a:buFont typeface="Wingdings" panose="05000000000000000000" pitchFamily="2" charset="2"/>
              <a:buChar char="§"/>
              <a:defRPr/>
            </a:pPr>
            <a:r>
              <a:rPr lang="it-IT" sz="2000" b="1" dirty="0">
                <a:solidFill>
                  <a:srgbClr val="002060"/>
                </a:solidFill>
                <a:latin typeface="Titillium Web"/>
              </a:rPr>
              <a:t>riunioni</a:t>
            </a:r>
            <a:r>
              <a:rPr lang="it-IT" sz="2000" dirty="0">
                <a:solidFill>
                  <a:srgbClr val="002060"/>
                </a:solidFill>
                <a:latin typeface="Titillium Web"/>
              </a:rPr>
              <a:t>, anche allargate a gruppi di esperti e stakeholder, del gruppo di lavoro</a:t>
            </a:r>
          </a:p>
          <a:p>
            <a:pPr marL="342900" indent="-342900">
              <a:buFont typeface="Wingdings" panose="05000000000000000000" pitchFamily="2" charset="2"/>
              <a:buChar char="§"/>
              <a:defRPr/>
            </a:pPr>
            <a:r>
              <a:rPr lang="it-IT" sz="2000" b="1" dirty="0">
                <a:solidFill>
                  <a:srgbClr val="002060"/>
                </a:solidFill>
                <a:latin typeface="Titillium Web"/>
              </a:rPr>
              <a:t>consultazione pubblica</a:t>
            </a:r>
            <a:r>
              <a:rPr lang="it-IT" sz="2000" dirty="0">
                <a:solidFill>
                  <a:srgbClr val="002060"/>
                </a:solidFill>
                <a:latin typeface="Titillium Web"/>
              </a:rPr>
              <a:t> della bozza finale e analisi di tutte le osservazioni</a:t>
            </a:r>
          </a:p>
          <a:p>
            <a:pPr marL="342900" indent="-342900">
              <a:buFont typeface="Wingdings" panose="05000000000000000000" pitchFamily="2" charset="2"/>
              <a:buChar char="§"/>
              <a:defRPr/>
            </a:pPr>
            <a:r>
              <a:rPr lang="it-IT" sz="2000" dirty="0">
                <a:solidFill>
                  <a:srgbClr val="002060"/>
                </a:solidFill>
                <a:latin typeface="Titillium Web"/>
              </a:rPr>
              <a:t>coinvolgimento di </a:t>
            </a:r>
            <a:r>
              <a:rPr lang="it-IT" sz="2000" b="1" dirty="0">
                <a:solidFill>
                  <a:srgbClr val="002060"/>
                </a:solidFill>
                <a:latin typeface="Titillium Web"/>
              </a:rPr>
              <a:t>Garante privacy, amministrazioni competenti e Conferenza unificata</a:t>
            </a:r>
          </a:p>
          <a:p>
            <a:pPr marL="342900" indent="-342900">
              <a:buFont typeface="Wingdings" panose="05000000000000000000" pitchFamily="2" charset="2"/>
              <a:buChar char="§"/>
              <a:defRPr/>
            </a:pPr>
            <a:r>
              <a:rPr lang="it-IT" sz="2000" dirty="0">
                <a:solidFill>
                  <a:srgbClr val="002060"/>
                </a:solidFill>
                <a:latin typeface="Titillium Web"/>
              </a:rPr>
              <a:t>trasmissione bozza alla</a:t>
            </a:r>
            <a:r>
              <a:rPr lang="it-IT" sz="2000" b="1" dirty="0">
                <a:solidFill>
                  <a:srgbClr val="002060"/>
                </a:solidFill>
                <a:latin typeface="Titillium Web"/>
              </a:rPr>
              <a:t> Commissione europea</a:t>
            </a:r>
          </a:p>
          <a:p>
            <a:pPr marL="342900" indent="-342900">
              <a:buFont typeface="Wingdings" panose="05000000000000000000" pitchFamily="2" charset="2"/>
              <a:buChar char="§"/>
              <a:defRPr/>
            </a:pPr>
            <a:r>
              <a:rPr lang="it-IT" sz="2000" dirty="0">
                <a:solidFill>
                  <a:srgbClr val="002060"/>
                </a:solidFill>
                <a:latin typeface="Titillium Web"/>
              </a:rPr>
              <a:t>condivisione "politica" con </a:t>
            </a:r>
            <a:r>
              <a:rPr lang="it-IT" sz="2000" b="1" dirty="0">
                <a:solidFill>
                  <a:srgbClr val="002060"/>
                </a:solidFill>
                <a:latin typeface="Titillium Web"/>
              </a:rPr>
              <a:t>Ministro per l'innovazione tecnologica e la digitalizzazione</a:t>
            </a:r>
          </a:p>
          <a:p>
            <a:pPr marL="342900" indent="-342900">
              <a:buFont typeface="Arial"/>
              <a:buChar char="•"/>
              <a:defRPr/>
            </a:pPr>
            <a:endParaRPr lang="it-IT" sz="2000" b="1" dirty="0">
              <a:solidFill>
                <a:srgbClr val="002060"/>
              </a:solidFill>
              <a:latin typeface="Titillium Web"/>
            </a:endParaRPr>
          </a:p>
          <a:p>
            <a:pPr marL="342900" indent="-342900">
              <a:buFont typeface="Arial"/>
              <a:buChar char="•"/>
              <a:defRPr/>
            </a:pPr>
            <a:endParaRPr lang="it-IT" sz="2000" dirty="0">
              <a:solidFill>
                <a:srgbClr val="002060"/>
              </a:solidFill>
              <a:latin typeface="Titillium Web"/>
            </a:endParaRPr>
          </a:p>
          <a:p>
            <a:pPr marL="342900" indent="-342900">
              <a:buFont typeface="Arial"/>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indent="-342900">
              <a:buFont typeface="Arial"/>
              <a:buChar char="•"/>
              <a:defRPr/>
            </a:pPr>
            <a:endParaRPr lang="it-IT" sz="2000" dirty="0">
              <a:solidFill>
                <a:srgbClr val="002060"/>
              </a:solidFill>
              <a:latin typeface="Titillium Web"/>
            </a:endParaRPr>
          </a:p>
          <a:p>
            <a:pPr marL="342900" indent="-342900">
              <a:buFont typeface="Arial"/>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p:txBody>
      </p:sp>
    </p:spTree>
    <p:extLst>
      <p:ext uri="{BB962C8B-B14F-4D97-AF65-F5344CB8AC3E}">
        <p14:creationId xmlns:p14="http://schemas.microsoft.com/office/powerpoint/2010/main" val="1467146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t-IT"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sz="1100" b="0" i="0" u="none" strike="noStrike" kern="1200" cap="none" spc="0" normalizeH="0" baseline="0" noProof="0">
              <a:ln>
                <a:noFill/>
              </a:ln>
              <a:solidFill>
                <a:prstClr val="white"/>
              </a:solidFill>
              <a:effectLst/>
              <a:uLnTx/>
              <a:uFillTx/>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defRPr/>
            </a:pPr>
            <a:r>
              <a:rPr lang="it-IT" sz="3600" b="1">
                <a:solidFill>
                  <a:srgbClr val="002060"/>
                </a:solidFill>
                <a:latin typeface="Calibri"/>
                <a:cs typeface="Calibri"/>
              </a:rPr>
              <a:t>Conclusioni</a:t>
            </a:r>
            <a:endParaRPr lang="it-IT"/>
          </a:p>
        </p:txBody>
      </p:sp>
      <p:sp>
        <p:nvSpPr>
          <p:cNvPr id="4" name="Rettangolo 3">
            <a:extLst>
              <a:ext uri="{FF2B5EF4-FFF2-40B4-BE49-F238E27FC236}">
                <a16:creationId xmlns:a16="http://schemas.microsoft.com/office/drawing/2014/main" id="{69CA8D68-3DAB-47B8-A1B4-4B542AD7CE80}"/>
              </a:ext>
            </a:extLst>
          </p:cNvPr>
          <p:cNvSpPr/>
          <p:nvPr/>
        </p:nvSpPr>
        <p:spPr>
          <a:xfrm>
            <a:off x="656950" y="1276082"/>
            <a:ext cx="10523240" cy="7171194"/>
          </a:xfrm>
          <a:prstGeom prst="rect">
            <a:avLst/>
          </a:prstGeom>
        </p:spPr>
        <p:txBody>
          <a:bodyPr wrap="square" lIns="91440" tIns="45720" rIns="91440" bIns="45720" anchor="t">
            <a:spAutoFit/>
          </a:bodyPr>
          <a:lstStyle/>
          <a:p>
            <a:pPr>
              <a:defRPr/>
            </a:pPr>
            <a:r>
              <a:rPr lang="it-IT" sz="2000" dirty="0">
                <a:solidFill>
                  <a:srgbClr val="002060"/>
                </a:solidFill>
                <a:latin typeface="Titillium Web"/>
              </a:rPr>
              <a:t>Il nuovo assetto delle fonti delineato dal CAD ha posto l’accento su un’esigenza di </a:t>
            </a:r>
            <a:r>
              <a:rPr lang="it-IT" sz="2000" b="1" dirty="0">
                <a:solidFill>
                  <a:srgbClr val="002060"/>
                </a:solidFill>
                <a:latin typeface="Titillium Web"/>
              </a:rPr>
              <a:t>forte differenziazione</a:t>
            </a:r>
            <a:r>
              <a:rPr lang="it-IT" sz="2000" dirty="0">
                <a:solidFill>
                  <a:srgbClr val="002060"/>
                </a:solidFill>
                <a:latin typeface="Titillium Web"/>
              </a:rPr>
              <a:t> tra scelte politiche e soluzioni tecniche in materia di digitalizzazione. Lo strumento delle linee guida è stato ritenuto il più adatto per procedere in questa direzione, data la sua maggiore adattabilità, sia formale che sostanziale, all’elevato tecnicismo e all’incessante evoluzione della materia</a:t>
            </a:r>
          </a:p>
          <a:p>
            <a:pPr>
              <a:defRPr/>
            </a:pPr>
            <a:endParaRPr lang="it-IT" sz="2000" dirty="0">
              <a:solidFill>
                <a:srgbClr val="002060"/>
              </a:solidFill>
              <a:latin typeface="Titillium Web"/>
            </a:endParaRPr>
          </a:p>
          <a:p>
            <a:pPr>
              <a:defRPr/>
            </a:pPr>
            <a:r>
              <a:rPr lang="it-IT" sz="2000" dirty="0">
                <a:solidFill>
                  <a:srgbClr val="002060"/>
                </a:solidFill>
                <a:latin typeface="Titillium Web"/>
              </a:rPr>
              <a:t>Non mancano </a:t>
            </a:r>
            <a:r>
              <a:rPr lang="it-IT" sz="2000" b="1" dirty="0">
                <a:solidFill>
                  <a:srgbClr val="002060"/>
                </a:solidFill>
                <a:latin typeface="Titillium Web"/>
              </a:rPr>
              <a:t>critiche</a:t>
            </a:r>
            <a:r>
              <a:rPr lang="it-IT" sz="2000" dirty="0">
                <a:solidFill>
                  <a:srgbClr val="002060"/>
                </a:solidFill>
                <a:latin typeface="Titillium Web"/>
              </a:rPr>
              <a:t> a questa "fuga dal regolamento" e, più in generale, dalle fonti tradizionalmente affidate agli organi di indirizzo politico, si giustifichi con l’esigenza indotta dall’economia reale e da logiche di mercato verso forme di regolazione più flessibili e agili a discapito, tuttavia, del principio di responsabilità politica</a:t>
            </a:r>
          </a:p>
          <a:p>
            <a:pPr>
              <a:defRPr/>
            </a:pPr>
            <a:endParaRPr lang="it-IT" sz="2000" dirty="0">
              <a:solidFill>
                <a:srgbClr val="002060"/>
              </a:solidFill>
              <a:latin typeface="Titillium Web"/>
            </a:endParaRPr>
          </a:p>
          <a:p>
            <a:pPr>
              <a:defRPr/>
            </a:pPr>
            <a:r>
              <a:rPr lang="it-IT" sz="2000" dirty="0">
                <a:solidFill>
                  <a:srgbClr val="002060"/>
                </a:solidFill>
                <a:latin typeface="Titillium Web"/>
              </a:rPr>
              <a:t>In realtà, una più </a:t>
            </a:r>
            <a:r>
              <a:rPr lang="it-IT" sz="2000" b="1" dirty="0">
                <a:solidFill>
                  <a:srgbClr val="002060"/>
                </a:solidFill>
                <a:latin typeface="Titillium Web"/>
              </a:rPr>
              <a:t>netta separazione tra decisione politica e competenza tecnica</a:t>
            </a:r>
            <a:r>
              <a:rPr lang="it-IT" sz="2000" dirty="0">
                <a:solidFill>
                  <a:srgbClr val="002060"/>
                </a:solidFill>
                <a:latin typeface="Titillium Web"/>
              </a:rPr>
              <a:t>, sia rispetto all’autore della norma sia con riferimento alla fonte, va letta molto positivamente perché mira a contenere il rischio di contaminazione delle scelte tecnologiche con indebite valutazioni politiche, a garanzia, tra l’altro, dell’intaccabile </a:t>
            </a:r>
            <a:r>
              <a:rPr lang="it-IT" sz="2000" b="1" dirty="0">
                <a:solidFill>
                  <a:srgbClr val="002060"/>
                </a:solidFill>
                <a:latin typeface="Titillium Web"/>
              </a:rPr>
              <a:t>principio di neutralità della rete</a:t>
            </a:r>
            <a:r>
              <a:rPr lang="it-IT" sz="2000" dirty="0">
                <a:solidFill>
                  <a:srgbClr val="002060"/>
                </a:solidFill>
                <a:latin typeface="Titillium Web"/>
              </a:rPr>
              <a:t>.</a:t>
            </a:r>
          </a:p>
          <a:p>
            <a:pPr marL="342900" indent="-342900">
              <a:buFont typeface="Arial"/>
              <a:buChar char="•"/>
              <a:defRPr/>
            </a:pPr>
            <a:endParaRPr lang="it-IT" sz="2000" dirty="0">
              <a:solidFill>
                <a:srgbClr val="002060"/>
              </a:solidFill>
              <a:latin typeface="Titillium Web"/>
            </a:endParaRPr>
          </a:p>
          <a:p>
            <a:pPr marL="342900" indent="-342900">
              <a:buFont typeface="Arial"/>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a:defRPr/>
            </a:pPr>
            <a:endParaRPr lang="it-IT" sz="2000" dirty="0">
              <a:solidFill>
                <a:srgbClr val="002060"/>
              </a:solidFill>
              <a:latin typeface="Titillium Web"/>
            </a:endParaRPr>
          </a:p>
          <a:p>
            <a:pPr indent="-342900">
              <a:buFont typeface="Arial"/>
              <a:buChar char="•"/>
              <a:defRPr/>
            </a:pPr>
            <a:endParaRPr lang="it-IT" sz="2000" dirty="0">
              <a:solidFill>
                <a:srgbClr val="002060"/>
              </a:solidFill>
              <a:latin typeface="Titillium Web"/>
            </a:endParaRPr>
          </a:p>
          <a:p>
            <a:pPr marL="342900" indent="-342900">
              <a:buFont typeface="Arial"/>
              <a:buChar char="•"/>
              <a:defRPr/>
            </a:pPr>
            <a:endParaRPr lang="it-IT" sz="2000" dirty="0">
              <a:solidFill>
                <a:srgbClr val="002060"/>
              </a:solidFill>
              <a:latin typeface="Titillium Web"/>
            </a:endParaRPr>
          </a:p>
          <a:p>
            <a:pPr>
              <a:defRPr/>
            </a:pPr>
            <a:endParaRPr lang="it-IT" sz="2000" dirty="0">
              <a:solidFill>
                <a:srgbClr val="002060"/>
              </a:solidFill>
              <a:latin typeface="Titillium Web"/>
            </a:endParaRPr>
          </a:p>
        </p:txBody>
      </p:sp>
    </p:spTree>
    <p:extLst>
      <p:ext uri="{BB962C8B-B14F-4D97-AF65-F5344CB8AC3E}">
        <p14:creationId xmlns:p14="http://schemas.microsoft.com/office/powerpoint/2010/main" val="21081658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400834"/>
            <a:ext cx="9144000" cy="2387600"/>
          </a:xfrm>
        </p:spPr>
        <p:txBody>
          <a:bodyPr/>
          <a:lstStyle/>
          <a:p>
            <a:r>
              <a:rPr lang="it-IT" dirty="0"/>
              <a:t> </a:t>
            </a:r>
          </a:p>
        </p:txBody>
      </p:sp>
      <p:pic>
        <p:nvPicPr>
          <p:cNvPr id="5" name="Immagine 4">
            <a:extLst>
              <a:ext uri="{FF2B5EF4-FFF2-40B4-BE49-F238E27FC236}">
                <a16:creationId xmlns:a16="http://schemas.microsoft.com/office/drawing/2014/main" id="{FE969821-BD03-5F48-A57B-4FAD67955F3D}"/>
              </a:ext>
            </a:extLst>
          </p:cNvPr>
          <p:cNvPicPr>
            <a:picLocks noChangeAspect="1"/>
          </p:cNvPicPr>
          <p:nvPr/>
        </p:nvPicPr>
        <p:blipFill rotWithShape="1">
          <a:blip r:embed="rId2"/>
          <a:srcRect t="9075" b="76025"/>
          <a:stretch/>
        </p:blipFill>
        <p:spPr>
          <a:xfrm>
            <a:off x="0" y="5812437"/>
            <a:ext cx="12192000" cy="1045563"/>
          </a:xfrm>
          <a:prstGeom prst="rect">
            <a:avLst/>
          </a:prstGeom>
        </p:spPr>
      </p:pic>
      <p:sp>
        <p:nvSpPr>
          <p:cNvPr id="10" name="Sottotitolo 2">
            <a:extLst>
              <a:ext uri="{FF2B5EF4-FFF2-40B4-BE49-F238E27FC236}">
                <a16:creationId xmlns:a16="http://schemas.microsoft.com/office/drawing/2014/main" id="{1A54CBA5-11F0-4481-B091-E074ED9E36C1}"/>
              </a:ext>
            </a:extLst>
          </p:cNvPr>
          <p:cNvSpPr>
            <a:spLocks noGrp="1"/>
          </p:cNvSpPr>
          <p:nvPr>
            <p:ph type="subTitle" idx="1"/>
          </p:nvPr>
        </p:nvSpPr>
        <p:spPr>
          <a:xfrm>
            <a:off x="1524000" y="3886568"/>
            <a:ext cx="9144000" cy="1334277"/>
          </a:xfrm>
        </p:spPr>
        <p:txBody>
          <a:bodyPr anchor="ctr">
            <a:normAutofit/>
          </a:bodyPr>
          <a:lstStyle/>
          <a:p>
            <a:pPr>
              <a:spcBef>
                <a:spcPct val="0"/>
              </a:spcBef>
            </a:pPr>
            <a:r>
              <a:rPr lang="it-IT" sz="3200" b="1" dirty="0">
                <a:latin typeface="Titillium Web"/>
              </a:rPr>
              <a:t>Servizio Documentali</a:t>
            </a:r>
            <a:endParaRPr lang="it-IT" dirty="0"/>
          </a:p>
          <a:p>
            <a:pPr>
              <a:spcBef>
                <a:spcPct val="0"/>
              </a:spcBef>
            </a:pPr>
            <a:r>
              <a:rPr lang="it-IT" sz="3200" b="1" dirty="0">
                <a:latin typeface="Titillium Web"/>
              </a:rPr>
              <a:t>Area Trasformazione digitale</a:t>
            </a:r>
            <a:endParaRPr lang="it-IT" sz="3200" b="1" dirty="0">
              <a:latin typeface="Titillium Web" panose="020B0604020202020204" charset="0"/>
            </a:endParaRPr>
          </a:p>
          <a:p>
            <a:pPr>
              <a:spcBef>
                <a:spcPct val="0"/>
              </a:spcBef>
            </a:pPr>
            <a:endParaRPr lang="it-IT" sz="3200" b="1" dirty="0">
              <a:latin typeface="Titillium Web" panose="020B0604020202020204" charset="0"/>
              <a:cs typeface="Calibri"/>
            </a:endParaRPr>
          </a:p>
          <a:p>
            <a:endParaRPr lang="it-IT" sz="3200" b="1" dirty="0">
              <a:cs typeface="Calibri"/>
            </a:endParaRPr>
          </a:p>
        </p:txBody>
      </p:sp>
      <p:sp>
        <p:nvSpPr>
          <p:cNvPr id="4" name="Titolo 1"/>
          <p:cNvSpPr txBox="1">
            <a:spLocks/>
          </p:cNvSpPr>
          <p:nvPr/>
        </p:nvSpPr>
        <p:spPr>
          <a:xfrm>
            <a:off x="-72245" y="1303372"/>
            <a:ext cx="12192000" cy="1497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it-IT" sz="5400" dirty="0"/>
          </a:p>
          <a:p>
            <a:endParaRPr lang="it-IT" sz="5400" dirty="0"/>
          </a:p>
          <a:p>
            <a:endParaRPr lang="it-IT" sz="5400" dirty="0"/>
          </a:p>
          <a:p>
            <a:endParaRPr lang="it-IT" sz="5400" dirty="0"/>
          </a:p>
          <a:p>
            <a:r>
              <a:rPr lang="it-IT" sz="4800" i="1" dirty="0" smtClean="0"/>
              <a:t>www.agid.gov.it</a:t>
            </a:r>
            <a:endParaRPr lang="it-IT" sz="4800" i="1" dirty="0">
              <a:cs typeface="Calibri"/>
            </a:endParaRPr>
          </a:p>
        </p:txBody>
      </p:sp>
    </p:spTree>
    <p:extLst>
      <p:ext uri="{BB962C8B-B14F-4D97-AF65-F5344CB8AC3E}">
        <p14:creationId xmlns:p14="http://schemas.microsoft.com/office/powerpoint/2010/main" val="92066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5</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Linee guida e ruolo di AgID</a:t>
            </a:r>
            <a:endParaRPr lang="it-IT" sz="360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id="{DD02E00C-BA0E-4440-BDB5-E2271AE0FF52}"/>
              </a:ext>
            </a:extLst>
          </p:cNvPr>
          <p:cNvSpPr/>
          <p:nvPr/>
        </p:nvSpPr>
        <p:spPr>
          <a:xfrm>
            <a:off x="453713" y="1191366"/>
            <a:ext cx="10460610" cy="1915909"/>
          </a:xfrm>
          <a:prstGeom prst="rect">
            <a:avLst/>
          </a:prstGeom>
          <a:noFill/>
          <a:ln cap="flat">
            <a:noFill/>
            <a:prstDash val="solid"/>
          </a:ln>
        </p:spPr>
        <p:txBody>
          <a:bodyPr vert="horz" wrap="square" lIns="68580" tIns="34290" rIns="68580" bIns="34290" anchor="t" anchorCtr="0" compatLnSpc="1">
            <a:spAutoFit/>
          </a:bodyPr>
          <a:lstStyle/>
          <a:p>
            <a:pPr>
              <a:tabLst>
                <a:tab pos="88900" algn="l"/>
              </a:tabLst>
              <a:defRPr sz="1800" b="0" i="0" u="none" strike="noStrike" kern="0" cap="none" spc="0" baseline="0">
                <a:solidFill>
                  <a:srgbClr val="000000"/>
                </a:solidFill>
                <a:uFillTx/>
              </a:defRPr>
            </a:pPr>
            <a:r>
              <a:rPr lang="it-IT" sz="2000" b="1" kern="0">
                <a:solidFill>
                  <a:srgbClr val="013360"/>
                </a:solidFill>
                <a:latin typeface="Titillium Web" panose="020B0604020202020204"/>
                <a:cs typeface="Calibri" pitchFamily="34"/>
              </a:rPr>
              <a:t>Procedura di notifica ai sensi della direttiva (UE) 2015/1535</a:t>
            </a:r>
          </a:p>
          <a:p>
            <a:pPr>
              <a:defRPr sz="1800" b="0" i="0" u="none" strike="noStrike" kern="0" cap="none" spc="0" baseline="0">
                <a:solidFill>
                  <a:srgbClr val="000000"/>
                </a:solidFill>
                <a:uFillTx/>
              </a:defRPr>
            </a:pPr>
            <a:endParaRPr lang="it-IT" sz="2000" kern="0">
              <a:solidFill>
                <a:srgbClr val="013360"/>
              </a:solidFill>
              <a:latin typeface="Titillium Web" panose="020B0604020202020204"/>
              <a:cs typeface="Calibri" pitchFamily="34"/>
            </a:endParaRPr>
          </a:p>
          <a:p>
            <a:pPr marL="285750" indent="-285750" algn="just">
              <a:buFont typeface="Arial" panose="020B0604020202020204" pitchFamily="34" charset="0"/>
              <a:buChar char="•"/>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pitchFamily="34"/>
              </a:rPr>
              <a:t>Ogni progetto di regola tecnica  è  immediatamente trasmesso, da parte dell'amministrazione  con  competenza  prevalente per la sua adozione, all'Unità centrale di notifica  ai  fini  della successiva immediata comunicazione alla Commissione europea ai sensi della direttiva (UE) 2015/1535.</a:t>
            </a:r>
          </a:p>
        </p:txBody>
      </p:sp>
      <p:pic>
        <p:nvPicPr>
          <p:cNvPr id="8" name="Immagine 7">
            <a:extLst>
              <a:ext uri="{FF2B5EF4-FFF2-40B4-BE49-F238E27FC236}">
                <a16:creationId xmlns:a16="http://schemas.microsoft.com/office/drawing/2014/main" id="{AA181B98-9C6A-4F15-86BA-677EDF6A5426}"/>
              </a:ext>
            </a:extLst>
          </p:cNvPr>
          <p:cNvPicPr>
            <a:picLocks noChangeAspect="1"/>
          </p:cNvPicPr>
          <p:nvPr/>
        </p:nvPicPr>
        <p:blipFill>
          <a:blip r:embed="rId3"/>
          <a:stretch>
            <a:fillRect/>
          </a:stretch>
        </p:blipFill>
        <p:spPr>
          <a:xfrm>
            <a:off x="8620182" y="3034274"/>
            <a:ext cx="1971926" cy="2785740"/>
          </a:xfrm>
          <a:prstGeom prst="rect">
            <a:avLst/>
          </a:prstGeom>
        </p:spPr>
      </p:pic>
    </p:spTree>
    <p:extLst>
      <p:ext uri="{BB962C8B-B14F-4D97-AF65-F5344CB8AC3E}">
        <p14:creationId xmlns:p14="http://schemas.microsoft.com/office/powerpoint/2010/main" val="2311963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050" name="Picture 2" descr="ita-flag - Making pharmaceuticals Italy">
            <a:extLst>
              <a:ext uri="{FF2B5EF4-FFF2-40B4-BE49-F238E27FC236}">
                <a16:creationId xmlns:a16="http://schemas.microsoft.com/office/drawing/2014/main" id="{E20229C7-7C5D-428A-97E2-2B5CB34D3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722" y="331645"/>
            <a:ext cx="906673" cy="935428"/>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6</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Contesto normativo di partenza… </a:t>
            </a:r>
            <a:endParaRPr lang="it-IT" sz="360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id="{DD02E00C-BA0E-4440-BDB5-E2271AE0FF52}"/>
              </a:ext>
            </a:extLst>
          </p:cNvPr>
          <p:cNvSpPr/>
          <p:nvPr/>
        </p:nvSpPr>
        <p:spPr>
          <a:xfrm>
            <a:off x="453713" y="878730"/>
            <a:ext cx="10460610" cy="5086008"/>
          </a:xfrm>
          <a:prstGeom prst="rect">
            <a:avLst/>
          </a:prstGeom>
          <a:noFill/>
          <a:ln cap="flat">
            <a:noFill/>
            <a:prstDash val="solid"/>
          </a:ln>
        </p:spPr>
        <p:txBody>
          <a:bodyPr vert="horz" wrap="square" lIns="68580" tIns="34290" rIns="68580" bIns="34290" anchor="t" anchorCtr="0" compatLnSpc="1">
            <a:spAutoFit/>
          </a:bodyPr>
          <a:lstStyle/>
          <a:p>
            <a:pPr>
              <a:tabLst>
                <a:tab pos="88900" algn="l"/>
              </a:tabLst>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pitchFamily="34"/>
              </a:rPr>
              <a:t>Contesto nazionale</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D.P.R. n. 445/2000 - Testo unico delle disposizioni legislative e regolamentari in materia di documentazione amministrativa</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D. </a:t>
            </a:r>
            <a:r>
              <a:rPr lang="it-IT" kern="0" dirty="0" err="1">
                <a:solidFill>
                  <a:srgbClr val="013360"/>
                </a:solidFill>
                <a:latin typeface="Titillium Web" panose="020B0604020202020204"/>
                <a:cs typeface="Calibri" pitchFamily="34"/>
              </a:rPr>
              <a:t>lgs</a:t>
            </a:r>
            <a:r>
              <a:rPr lang="it-IT" kern="0" dirty="0">
                <a:solidFill>
                  <a:srgbClr val="013360"/>
                </a:solidFill>
                <a:latin typeface="Titillium Web" panose="020B0604020202020204"/>
                <a:cs typeface="Calibri" pitchFamily="34"/>
              </a:rPr>
              <a:t>. n. 82/2005  e </a:t>
            </a:r>
            <a:r>
              <a:rPr lang="it-IT" kern="0" dirty="0" err="1">
                <a:solidFill>
                  <a:srgbClr val="013360"/>
                </a:solidFill>
                <a:latin typeface="Titillium Web" panose="020B0604020202020204"/>
                <a:cs typeface="Calibri" pitchFamily="34"/>
              </a:rPr>
              <a:t>s.m.i.</a:t>
            </a:r>
            <a:r>
              <a:rPr lang="it-IT" kern="0" dirty="0">
                <a:solidFill>
                  <a:srgbClr val="013360"/>
                </a:solidFill>
                <a:latin typeface="Titillium Web" panose="020B0604020202020204"/>
                <a:cs typeface="Calibri" pitchFamily="34"/>
              </a:rPr>
              <a:t> - Codice dell'amministrazione digitale </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DPCM 3 dicembre 2013 - Regole tecniche per il protocollo informatico ai sensi degli articoli 40 -bis , 41, 47, 57 -bis e 71, del Codice dell’amministrazione digitale di cui al decreto legislativo n. 82 del 2005</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DPCM 3 dicembre 2013 - Regole tecniche in materia di sistema di conservazione ai sensi degli articoli 20, commi 3 e 5 -bis , 23 -ter , comma 4, 43, commi 1 e 3, 44 , 44 -bis e 71, comma 1, del Codice dell’amministrazione digitale di cui al decreto legislativo n. 82 del 2005</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DPCM 13 novembre 2014 - Regole tecniche in materia di formazione, trasmissione, copia, duplicazione, riproduzione e validazione temporale dei documenti informatici nonché di formazione e conservazione dei documenti informatici delle pubbliche amministrazioni ai sensi degli articoli 20, 22, 23 -bis , 23 -ter , 40, comma 1, 41, e 71, comma 1, del Codice dell’amministrazione digitale di cui al decreto legislativo n. 82 del 2005</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Circolare AgID 23 gennaio 2013, n. 60 - Formato e definizioni dei tipi di informazioni minime ed accessorie associate ai messaggi scambiati tra le pubbliche amministrazioni</a:t>
            </a:r>
          </a:p>
          <a:p>
            <a:pPr marL="342900" indent="-160338">
              <a:buFont typeface="Arial" panose="020B0604020202020204" pitchFamily="34" charset="0"/>
              <a:buChar char="•"/>
              <a:tabLst>
                <a:tab pos="88900" algn="l"/>
              </a:tabLst>
              <a:defRPr sz="1800" b="0" i="0" u="none" strike="noStrike" kern="0" cap="none" spc="0" baseline="0">
                <a:solidFill>
                  <a:srgbClr val="000000"/>
                </a:solidFill>
                <a:uFillTx/>
              </a:defRPr>
            </a:pPr>
            <a:r>
              <a:rPr lang="it-IT" kern="0" dirty="0">
                <a:solidFill>
                  <a:srgbClr val="013360"/>
                </a:solidFill>
                <a:latin typeface="Titillium Web" panose="020B0604020202020204"/>
                <a:cs typeface="Calibri" pitchFamily="34"/>
              </a:rPr>
              <a:t>Circolare AgID 10 aprile 2014, n. 65 - Modalità per l’accreditamento e la vigilanza sui soggetti pubblici e privati che svolgono attività di conservazione dei documenti informatici.</a:t>
            </a:r>
          </a:p>
        </p:txBody>
      </p:sp>
    </p:spTree>
    <p:extLst>
      <p:ext uri="{BB962C8B-B14F-4D97-AF65-F5344CB8AC3E}">
        <p14:creationId xmlns:p14="http://schemas.microsoft.com/office/powerpoint/2010/main" val="42350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7</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Contesto normativo di partenza… </a:t>
            </a:r>
            <a:endParaRPr lang="it-IT" sz="360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id="{DD02E00C-BA0E-4440-BDB5-E2271AE0FF52}"/>
              </a:ext>
            </a:extLst>
          </p:cNvPr>
          <p:cNvSpPr/>
          <p:nvPr/>
        </p:nvSpPr>
        <p:spPr>
          <a:xfrm>
            <a:off x="453713" y="1191366"/>
            <a:ext cx="10460610" cy="2531462"/>
          </a:xfrm>
          <a:prstGeom prst="rect">
            <a:avLst/>
          </a:prstGeom>
          <a:noFill/>
          <a:ln cap="flat">
            <a:noFill/>
            <a:prstDash val="solid"/>
          </a:ln>
        </p:spPr>
        <p:txBody>
          <a:bodyPr vert="horz" wrap="square" lIns="68580" tIns="34290" rIns="68580" bIns="34290" anchor="t" anchorCtr="0" compatLnSpc="1">
            <a:spAutoFit/>
          </a:bodyPr>
          <a:lstStyle/>
          <a:p>
            <a:pPr>
              <a:tabLst>
                <a:tab pos="88900" algn="l"/>
              </a:tabLst>
              <a:defRPr sz="1800" b="0" i="0" u="none" strike="noStrike" kern="0" cap="none" spc="0" baseline="0">
                <a:solidFill>
                  <a:srgbClr val="000000"/>
                </a:solidFill>
                <a:uFillTx/>
              </a:defRPr>
            </a:pPr>
            <a:r>
              <a:rPr lang="it-IT" sz="2000" b="1" kern="0">
                <a:solidFill>
                  <a:srgbClr val="013360"/>
                </a:solidFill>
                <a:latin typeface="Titillium Web" panose="020B0604020202020204"/>
                <a:cs typeface="Calibri" pitchFamily="34"/>
              </a:rPr>
              <a:t>Contesto europeo</a:t>
            </a:r>
            <a:endParaRPr lang="it-IT" sz="2000" kern="0">
              <a:solidFill>
                <a:srgbClr val="013360"/>
              </a:solidFill>
              <a:latin typeface="Titillium Web" panose="020B0604020202020204"/>
              <a:cs typeface="Calibri" pitchFamily="34"/>
            </a:endParaRPr>
          </a:p>
          <a:p>
            <a:pPr>
              <a:tabLst>
                <a:tab pos="88900" algn="l"/>
              </a:tabLst>
              <a:defRPr sz="1800" b="0" i="0" u="none" strike="noStrike" kern="0" cap="none" spc="0" baseline="0">
                <a:solidFill>
                  <a:srgbClr val="000000"/>
                </a:solidFill>
                <a:uFillTx/>
              </a:defRPr>
            </a:pPr>
            <a:endParaRPr lang="it-IT" sz="2000" kern="0">
              <a:solidFill>
                <a:srgbClr val="013360"/>
              </a:solidFill>
              <a:latin typeface="Titillium Web" panose="020B0604020202020204"/>
              <a:cs typeface="Calibri" pitchFamily="34"/>
            </a:endParaRPr>
          </a:p>
          <a:p>
            <a:pPr marL="342900" indent="-342900">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pitchFamily="34"/>
              </a:rPr>
              <a:t>Regolamento (UE) n. 910 del 23 luglio 2014 - eIDAS (</a:t>
            </a:r>
            <a:r>
              <a:rPr lang="it-IT" sz="2000" kern="0" err="1">
                <a:solidFill>
                  <a:srgbClr val="013360"/>
                </a:solidFill>
                <a:latin typeface="Titillium Web" panose="020B0604020202020204"/>
                <a:cs typeface="Calibri" pitchFamily="34"/>
              </a:rPr>
              <a:t>electronic</a:t>
            </a:r>
            <a:r>
              <a:rPr lang="it-IT" sz="2000" kern="0">
                <a:solidFill>
                  <a:srgbClr val="013360"/>
                </a:solidFill>
                <a:latin typeface="Titillium Web" panose="020B0604020202020204"/>
                <a:cs typeface="Calibri" pitchFamily="34"/>
              </a:rPr>
              <a:t> </a:t>
            </a:r>
            <a:r>
              <a:rPr lang="it-IT" sz="2000" kern="0" err="1">
                <a:solidFill>
                  <a:srgbClr val="013360"/>
                </a:solidFill>
                <a:latin typeface="Titillium Web" panose="020B0604020202020204"/>
                <a:cs typeface="Calibri" pitchFamily="34"/>
              </a:rPr>
              <a:t>IDentification</a:t>
            </a:r>
            <a:r>
              <a:rPr lang="it-IT" sz="2000" kern="0">
                <a:solidFill>
                  <a:srgbClr val="013360"/>
                </a:solidFill>
                <a:latin typeface="Titillium Web" panose="020B0604020202020204"/>
                <a:cs typeface="Calibri" pitchFamily="34"/>
              </a:rPr>
              <a:t> Authentication and Signature) </a:t>
            </a:r>
          </a:p>
          <a:p>
            <a:pPr marL="342900" indent="-342900">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kern="0">
                <a:solidFill>
                  <a:srgbClr val="013360"/>
                </a:solidFill>
                <a:latin typeface="Titillium Web" panose="020B0604020202020204"/>
                <a:cs typeface="Calibri" pitchFamily="34"/>
              </a:rPr>
              <a:t>Regolamento (UE) n. 679 del 27 aprile 2016 relativo alla protezione delle persone fisiche con riguardo al trattamento dei dati personali, nonché alla libera circolazione di tali dati e che abroga la direttiva 95/46/CE (GDPR regolamento generale sulla protezione dei dati)</a:t>
            </a:r>
          </a:p>
          <a:p>
            <a:pPr>
              <a:tabLst>
                <a:tab pos="88900" algn="l"/>
              </a:tabLst>
              <a:defRPr sz="1800" b="0" i="0" u="none" strike="noStrike" kern="0" cap="none" spc="0" baseline="0">
                <a:solidFill>
                  <a:srgbClr val="000000"/>
                </a:solidFill>
                <a:uFillTx/>
              </a:defRPr>
            </a:pPr>
            <a:endParaRPr lang="it-IT" sz="2000" b="1" kern="0">
              <a:solidFill>
                <a:srgbClr val="013360"/>
              </a:solidFill>
              <a:latin typeface="Titillium Web" panose="020B0604020202020204"/>
              <a:cs typeface="Calibri" pitchFamily="34"/>
            </a:endParaRPr>
          </a:p>
        </p:txBody>
      </p:sp>
      <p:pic>
        <p:nvPicPr>
          <p:cNvPr id="1026" name="Picture 2" descr="EU European Union Flag 25mm 1&quot; Pin Button Badge Symbol Gold Stars Emblem  Crest | eBay">
            <a:extLst>
              <a:ext uri="{FF2B5EF4-FFF2-40B4-BE49-F238E27FC236}">
                <a16:creationId xmlns:a16="http://schemas.microsoft.com/office/drawing/2014/main" id="{0272BF55-6B1D-45EF-8B2D-7682412BE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088" y="3533034"/>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86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8</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La consultazione pubblica delle nuove linee guida</a:t>
            </a:r>
            <a:endParaRPr lang="it-IT" sz="360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id="{69CA8D68-3DAB-47B8-A1B4-4B542AD7CE80}"/>
              </a:ext>
            </a:extLst>
          </p:cNvPr>
          <p:cNvSpPr/>
          <p:nvPr/>
        </p:nvSpPr>
        <p:spPr>
          <a:xfrm>
            <a:off x="610512" y="778311"/>
            <a:ext cx="10460610" cy="5016758"/>
          </a:xfrm>
          <a:prstGeom prst="rect">
            <a:avLst/>
          </a:prstGeom>
        </p:spPr>
        <p:txBody>
          <a:bodyPr wrap="square">
            <a:spAutoFit/>
          </a:bodyPr>
          <a:lstStyle/>
          <a:p>
            <a:pPr fontAlgn="base"/>
            <a:r>
              <a:rPr lang="it-IT" sz="2000" dirty="0">
                <a:solidFill>
                  <a:srgbClr val="002060"/>
                </a:solidFill>
                <a:latin typeface="Titillium Web" panose="020B0604020202020204" charset="0"/>
              </a:rPr>
              <a:t>La gestione digitale dei procedimenti amministrativi garantisce la corretta amministrazione dei documenti dalla produzione alla conservazione. In quest’ottica sono state rese disponibili in consultazione pubblica </a:t>
            </a:r>
            <a:r>
              <a:rPr lang="it-IT" sz="2000" b="1" dirty="0">
                <a:solidFill>
                  <a:srgbClr val="002060"/>
                </a:solidFill>
                <a:latin typeface="Titillium Web" panose="020B0604020202020204" charset="0"/>
              </a:rPr>
              <a:t>dal 17 ottobre 2019 e fino al 16 novembre 2019 </a:t>
            </a:r>
            <a:r>
              <a:rPr lang="it-IT" sz="2000" dirty="0">
                <a:solidFill>
                  <a:srgbClr val="002060"/>
                </a:solidFill>
                <a:latin typeface="Titillium Web" panose="020B0604020202020204" charset="0"/>
              </a:rPr>
              <a:t>le nuove “Linee guida sulla formazione, gestione e conservazione dei documenti informatici”. </a:t>
            </a:r>
          </a:p>
          <a:p>
            <a:pPr fontAlgn="base"/>
            <a:endParaRPr lang="it-IT" sz="2000" dirty="0">
              <a:solidFill>
                <a:srgbClr val="002060"/>
              </a:solidFill>
              <a:latin typeface="Titillium Web" panose="020B0604020202020204" charset="0"/>
            </a:endParaRPr>
          </a:p>
          <a:p>
            <a:pPr fontAlgn="base"/>
            <a:r>
              <a:rPr lang="it-IT" sz="2000" dirty="0">
                <a:solidFill>
                  <a:srgbClr val="002060"/>
                </a:solidFill>
                <a:latin typeface="Titillium Web" panose="020B0604020202020204" charset="0"/>
              </a:rPr>
              <a:t>Le Linee Guida - di cui fanno parte sei allegati tecnici – sottoposte all’iter di approvazione previsto dall’art. 71 “Regole tecniche” del Codice dell’Amministrazione digitale (CAD) -  hanno il duplice scopo di:</a:t>
            </a:r>
          </a:p>
          <a:p>
            <a:pPr fontAlgn="base"/>
            <a:endParaRPr lang="it-IT" sz="2000" dirty="0">
              <a:solidFill>
                <a:srgbClr val="002060"/>
              </a:solidFill>
              <a:latin typeface="Titillium Web" panose="020B0604020202020204" charset="0"/>
            </a:endParaRPr>
          </a:p>
          <a:p>
            <a:pPr marL="342900" indent="-160338" fontAlgn="base">
              <a:buFont typeface="Arial" panose="020B0604020202020204" pitchFamily="34" charset="0"/>
              <a:buChar char="•"/>
            </a:pPr>
            <a:r>
              <a:rPr lang="it-IT" sz="2000" dirty="0">
                <a:solidFill>
                  <a:srgbClr val="002060"/>
                </a:solidFill>
                <a:latin typeface="Titillium Web" panose="020B0604020202020204" charset="0"/>
              </a:rPr>
              <a:t>aggiornare le regole tecniche sulla formazione, protocollazione, gestione e conservazione dei documenti informatici precedentemente regolate nei DPCM del 2013 e 2014;</a:t>
            </a:r>
          </a:p>
          <a:p>
            <a:pPr marL="342900" indent="-160338" fontAlgn="base">
              <a:buFont typeface="Arial" panose="020B0604020202020204" pitchFamily="34" charset="0"/>
              <a:buChar char="•"/>
            </a:pPr>
            <a:endParaRPr lang="it-IT" sz="2000" dirty="0">
              <a:solidFill>
                <a:srgbClr val="002060"/>
              </a:solidFill>
              <a:latin typeface="Titillium Web" panose="020B0604020202020204" charset="0"/>
            </a:endParaRPr>
          </a:p>
          <a:p>
            <a:pPr marL="342900" indent="-160338" fontAlgn="base">
              <a:buFont typeface="Arial" panose="020B0604020202020204" pitchFamily="34" charset="0"/>
              <a:buChar char="•"/>
            </a:pPr>
            <a:r>
              <a:rPr lang="it-IT" sz="2000" dirty="0">
                <a:solidFill>
                  <a:srgbClr val="002060"/>
                </a:solidFill>
                <a:latin typeface="Titillium Web" panose="020B0604020202020204" charset="0"/>
              </a:rPr>
              <a:t>fornire una cornice unica di regolazione sulla materia, in coerenza con la disciplina dei Beni culturali.</a:t>
            </a:r>
          </a:p>
          <a:p>
            <a:pPr fontAlgn="base"/>
            <a:r>
              <a:rPr lang="it-IT" sz="2000" dirty="0">
                <a:solidFill>
                  <a:srgbClr val="002060"/>
                </a:solidFill>
                <a:latin typeface="Titillium Web" panose="020B0604020202020204" charset="0"/>
              </a:rPr>
              <a:t>Le Linee Guida sono state pubblicate sulla piattaforma </a:t>
            </a:r>
            <a:r>
              <a:rPr lang="it-IT" sz="2000" dirty="0" err="1">
                <a:solidFill>
                  <a:srgbClr val="002060"/>
                </a:solidFill>
                <a:latin typeface="Titillium Web" panose="020B0604020202020204" charset="0"/>
                <a:hlinkClick r:id="rId3"/>
              </a:rPr>
              <a:t>Docs</a:t>
            </a:r>
            <a:r>
              <a:rPr lang="it-IT" sz="2000" dirty="0">
                <a:solidFill>
                  <a:srgbClr val="002060"/>
                </a:solidFill>
                <a:latin typeface="Titillium Web" panose="020B0604020202020204" charset="0"/>
                <a:hlinkClick r:id="rId3"/>
              </a:rPr>
              <a:t> Italia </a:t>
            </a:r>
            <a:r>
              <a:rPr lang="it-IT" sz="2000" dirty="0">
                <a:solidFill>
                  <a:srgbClr val="002060"/>
                </a:solidFill>
                <a:latin typeface="Titillium Web" panose="020B0604020202020204" charset="0"/>
              </a:rPr>
              <a:t>ed è stato possibile commentarle su </a:t>
            </a:r>
            <a:r>
              <a:rPr lang="it-IT" sz="2000" dirty="0">
                <a:solidFill>
                  <a:srgbClr val="002060"/>
                </a:solidFill>
                <a:latin typeface="Titillium Web" panose="020B0604020202020204" charset="0"/>
                <a:hlinkClick r:id="rId4"/>
              </a:rPr>
              <a:t>Forum Italia</a:t>
            </a:r>
            <a:r>
              <a:rPr lang="it-IT" sz="2000" dirty="0">
                <a:solidFill>
                  <a:srgbClr val="002060"/>
                </a:solidFill>
                <a:latin typeface="Titillium Web" panose="020B0604020202020204" charset="0"/>
              </a:rPr>
              <a:t>.</a:t>
            </a:r>
          </a:p>
        </p:txBody>
      </p:sp>
      <p:pic>
        <p:nvPicPr>
          <p:cNvPr id="7" name="Immagine 6">
            <a:extLst>
              <a:ext uri="{FF2B5EF4-FFF2-40B4-BE49-F238E27FC236}">
                <a16:creationId xmlns:a16="http://schemas.microsoft.com/office/drawing/2014/main" id="{643E6673-A161-4975-AE71-282FA619637A}"/>
              </a:ext>
            </a:extLst>
          </p:cNvPr>
          <p:cNvPicPr>
            <a:picLocks noChangeAspect="1"/>
          </p:cNvPicPr>
          <p:nvPr/>
        </p:nvPicPr>
        <p:blipFill>
          <a:blip r:embed="rId5"/>
          <a:stretch>
            <a:fillRect/>
          </a:stretch>
        </p:blipFill>
        <p:spPr>
          <a:xfrm>
            <a:off x="10774207" y="778311"/>
            <a:ext cx="1120878" cy="1387226"/>
          </a:xfrm>
          <a:prstGeom prst="rect">
            <a:avLst/>
          </a:prstGeom>
        </p:spPr>
      </p:pic>
    </p:spTree>
    <p:extLst>
      <p:ext uri="{BB962C8B-B14F-4D97-AF65-F5344CB8AC3E}">
        <p14:creationId xmlns:p14="http://schemas.microsoft.com/office/powerpoint/2010/main" val="3729556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9</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a:solidFill>
                  <a:srgbClr val="002060"/>
                </a:solidFill>
                <a:latin typeface="Calibri" panose="020F0502020204030204" pitchFamily="34" charset="0"/>
                <a:ea typeface="Calibri"/>
                <a:cs typeface="Calibri" panose="020F0502020204030204" pitchFamily="34" charset="0"/>
                <a:sym typeface="Calibri"/>
              </a:rPr>
              <a:t>Obiettivi</a:t>
            </a:r>
            <a:endParaRPr lang="it-IT" sz="3600">
              <a:latin typeface="Calibri" panose="020F0502020204030204" pitchFamily="34" charset="0"/>
              <a:cs typeface="Calibri" panose="020F0502020204030204" pitchFamily="34" charset="0"/>
            </a:endParaRPr>
          </a:p>
        </p:txBody>
      </p:sp>
      <p:pic>
        <p:nvPicPr>
          <p:cNvPr id="8" name="Immagine 7">
            <a:extLst>
              <a:ext uri="{FF2B5EF4-FFF2-40B4-BE49-F238E27FC236}">
                <a16:creationId xmlns:a16="http://schemas.microsoft.com/office/drawing/2014/main" id="{414A3C09-6508-44B8-827F-FCEC2BCC1CEA}"/>
              </a:ext>
            </a:extLst>
          </p:cNvPr>
          <p:cNvPicPr>
            <a:picLocks noChangeAspect="1"/>
          </p:cNvPicPr>
          <p:nvPr/>
        </p:nvPicPr>
        <p:blipFill>
          <a:blip r:embed="rId3"/>
          <a:stretch>
            <a:fillRect/>
          </a:stretch>
        </p:blipFill>
        <p:spPr>
          <a:xfrm>
            <a:off x="1191901" y="907231"/>
            <a:ext cx="9808198" cy="5235355"/>
          </a:xfrm>
          <a:prstGeom prst="rect">
            <a:avLst/>
          </a:prstGeom>
        </p:spPr>
      </p:pic>
    </p:spTree>
    <p:extLst>
      <p:ext uri="{BB962C8B-B14F-4D97-AF65-F5344CB8AC3E}">
        <p14:creationId xmlns:p14="http://schemas.microsoft.com/office/powerpoint/2010/main" val="51704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torelli-Osservatorio12Dicembre-Master" id="{8C3E7349-AFEC-5340-AE7F-36281A5E68D7}" vid="{17C87342-F078-C34A-96A7-7A94776BBE4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53A268EEA54EC4C98C2C803452B8000" ma:contentTypeVersion="11" ma:contentTypeDescription="Creare un nuovo documento." ma:contentTypeScope="" ma:versionID="5fecf62edce2ec2a8d4c5e1c127483e9">
  <xsd:schema xmlns:xsd="http://www.w3.org/2001/XMLSchema" xmlns:xs="http://www.w3.org/2001/XMLSchema" xmlns:p="http://schemas.microsoft.com/office/2006/metadata/properties" xmlns:ns3="4f4897e1-cd7e-4f3d-80c1-63998380b78b" xmlns:ns4="9657e341-4e81-4517-8084-f3a0b559a06a" targetNamespace="http://schemas.microsoft.com/office/2006/metadata/properties" ma:root="true" ma:fieldsID="e85593489788d290200747d3bd9e553d" ns3:_="" ns4:_="">
    <xsd:import namespace="4f4897e1-cd7e-4f3d-80c1-63998380b78b"/>
    <xsd:import namespace="9657e341-4e81-4517-8084-f3a0b559a06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897e1-cd7e-4f3d-80c1-63998380b78b"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7e341-4e81-4517-8084-f3a0b559a06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089B6-F712-4ABD-98A8-8351B3B89A04}">
  <ds:schemaRefs>
    <ds:schemaRef ds:uri="4f4897e1-cd7e-4f3d-80c1-63998380b78b"/>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9657e341-4e81-4517-8084-f3a0b559a06a"/>
    <ds:schemaRef ds:uri="http://purl.org/dc/elements/1.1/"/>
  </ds:schemaRefs>
</ds:datastoreItem>
</file>

<file path=customXml/itemProps2.xml><?xml version="1.0" encoding="utf-8"?>
<ds:datastoreItem xmlns:ds="http://schemas.openxmlformats.org/officeDocument/2006/customXml" ds:itemID="{963CE3B6-A9AE-4D75-B766-C0A55C131D48}">
  <ds:schemaRefs>
    <ds:schemaRef ds:uri="http://schemas.microsoft.com/sharepoint/v3/contenttype/forms"/>
  </ds:schemaRefs>
</ds:datastoreItem>
</file>

<file path=customXml/itemProps3.xml><?xml version="1.0" encoding="utf-8"?>
<ds:datastoreItem xmlns:ds="http://schemas.openxmlformats.org/officeDocument/2006/customXml" ds:itemID="{6087D374-B102-42E0-8681-83CCBE7DB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897e1-cd7e-4f3d-80c1-63998380b78b"/>
    <ds:schemaRef ds:uri="9657e341-4e81-4517-8084-f3a0b559a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Tortorelli-Osservatorio12Dicembre-Master</Template>
  <TotalTime>9</TotalTime>
  <Words>3951</Words>
  <Application>Microsoft Office PowerPoint</Application>
  <PresentationFormat>Widescreen</PresentationFormat>
  <Paragraphs>377</Paragraphs>
  <Slides>49</Slides>
  <Notes>45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Arial</vt:lpstr>
      <vt:lpstr>Calibri</vt:lpstr>
      <vt:lpstr>Courier New</vt:lpstr>
      <vt:lpstr>Titillium Web</vt:lpstr>
      <vt:lpstr>Wingdings</vt:lpstr>
      <vt:lpstr>Tema di Office</vt:lpstr>
      <vt:lpstr>Piano triennale per l’informatica  nella PA 2020 - 2022 </vt:lpstr>
      <vt:lpstr>Formazione, gestione e conservazione dei documenti informatici</vt:lpstr>
      <vt:lpstr>Cosa cambia con le nuove linee guida AGID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Certificazione di processo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linee guida AgID nel sistema delle fonti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triennale per l’informatica  nella PA 2020 - 2022</dc:title>
  <dc:creator>Pagnotta Stelio</dc:creator>
  <cp:lastModifiedBy>GENTILI Patrizia</cp:lastModifiedBy>
  <cp:revision>29</cp:revision>
  <cp:lastPrinted>2020-11-10T08:30:40Z</cp:lastPrinted>
  <dcterms:created xsi:type="dcterms:W3CDTF">2019-12-09T08:43:49Z</dcterms:created>
  <dcterms:modified xsi:type="dcterms:W3CDTF">2020-11-27T11:24:33Z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0x010100453A268EEA54EC4C98C2C803452B8000</vt:lpwstr>
  </property>
  <property fmtid="{D5CDD505-2E9C-101B-9397-08002B2CF9AE}" name="NXPowerLiteLastOptimized" pid="3">
    <vt:lpwstr>1559179</vt:lpwstr>
  </property>
  <property fmtid="{D5CDD505-2E9C-101B-9397-08002B2CF9AE}" name="NXPowerLiteSettings" pid="4">
    <vt:lpwstr>C7000400038000</vt:lpwstr>
  </property>
  <property fmtid="{D5CDD505-2E9C-101B-9397-08002B2CF9AE}" name="NXPowerLiteVersion" pid="5">
    <vt:lpwstr>S9.0.3</vt:lpwstr>
  </property>
</Properties>
</file>