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4"/>
  </p:notesMasterIdLst>
  <p:sldIdLst>
    <p:sldId id="266" r:id="rId3"/>
    <p:sldId id="281" r:id="rId4"/>
    <p:sldId id="272" r:id="rId5"/>
    <p:sldId id="270" r:id="rId6"/>
    <p:sldId id="273" r:id="rId7"/>
    <p:sldId id="274" r:id="rId8"/>
    <p:sldId id="275" r:id="rId9"/>
    <p:sldId id="276" r:id="rId10"/>
    <p:sldId id="277" r:id="rId11"/>
    <p:sldId id="278" r:id="rId12"/>
    <p:sldId id="279" r:id="rId1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00C4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4" d="100"/>
          <a:sy n="114" d="100"/>
        </p:scale>
        <p:origin x="414"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CA4316-676D-4197-9036-9DAF3BDC0DE8}" type="datetimeFigureOut">
              <a:rPr lang="it-IT" smtClean="0"/>
              <a:t>15/01/2020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1312F4-6546-4DFD-8063-DCC411171B6E}" type="slidenum">
              <a:rPr lang="it-IT" smtClean="0"/>
              <a:t>‹N›</a:t>
            </a:fld>
            <a:endParaRPr lang="it-IT"/>
          </a:p>
        </p:txBody>
      </p:sp>
    </p:spTree>
    <p:extLst>
      <p:ext uri="{BB962C8B-B14F-4D97-AF65-F5344CB8AC3E}">
        <p14:creationId xmlns:p14="http://schemas.microsoft.com/office/powerpoint/2010/main" val="3018893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6340a851bc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6340a851bc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6340a851bc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6340a851bc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2357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6340a851bc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6340a851bc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6340a851bc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6340a851bc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8746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6340a851bc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6340a851bc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6340a851b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6340a851b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6340a851b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6340a851b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0475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6340a851bc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6340a851bc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6340a851b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6340a851b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4215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6340a851bc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6340a851bc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9739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6340a851b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6340a851b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6463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538358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982131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1686334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415611" y="992767"/>
            <a:ext cx="11360800" cy="2736800"/>
          </a:xfrm>
          <a:prstGeom prst="rect">
            <a:avLst/>
          </a:prstGeom>
        </p:spPr>
        <p:txBody>
          <a:bodyPr spcFirstLastPara="1" wrap="square" lIns="88375" tIns="88375" rIns="88375" bIns="88375" anchor="b"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endParaRPr/>
          </a:p>
        </p:txBody>
      </p:sp>
      <p:sp>
        <p:nvSpPr>
          <p:cNvPr id="56" name="Google Shape;56;p14"/>
          <p:cNvSpPr txBox="1">
            <a:spLocks noGrp="1"/>
          </p:cNvSpPr>
          <p:nvPr>
            <p:ph type="subTitle" idx="1"/>
          </p:nvPr>
        </p:nvSpPr>
        <p:spPr>
          <a:xfrm>
            <a:off x="415600" y="3778833"/>
            <a:ext cx="11360800" cy="1056800"/>
          </a:xfrm>
          <a:prstGeom prst="rect">
            <a:avLst/>
          </a:prstGeom>
        </p:spPr>
        <p:txBody>
          <a:bodyPr spcFirstLastPara="1" wrap="square" lIns="88375" tIns="88375" rIns="88375" bIns="88375" anchor="t" anchorCtr="0">
            <a:noAutofit/>
          </a:bodyPr>
          <a:lstStyle>
            <a:lvl1pPr lvl="0" algn="ctr" rtl="0">
              <a:lnSpc>
                <a:spcPct val="100000"/>
              </a:lnSpc>
              <a:spcBef>
                <a:spcPts val="0"/>
              </a:spcBef>
              <a:spcAft>
                <a:spcPts val="0"/>
              </a:spcAft>
              <a:buSzPts val="2700"/>
              <a:buNone/>
              <a:defRPr sz="3600"/>
            </a:lvl1pPr>
            <a:lvl2pPr lvl="1" algn="ctr" rtl="0">
              <a:lnSpc>
                <a:spcPct val="100000"/>
              </a:lnSpc>
              <a:spcBef>
                <a:spcPts val="0"/>
              </a:spcBef>
              <a:spcAft>
                <a:spcPts val="0"/>
              </a:spcAft>
              <a:buSzPts val="2700"/>
              <a:buNone/>
              <a:defRPr sz="3600"/>
            </a:lvl2pPr>
            <a:lvl3pPr lvl="2" algn="ctr" rtl="0">
              <a:lnSpc>
                <a:spcPct val="100000"/>
              </a:lnSpc>
              <a:spcBef>
                <a:spcPts val="0"/>
              </a:spcBef>
              <a:spcAft>
                <a:spcPts val="0"/>
              </a:spcAft>
              <a:buSzPts val="2700"/>
              <a:buNone/>
              <a:defRPr sz="3600"/>
            </a:lvl3pPr>
            <a:lvl4pPr lvl="3" algn="ctr" rtl="0">
              <a:lnSpc>
                <a:spcPct val="100000"/>
              </a:lnSpc>
              <a:spcBef>
                <a:spcPts val="0"/>
              </a:spcBef>
              <a:spcAft>
                <a:spcPts val="0"/>
              </a:spcAft>
              <a:buSzPts val="2700"/>
              <a:buNone/>
              <a:defRPr sz="3600"/>
            </a:lvl4pPr>
            <a:lvl5pPr lvl="4" algn="ctr" rtl="0">
              <a:lnSpc>
                <a:spcPct val="100000"/>
              </a:lnSpc>
              <a:spcBef>
                <a:spcPts val="0"/>
              </a:spcBef>
              <a:spcAft>
                <a:spcPts val="0"/>
              </a:spcAft>
              <a:buSzPts val="2700"/>
              <a:buNone/>
              <a:defRPr sz="3600"/>
            </a:lvl5pPr>
            <a:lvl6pPr lvl="5" algn="ctr" rtl="0">
              <a:lnSpc>
                <a:spcPct val="100000"/>
              </a:lnSpc>
              <a:spcBef>
                <a:spcPts val="0"/>
              </a:spcBef>
              <a:spcAft>
                <a:spcPts val="0"/>
              </a:spcAft>
              <a:buSzPts val="2700"/>
              <a:buNone/>
              <a:defRPr sz="3600"/>
            </a:lvl6pPr>
            <a:lvl7pPr lvl="6" algn="ctr" rtl="0">
              <a:lnSpc>
                <a:spcPct val="100000"/>
              </a:lnSpc>
              <a:spcBef>
                <a:spcPts val="0"/>
              </a:spcBef>
              <a:spcAft>
                <a:spcPts val="0"/>
              </a:spcAft>
              <a:buSzPts val="2700"/>
              <a:buNone/>
              <a:defRPr sz="3600"/>
            </a:lvl7pPr>
            <a:lvl8pPr lvl="7" algn="ctr" rtl="0">
              <a:lnSpc>
                <a:spcPct val="100000"/>
              </a:lnSpc>
              <a:spcBef>
                <a:spcPts val="0"/>
              </a:spcBef>
              <a:spcAft>
                <a:spcPts val="0"/>
              </a:spcAft>
              <a:buSzPts val="2700"/>
              <a:buNone/>
              <a:defRPr sz="3600"/>
            </a:lvl8pPr>
            <a:lvl9pPr lvl="8" algn="ctr" rtl="0">
              <a:lnSpc>
                <a:spcPct val="100000"/>
              </a:lnSpc>
              <a:spcBef>
                <a:spcPts val="0"/>
              </a:spcBef>
              <a:spcAft>
                <a:spcPts val="0"/>
              </a:spcAft>
              <a:buSzPts val="2700"/>
              <a:buNone/>
              <a:defRPr sz="3600"/>
            </a:lvl9pPr>
          </a:lstStyle>
          <a:p>
            <a:endParaRPr/>
          </a:p>
        </p:txBody>
      </p:sp>
      <p:sp>
        <p:nvSpPr>
          <p:cNvPr id="57" name="Google Shape;57;p14"/>
          <p:cNvSpPr txBox="1">
            <a:spLocks noGrp="1"/>
          </p:cNvSpPr>
          <p:nvPr>
            <p:ph type="sldNum" idx="12"/>
          </p:nvPr>
        </p:nvSpPr>
        <p:spPr>
          <a:xfrm>
            <a:off x="11296611" y="6217623"/>
            <a:ext cx="731600" cy="524800"/>
          </a:xfrm>
          <a:prstGeom prst="rect">
            <a:avLst/>
          </a:prstGeom>
        </p:spPr>
        <p:txBody>
          <a:bodyPr spcFirstLastPara="1" wrap="square" lIns="88375" tIns="88375" rIns="88375" bIns="883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4172869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15600" y="2867800"/>
            <a:ext cx="11360800" cy="1122400"/>
          </a:xfrm>
          <a:prstGeom prst="rect">
            <a:avLst/>
          </a:prstGeom>
        </p:spPr>
        <p:txBody>
          <a:bodyPr spcFirstLastPara="1" wrap="square" lIns="88375" tIns="88375" rIns="88375" bIns="88375" anchor="ctr" anchorCtr="0">
            <a:noAutofit/>
          </a:bodyPr>
          <a:lstStyle>
            <a:lvl1pPr lvl="0" algn="ctr" rtl="0">
              <a:spcBef>
                <a:spcPts val="0"/>
              </a:spcBef>
              <a:spcAft>
                <a:spcPts val="0"/>
              </a:spcAft>
              <a:buSzPts val="3500"/>
              <a:buNone/>
              <a:defRPr sz="4667"/>
            </a:lvl1pPr>
            <a:lvl2pPr lvl="1" algn="ctr" rtl="0">
              <a:spcBef>
                <a:spcPts val="0"/>
              </a:spcBef>
              <a:spcAft>
                <a:spcPts val="0"/>
              </a:spcAft>
              <a:buSzPts val="3500"/>
              <a:buNone/>
              <a:defRPr sz="4667"/>
            </a:lvl2pPr>
            <a:lvl3pPr lvl="2" algn="ctr" rtl="0">
              <a:spcBef>
                <a:spcPts val="0"/>
              </a:spcBef>
              <a:spcAft>
                <a:spcPts val="0"/>
              </a:spcAft>
              <a:buSzPts val="3500"/>
              <a:buNone/>
              <a:defRPr sz="4667"/>
            </a:lvl3pPr>
            <a:lvl4pPr lvl="3" algn="ctr" rtl="0">
              <a:spcBef>
                <a:spcPts val="0"/>
              </a:spcBef>
              <a:spcAft>
                <a:spcPts val="0"/>
              </a:spcAft>
              <a:buSzPts val="3500"/>
              <a:buNone/>
              <a:defRPr sz="4667"/>
            </a:lvl4pPr>
            <a:lvl5pPr lvl="4" algn="ctr" rtl="0">
              <a:spcBef>
                <a:spcPts val="0"/>
              </a:spcBef>
              <a:spcAft>
                <a:spcPts val="0"/>
              </a:spcAft>
              <a:buSzPts val="3500"/>
              <a:buNone/>
              <a:defRPr sz="4667"/>
            </a:lvl5pPr>
            <a:lvl6pPr lvl="5" algn="ctr" rtl="0">
              <a:spcBef>
                <a:spcPts val="0"/>
              </a:spcBef>
              <a:spcAft>
                <a:spcPts val="0"/>
              </a:spcAft>
              <a:buSzPts val="3500"/>
              <a:buNone/>
              <a:defRPr sz="4667"/>
            </a:lvl6pPr>
            <a:lvl7pPr lvl="6" algn="ctr" rtl="0">
              <a:spcBef>
                <a:spcPts val="0"/>
              </a:spcBef>
              <a:spcAft>
                <a:spcPts val="0"/>
              </a:spcAft>
              <a:buSzPts val="3500"/>
              <a:buNone/>
              <a:defRPr sz="4667"/>
            </a:lvl7pPr>
            <a:lvl8pPr lvl="7" algn="ctr" rtl="0">
              <a:spcBef>
                <a:spcPts val="0"/>
              </a:spcBef>
              <a:spcAft>
                <a:spcPts val="0"/>
              </a:spcAft>
              <a:buSzPts val="3500"/>
              <a:buNone/>
              <a:defRPr sz="4667"/>
            </a:lvl8pPr>
            <a:lvl9pPr lvl="8" algn="ctr" rtl="0">
              <a:spcBef>
                <a:spcPts val="0"/>
              </a:spcBef>
              <a:spcAft>
                <a:spcPts val="0"/>
              </a:spcAft>
              <a:buSzPts val="3500"/>
              <a:buNone/>
              <a:defRPr sz="4667"/>
            </a:lvl9pPr>
          </a:lstStyle>
          <a:p>
            <a:endParaRPr/>
          </a:p>
        </p:txBody>
      </p:sp>
      <p:sp>
        <p:nvSpPr>
          <p:cNvPr id="60" name="Google Shape;60;p15"/>
          <p:cNvSpPr txBox="1">
            <a:spLocks noGrp="1"/>
          </p:cNvSpPr>
          <p:nvPr>
            <p:ph type="sldNum" idx="12"/>
          </p:nvPr>
        </p:nvSpPr>
        <p:spPr>
          <a:xfrm>
            <a:off x="11296611" y="6217623"/>
            <a:ext cx="731600" cy="524800"/>
          </a:xfrm>
          <a:prstGeom prst="rect">
            <a:avLst/>
          </a:prstGeom>
        </p:spPr>
        <p:txBody>
          <a:bodyPr spcFirstLastPara="1" wrap="square" lIns="88375" tIns="88375" rIns="88375" bIns="883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2886396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415600" y="593367"/>
            <a:ext cx="11360800" cy="763600"/>
          </a:xfrm>
          <a:prstGeom prst="rect">
            <a:avLst/>
          </a:prstGeom>
        </p:spPr>
        <p:txBody>
          <a:bodyPr spcFirstLastPara="1" wrap="square" lIns="88375" tIns="88375" rIns="88375" bIns="88375" anchor="t" anchorCtr="0">
            <a:noAutofit/>
          </a:bodyPr>
          <a:lstStyle>
            <a:lvl1pPr lvl="0" rtl="0">
              <a:spcBef>
                <a:spcPts val="0"/>
              </a:spcBef>
              <a:spcAft>
                <a:spcPts val="0"/>
              </a:spcAft>
              <a:buSzPts val="27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63" name="Google Shape;63;p16"/>
          <p:cNvSpPr txBox="1">
            <a:spLocks noGrp="1"/>
          </p:cNvSpPr>
          <p:nvPr>
            <p:ph type="body" idx="1"/>
          </p:nvPr>
        </p:nvSpPr>
        <p:spPr>
          <a:xfrm>
            <a:off x="415600" y="1536633"/>
            <a:ext cx="11360800" cy="4555200"/>
          </a:xfrm>
          <a:prstGeom prst="rect">
            <a:avLst/>
          </a:prstGeom>
        </p:spPr>
        <p:txBody>
          <a:bodyPr spcFirstLastPara="1" wrap="square" lIns="88375" tIns="88375" rIns="88375" bIns="88375" anchor="t" anchorCtr="0">
            <a:noAutofit/>
          </a:bodyPr>
          <a:lstStyle>
            <a:lvl1pPr marL="609585" lvl="0" indent="-448722" rtl="0">
              <a:spcBef>
                <a:spcPts val="0"/>
              </a:spcBef>
              <a:spcAft>
                <a:spcPts val="0"/>
              </a:spcAft>
              <a:buSzPts val="1700"/>
              <a:buChar char="●"/>
              <a:defRPr/>
            </a:lvl1pPr>
            <a:lvl2pPr marL="1219170" lvl="1" indent="-423323" rtl="0">
              <a:spcBef>
                <a:spcPts val="2000"/>
              </a:spcBef>
              <a:spcAft>
                <a:spcPts val="0"/>
              </a:spcAft>
              <a:buSzPts val="1400"/>
              <a:buChar char="○"/>
              <a:defRPr/>
            </a:lvl2pPr>
            <a:lvl3pPr marL="1828754" lvl="2" indent="-423323" rtl="0">
              <a:spcBef>
                <a:spcPts val="2000"/>
              </a:spcBef>
              <a:spcAft>
                <a:spcPts val="0"/>
              </a:spcAft>
              <a:buSzPts val="1400"/>
              <a:buChar char="■"/>
              <a:defRPr/>
            </a:lvl3pPr>
            <a:lvl4pPr marL="2438339" lvl="3" indent="-423323" rtl="0">
              <a:spcBef>
                <a:spcPts val="2000"/>
              </a:spcBef>
              <a:spcAft>
                <a:spcPts val="0"/>
              </a:spcAft>
              <a:buSzPts val="1400"/>
              <a:buChar char="●"/>
              <a:defRPr/>
            </a:lvl4pPr>
            <a:lvl5pPr marL="3047924" lvl="4" indent="-423323" rtl="0">
              <a:spcBef>
                <a:spcPts val="2000"/>
              </a:spcBef>
              <a:spcAft>
                <a:spcPts val="0"/>
              </a:spcAft>
              <a:buSzPts val="1400"/>
              <a:buChar char="○"/>
              <a:defRPr/>
            </a:lvl5pPr>
            <a:lvl6pPr marL="3657509" lvl="5" indent="-423323" rtl="0">
              <a:spcBef>
                <a:spcPts val="2000"/>
              </a:spcBef>
              <a:spcAft>
                <a:spcPts val="0"/>
              </a:spcAft>
              <a:buSzPts val="1400"/>
              <a:buChar char="■"/>
              <a:defRPr/>
            </a:lvl6pPr>
            <a:lvl7pPr marL="4267093" lvl="6" indent="-423323" rtl="0">
              <a:spcBef>
                <a:spcPts val="2000"/>
              </a:spcBef>
              <a:spcAft>
                <a:spcPts val="0"/>
              </a:spcAft>
              <a:buSzPts val="1400"/>
              <a:buChar char="●"/>
              <a:defRPr/>
            </a:lvl7pPr>
            <a:lvl8pPr marL="4876678" lvl="7" indent="-423323" rtl="0">
              <a:spcBef>
                <a:spcPts val="2000"/>
              </a:spcBef>
              <a:spcAft>
                <a:spcPts val="0"/>
              </a:spcAft>
              <a:buSzPts val="1400"/>
              <a:buChar char="○"/>
              <a:defRPr/>
            </a:lvl8pPr>
            <a:lvl9pPr marL="5486263" lvl="8" indent="-423323" rtl="0">
              <a:spcBef>
                <a:spcPts val="2000"/>
              </a:spcBef>
              <a:spcAft>
                <a:spcPts val="2000"/>
              </a:spcAft>
              <a:buSzPts val="1400"/>
              <a:buChar char="■"/>
              <a:defRPr/>
            </a:lvl9pPr>
          </a:lstStyle>
          <a:p>
            <a:endParaRPr/>
          </a:p>
        </p:txBody>
      </p:sp>
      <p:sp>
        <p:nvSpPr>
          <p:cNvPr id="64" name="Google Shape;64;p16"/>
          <p:cNvSpPr txBox="1">
            <a:spLocks noGrp="1"/>
          </p:cNvSpPr>
          <p:nvPr>
            <p:ph type="sldNum" idx="12"/>
          </p:nvPr>
        </p:nvSpPr>
        <p:spPr>
          <a:xfrm>
            <a:off x="11296611" y="6217623"/>
            <a:ext cx="731600" cy="524800"/>
          </a:xfrm>
          <a:prstGeom prst="rect">
            <a:avLst/>
          </a:prstGeom>
        </p:spPr>
        <p:txBody>
          <a:bodyPr spcFirstLastPara="1" wrap="square" lIns="88375" tIns="88375" rIns="88375" bIns="883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364001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415600" y="593367"/>
            <a:ext cx="11360800" cy="763600"/>
          </a:xfrm>
          <a:prstGeom prst="rect">
            <a:avLst/>
          </a:prstGeom>
        </p:spPr>
        <p:txBody>
          <a:bodyPr spcFirstLastPara="1" wrap="square" lIns="88375" tIns="88375" rIns="88375" bIns="88375" anchor="t" anchorCtr="0">
            <a:noAutofit/>
          </a:bodyPr>
          <a:lstStyle>
            <a:lvl1pPr lvl="0" rtl="0">
              <a:spcBef>
                <a:spcPts val="0"/>
              </a:spcBef>
              <a:spcAft>
                <a:spcPts val="0"/>
              </a:spcAft>
              <a:buSzPts val="27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67" name="Google Shape;67;p17"/>
          <p:cNvSpPr txBox="1">
            <a:spLocks noGrp="1"/>
          </p:cNvSpPr>
          <p:nvPr>
            <p:ph type="body" idx="1"/>
          </p:nvPr>
        </p:nvSpPr>
        <p:spPr>
          <a:xfrm>
            <a:off x="415600" y="1536633"/>
            <a:ext cx="5333200" cy="4555200"/>
          </a:xfrm>
          <a:prstGeom prst="rect">
            <a:avLst/>
          </a:prstGeom>
        </p:spPr>
        <p:txBody>
          <a:bodyPr spcFirstLastPara="1" wrap="square" lIns="88375" tIns="88375" rIns="88375" bIns="88375" anchor="t" anchorCtr="0">
            <a:noAutofit/>
          </a:bodyPr>
          <a:lstStyle>
            <a:lvl1pPr marL="609585" lvl="0" indent="-423323" rtl="0">
              <a:spcBef>
                <a:spcPts val="0"/>
              </a:spcBef>
              <a:spcAft>
                <a:spcPts val="0"/>
              </a:spcAft>
              <a:buSzPts val="1400"/>
              <a:buChar char="●"/>
              <a:defRPr sz="1867"/>
            </a:lvl1pPr>
            <a:lvl2pPr marL="1219170" lvl="1" indent="-406390" rtl="0">
              <a:spcBef>
                <a:spcPts val="2000"/>
              </a:spcBef>
              <a:spcAft>
                <a:spcPts val="0"/>
              </a:spcAft>
              <a:buSzPts val="1200"/>
              <a:buChar char="○"/>
              <a:defRPr sz="1600"/>
            </a:lvl2pPr>
            <a:lvl3pPr marL="1828754" lvl="2" indent="-406390" rtl="0">
              <a:spcBef>
                <a:spcPts val="2000"/>
              </a:spcBef>
              <a:spcAft>
                <a:spcPts val="0"/>
              </a:spcAft>
              <a:buSzPts val="1200"/>
              <a:buChar char="■"/>
              <a:defRPr sz="1600"/>
            </a:lvl3pPr>
            <a:lvl4pPr marL="2438339" lvl="3" indent="-406390" rtl="0">
              <a:spcBef>
                <a:spcPts val="2000"/>
              </a:spcBef>
              <a:spcAft>
                <a:spcPts val="0"/>
              </a:spcAft>
              <a:buSzPts val="1200"/>
              <a:buChar char="●"/>
              <a:defRPr sz="1600"/>
            </a:lvl4pPr>
            <a:lvl5pPr marL="3047924" lvl="4" indent="-406390" rtl="0">
              <a:spcBef>
                <a:spcPts val="2000"/>
              </a:spcBef>
              <a:spcAft>
                <a:spcPts val="0"/>
              </a:spcAft>
              <a:buSzPts val="1200"/>
              <a:buChar char="○"/>
              <a:defRPr sz="1600"/>
            </a:lvl5pPr>
            <a:lvl6pPr marL="3657509" lvl="5" indent="-406390" rtl="0">
              <a:spcBef>
                <a:spcPts val="2000"/>
              </a:spcBef>
              <a:spcAft>
                <a:spcPts val="0"/>
              </a:spcAft>
              <a:buSzPts val="1200"/>
              <a:buChar char="■"/>
              <a:defRPr sz="1600"/>
            </a:lvl6pPr>
            <a:lvl7pPr marL="4267093" lvl="6" indent="-406390" rtl="0">
              <a:spcBef>
                <a:spcPts val="2000"/>
              </a:spcBef>
              <a:spcAft>
                <a:spcPts val="0"/>
              </a:spcAft>
              <a:buSzPts val="1200"/>
              <a:buChar char="●"/>
              <a:defRPr sz="1600"/>
            </a:lvl7pPr>
            <a:lvl8pPr marL="4876678" lvl="7" indent="-406390" rtl="0">
              <a:spcBef>
                <a:spcPts val="2000"/>
              </a:spcBef>
              <a:spcAft>
                <a:spcPts val="0"/>
              </a:spcAft>
              <a:buSzPts val="1200"/>
              <a:buChar char="○"/>
              <a:defRPr sz="1600"/>
            </a:lvl8pPr>
            <a:lvl9pPr marL="5486263" lvl="8" indent="-406390" rtl="0">
              <a:spcBef>
                <a:spcPts val="2000"/>
              </a:spcBef>
              <a:spcAft>
                <a:spcPts val="2000"/>
              </a:spcAft>
              <a:buSzPts val="1200"/>
              <a:buChar char="■"/>
              <a:defRPr sz="1600"/>
            </a:lvl9pPr>
          </a:lstStyle>
          <a:p>
            <a:endParaRPr/>
          </a:p>
        </p:txBody>
      </p:sp>
      <p:sp>
        <p:nvSpPr>
          <p:cNvPr id="68" name="Google Shape;68;p17"/>
          <p:cNvSpPr txBox="1">
            <a:spLocks noGrp="1"/>
          </p:cNvSpPr>
          <p:nvPr>
            <p:ph type="body" idx="2"/>
          </p:nvPr>
        </p:nvSpPr>
        <p:spPr>
          <a:xfrm>
            <a:off x="6443200" y="1536633"/>
            <a:ext cx="5333200" cy="4555200"/>
          </a:xfrm>
          <a:prstGeom prst="rect">
            <a:avLst/>
          </a:prstGeom>
        </p:spPr>
        <p:txBody>
          <a:bodyPr spcFirstLastPara="1" wrap="square" lIns="88375" tIns="88375" rIns="88375" bIns="88375" anchor="t" anchorCtr="0">
            <a:noAutofit/>
          </a:bodyPr>
          <a:lstStyle>
            <a:lvl1pPr marL="609585" lvl="0" indent="-423323" rtl="0">
              <a:spcBef>
                <a:spcPts val="0"/>
              </a:spcBef>
              <a:spcAft>
                <a:spcPts val="0"/>
              </a:spcAft>
              <a:buSzPts val="1400"/>
              <a:buChar char="●"/>
              <a:defRPr sz="1867"/>
            </a:lvl1pPr>
            <a:lvl2pPr marL="1219170" lvl="1" indent="-406390" rtl="0">
              <a:spcBef>
                <a:spcPts val="2000"/>
              </a:spcBef>
              <a:spcAft>
                <a:spcPts val="0"/>
              </a:spcAft>
              <a:buSzPts val="1200"/>
              <a:buChar char="○"/>
              <a:defRPr sz="1600"/>
            </a:lvl2pPr>
            <a:lvl3pPr marL="1828754" lvl="2" indent="-406390" rtl="0">
              <a:spcBef>
                <a:spcPts val="2000"/>
              </a:spcBef>
              <a:spcAft>
                <a:spcPts val="0"/>
              </a:spcAft>
              <a:buSzPts val="1200"/>
              <a:buChar char="■"/>
              <a:defRPr sz="1600"/>
            </a:lvl3pPr>
            <a:lvl4pPr marL="2438339" lvl="3" indent="-406390" rtl="0">
              <a:spcBef>
                <a:spcPts val="2000"/>
              </a:spcBef>
              <a:spcAft>
                <a:spcPts val="0"/>
              </a:spcAft>
              <a:buSzPts val="1200"/>
              <a:buChar char="●"/>
              <a:defRPr sz="1600"/>
            </a:lvl4pPr>
            <a:lvl5pPr marL="3047924" lvl="4" indent="-406390" rtl="0">
              <a:spcBef>
                <a:spcPts val="2000"/>
              </a:spcBef>
              <a:spcAft>
                <a:spcPts val="0"/>
              </a:spcAft>
              <a:buSzPts val="1200"/>
              <a:buChar char="○"/>
              <a:defRPr sz="1600"/>
            </a:lvl5pPr>
            <a:lvl6pPr marL="3657509" lvl="5" indent="-406390" rtl="0">
              <a:spcBef>
                <a:spcPts val="2000"/>
              </a:spcBef>
              <a:spcAft>
                <a:spcPts val="0"/>
              </a:spcAft>
              <a:buSzPts val="1200"/>
              <a:buChar char="■"/>
              <a:defRPr sz="1600"/>
            </a:lvl6pPr>
            <a:lvl7pPr marL="4267093" lvl="6" indent="-406390" rtl="0">
              <a:spcBef>
                <a:spcPts val="2000"/>
              </a:spcBef>
              <a:spcAft>
                <a:spcPts val="0"/>
              </a:spcAft>
              <a:buSzPts val="1200"/>
              <a:buChar char="●"/>
              <a:defRPr sz="1600"/>
            </a:lvl7pPr>
            <a:lvl8pPr marL="4876678" lvl="7" indent="-406390" rtl="0">
              <a:spcBef>
                <a:spcPts val="2000"/>
              </a:spcBef>
              <a:spcAft>
                <a:spcPts val="0"/>
              </a:spcAft>
              <a:buSzPts val="1200"/>
              <a:buChar char="○"/>
              <a:defRPr sz="1600"/>
            </a:lvl8pPr>
            <a:lvl9pPr marL="5486263" lvl="8" indent="-406390" rtl="0">
              <a:spcBef>
                <a:spcPts val="2000"/>
              </a:spcBef>
              <a:spcAft>
                <a:spcPts val="2000"/>
              </a:spcAft>
              <a:buSzPts val="1200"/>
              <a:buChar char="■"/>
              <a:defRPr sz="1600"/>
            </a:lvl9pPr>
          </a:lstStyle>
          <a:p>
            <a:endParaRPr/>
          </a:p>
        </p:txBody>
      </p:sp>
      <p:sp>
        <p:nvSpPr>
          <p:cNvPr id="69" name="Google Shape;69;p17"/>
          <p:cNvSpPr txBox="1">
            <a:spLocks noGrp="1"/>
          </p:cNvSpPr>
          <p:nvPr>
            <p:ph type="sldNum" idx="12"/>
          </p:nvPr>
        </p:nvSpPr>
        <p:spPr>
          <a:xfrm>
            <a:off x="11296611" y="6217623"/>
            <a:ext cx="731600" cy="524800"/>
          </a:xfrm>
          <a:prstGeom prst="rect">
            <a:avLst/>
          </a:prstGeom>
        </p:spPr>
        <p:txBody>
          <a:bodyPr spcFirstLastPara="1" wrap="square" lIns="88375" tIns="88375" rIns="88375" bIns="883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467166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415600" y="593367"/>
            <a:ext cx="11360800" cy="763600"/>
          </a:xfrm>
          <a:prstGeom prst="rect">
            <a:avLst/>
          </a:prstGeom>
        </p:spPr>
        <p:txBody>
          <a:bodyPr spcFirstLastPara="1" wrap="square" lIns="88375" tIns="88375" rIns="88375" bIns="88375" anchor="t" anchorCtr="0">
            <a:noAutofit/>
          </a:bodyPr>
          <a:lstStyle>
            <a:lvl1pPr lvl="0" rtl="0">
              <a:spcBef>
                <a:spcPts val="0"/>
              </a:spcBef>
              <a:spcAft>
                <a:spcPts val="0"/>
              </a:spcAft>
              <a:buSzPts val="2700"/>
              <a:buNone/>
              <a:defRPr/>
            </a:lvl1pPr>
            <a:lvl2pPr lvl="1" rtl="0">
              <a:spcBef>
                <a:spcPts val="0"/>
              </a:spcBef>
              <a:spcAft>
                <a:spcPts val="0"/>
              </a:spcAft>
              <a:buSzPts val="2700"/>
              <a:buNone/>
              <a:defRPr/>
            </a:lvl2pPr>
            <a:lvl3pPr lvl="2" rtl="0">
              <a:spcBef>
                <a:spcPts val="0"/>
              </a:spcBef>
              <a:spcAft>
                <a:spcPts val="0"/>
              </a:spcAft>
              <a:buSzPts val="2700"/>
              <a:buNone/>
              <a:defRPr/>
            </a:lvl3pPr>
            <a:lvl4pPr lvl="3" rtl="0">
              <a:spcBef>
                <a:spcPts val="0"/>
              </a:spcBef>
              <a:spcAft>
                <a:spcPts val="0"/>
              </a:spcAft>
              <a:buSzPts val="2700"/>
              <a:buNone/>
              <a:defRPr/>
            </a:lvl4pPr>
            <a:lvl5pPr lvl="4" rtl="0">
              <a:spcBef>
                <a:spcPts val="0"/>
              </a:spcBef>
              <a:spcAft>
                <a:spcPts val="0"/>
              </a:spcAft>
              <a:buSzPts val="2700"/>
              <a:buNone/>
              <a:defRPr/>
            </a:lvl5pPr>
            <a:lvl6pPr lvl="5" rtl="0">
              <a:spcBef>
                <a:spcPts val="0"/>
              </a:spcBef>
              <a:spcAft>
                <a:spcPts val="0"/>
              </a:spcAft>
              <a:buSzPts val="2700"/>
              <a:buNone/>
              <a:defRPr/>
            </a:lvl6pPr>
            <a:lvl7pPr lvl="6" rtl="0">
              <a:spcBef>
                <a:spcPts val="0"/>
              </a:spcBef>
              <a:spcAft>
                <a:spcPts val="0"/>
              </a:spcAft>
              <a:buSzPts val="2700"/>
              <a:buNone/>
              <a:defRPr/>
            </a:lvl7pPr>
            <a:lvl8pPr lvl="7" rtl="0">
              <a:spcBef>
                <a:spcPts val="0"/>
              </a:spcBef>
              <a:spcAft>
                <a:spcPts val="0"/>
              </a:spcAft>
              <a:buSzPts val="2700"/>
              <a:buNone/>
              <a:defRPr/>
            </a:lvl8pPr>
            <a:lvl9pPr lvl="8" rtl="0">
              <a:spcBef>
                <a:spcPts val="0"/>
              </a:spcBef>
              <a:spcAft>
                <a:spcPts val="0"/>
              </a:spcAft>
              <a:buSzPts val="2700"/>
              <a:buNone/>
              <a:defRPr/>
            </a:lvl9pPr>
          </a:lstStyle>
          <a:p>
            <a:endParaRPr/>
          </a:p>
        </p:txBody>
      </p:sp>
      <p:sp>
        <p:nvSpPr>
          <p:cNvPr id="72" name="Google Shape;72;p18"/>
          <p:cNvSpPr txBox="1">
            <a:spLocks noGrp="1"/>
          </p:cNvSpPr>
          <p:nvPr>
            <p:ph type="sldNum" idx="12"/>
          </p:nvPr>
        </p:nvSpPr>
        <p:spPr>
          <a:xfrm>
            <a:off x="11296611" y="6217623"/>
            <a:ext cx="731600" cy="524800"/>
          </a:xfrm>
          <a:prstGeom prst="rect">
            <a:avLst/>
          </a:prstGeom>
        </p:spPr>
        <p:txBody>
          <a:bodyPr spcFirstLastPara="1" wrap="square" lIns="88375" tIns="88375" rIns="88375" bIns="883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1481709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415600" y="740800"/>
            <a:ext cx="3744000" cy="1007600"/>
          </a:xfrm>
          <a:prstGeom prst="rect">
            <a:avLst/>
          </a:prstGeom>
        </p:spPr>
        <p:txBody>
          <a:bodyPr spcFirstLastPara="1" wrap="square" lIns="88375" tIns="88375" rIns="88375" bIns="88375" anchor="b" anchorCtr="0">
            <a:noAutofit/>
          </a:bodyPr>
          <a:lstStyle>
            <a:lvl1pPr lvl="0" rtl="0">
              <a:spcBef>
                <a:spcPts val="0"/>
              </a:spcBef>
              <a:spcAft>
                <a:spcPts val="0"/>
              </a:spcAft>
              <a:buSzPts val="2300"/>
              <a:buNone/>
              <a:defRPr sz="3067"/>
            </a:lvl1pPr>
            <a:lvl2pPr lvl="1" rtl="0">
              <a:spcBef>
                <a:spcPts val="0"/>
              </a:spcBef>
              <a:spcAft>
                <a:spcPts val="0"/>
              </a:spcAft>
              <a:buSzPts val="2300"/>
              <a:buNone/>
              <a:defRPr sz="3067"/>
            </a:lvl2pPr>
            <a:lvl3pPr lvl="2" rtl="0">
              <a:spcBef>
                <a:spcPts val="0"/>
              </a:spcBef>
              <a:spcAft>
                <a:spcPts val="0"/>
              </a:spcAft>
              <a:buSzPts val="2300"/>
              <a:buNone/>
              <a:defRPr sz="3067"/>
            </a:lvl3pPr>
            <a:lvl4pPr lvl="3" rtl="0">
              <a:spcBef>
                <a:spcPts val="0"/>
              </a:spcBef>
              <a:spcAft>
                <a:spcPts val="0"/>
              </a:spcAft>
              <a:buSzPts val="2300"/>
              <a:buNone/>
              <a:defRPr sz="3067"/>
            </a:lvl4pPr>
            <a:lvl5pPr lvl="4" rtl="0">
              <a:spcBef>
                <a:spcPts val="0"/>
              </a:spcBef>
              <a:spcAft>
                <a:spcPts val="0"/>
              </a:spcAft>
              <a:buSzPts val="2300"/>
              <a:buNone/>
              <a:defRPr sz="3067"/>
            </a:lvl5pPr>
            <a:lvl6pPr lvl="5" rtl="0">
              <a:spcBef>
                <a:spcPts val="0"/>
              </a:spcBef>
              <a:spcAft>
                <a:spcPts val="0"/>
              </a:spcAft>
              <a:buSzPts val="2300"/>
              <a:buNone/>
              <a:defRPr sz="3067"/>
            </a:lvl6pPr>
            <a:lvl7pPr lvl="6" rtl="0">
              <a:spcBef>
                <a:spcPts val="0"/>
              </a:spcBef>
              <a:spcAft>
                <a:spcPts val="0"/>
              </a:spcAft>
              <a:buSzPts val="2300"/>
              <a:buNone/>
              <a:defRPr sz="3067"/>
            </a:lvl7pPr>
            <a:lvl8pPr lvl="7" rtl="0">
              <a:spcBef>
                <a:spcPts val="0"/>
              </a:spcBef>
              <a:spcAft>
                <a:spcPts val="0"/>
              </a:spcAft>
              <a:buSzPts val="2300"/>
              <a:buNone/>
              <a:defRPr sz="3067"/>
            </a:lvl8pPr>
            <a:lvl9pPr lvl="8" rtl="0">
              <a:spcBef>
                <a:spcPts val="0"/>
              </a:spcBef>
              <a:spcAft>
                <a:spcPts val="0"/>
              </a:spcAft>
              <a:buSzPts val="2300"/>
              <a:buNone/>
              <a:defRPr sz="3067"/>
            </a:lvl9pPr>
          </a:lstStyle>
          <a:p>
            <a:endParaRPr/>
          </a:p>
        </p:txBody>
      </p:sp>
      <p:sp>
        <p:nvSpPr>
          <p:cNvPr id="75" name="Google Shape;75;p19"/>
          <p:cNvSpPr txBox="1">
            <a:spLocks noGrp="1"/>
          </p:cNvSpPr>
          <p:nvPr>
            <p:ph type="body" idx="1"/>
          </p:nvPr>
        </p:nvSpPr>
        <p:spPr>
          <a:xfrm>
            <a:off x="415600" y="1852800"/>
            <a:ext cx="3744000" cy="4239200"/>
          </a:xfrm>
          <a:prstGeom prst="rect">
            <a:avLst/>
          </a:prstGeom>
        </p:spPr>
        <p:txBody>
          <a:bodyPr spcFirstLastPara="1" wrap="square" lIns="88375" tIns="88375" rIns="88375" bIns="88375" anchor="t" anchorCtr="0">
            <a:noAutofit/>
          </a:bodyPr>
          <a:lstStyle>
            <a:lvl1pPr marL="609585" lvl="0" indent="-406390" rtl="0">
              <a:spcBef>
                <a:spcPts val="0"/>
              </a:spcBef>
              <a:spcAft>
                <a:spcPts val="0"/>
              </a:spcAft>
              <a:buSzPts val="1200"/>
              <a:buChar char="●"/>
              <a:defRPr sz="1600"/>
            </a:lvl1pPr>
            <a:lvl2pPr marL="1219170" lvl="1" indent="-406390" rtl="0">
              <a:spcBef>
                <a:spcPts val="2000"/>
              </a:spcBef>
              <a:spcAft>
                <a:spcPts val="0"/>
              </a:spcAft>
              <a:buSzPts val="1200"/>
              <a:buChar char="○"/>
              <a:defRPr sz="1600"/>
            </a:lvl2pPr>
            <a:lvl3pPr marL="1828754" lvl="2" indent="-406390" rtl="0">
              <a:spcBef>
                <a:spcPts val="2000"/>
              </a:spcBef>
              <a:spcAft>
                <a:spcPts val="0"/>
              </a:spcAft>
              <a:buSzPts val="1200"/>
              <a:buChar char="■"/>
              <a:defRPr sz="1600"/>
            </a:lvl3pPr>
            <a:lvl4pPr marL="2438339" lvl="3" indent="-406390" rtl="0">
              <a:spcBef>
                <a:spcPts val="2000"/>
              </a:spcBef>
              <a:spcAft>
                <a:spcPts val="0"/>
              </a:spcAft>
              <a:buSzPts val="1200"/>
              <a:buChar char="●"/>
              <a:defRPr sz="1600"/>
            </a:lvl4pPr>
            <a:lvl5pPr marL="3047924" lvl="4" indent="-406390" rtl="0">
              <a:spcBef>
                <a:spcPts val="2000"/>
              </a:spcBef>
              <a:spcAft>
                <a:spcPts val="0"/>
              </a:spcAft>
              <a:buSzPts val="1200"/>
              <a:buChar char="○"/>
              <a:defRPr sz="1600"/>
            </a:lvl5pPr>
            <a:lvl6pPr marL="3657509" lvl="5" indent="-406390" rtl="0">
              <a:spcBef>
                <a:spcPts val="2000"/>
              </a:spcBef>
              <a:spcAft>
                <a:spcPts val="0"/>
              </a:spcAft>
              <a:buSzPts val="1200"/>
              <a:buChar char="■"/>
              <a:defRPr sz="1600"/>
            </a:lvl6pPr>
            <a:lvl7pPr marL="4267093" lvl="6" indent="-406390" rtl="0">
              <a:spcBef>
                <a:spcPts val="2000"/>
              </a:spcBef>
              <a:spcAft>
                <a:spcPts val="0"/>
              </a:spcAft>
              <a:buSzPts val="1200"/>
              <a:buChar char="●"/>
              <a:defRPr sz="1600"/>
            </a:lvl7pPr>
            <a:lvl8pPr marL="4876678" lvl="7" indent="-406390" rtl="0">
              <a:spcBef>
                <a:spcPts val="2000"/>
              </a:spcBef>
              <a:spcAft>
                <a:spcPts val="0"/>
              </a:spcAft>
              <a:buSzPts val="1200"/>
              <a:buChar char="○"/>
              <a:defRPr sz="1600"/>
            </a:lvl8pPr>
            <a:lvl9pPr marL="5486263" lvl="8" indent="-406390" rtl="0">
              <a:spcBef>
                <a:spcPts val="2000"/>
              </a:spcBef>
              <a:spcAft>
                <a:spcPts val="2000"/>
              </a:spcAft>
              <a:buSzPts val="1200"/>
              <a:buChar char="■"/>
              <a:defRPr sz="1600"/>
            </a:lvl9pPr>
          </a:lstStyle>
          <a:p>
            <a:endParaRPr/>
          </a:p>
        </p:txBody>
      </p:sp>
      <p:sp>
        <p:nvSpPr>
          <p:cNvPr id="76" name="Google Shape;76;p19"/>
          <p:cNvSpPr txBox="1">
            <a:spLocks noGrp="1"/>
          </p:cNvSpPr>
          <p:nvPr>
            <p:ph type="sldNum" idx="12"/>
          </p:nvPr>
        </p:nvSpPr>
        <p:spPr>
          <a:xfrm>
            <a:off x="11296611" y="6217623"/>
            <a:ext cx="731600" cy="524800"/>
          </a:xfrm>
          <a:prstGeom prst="rect">
            <a:avLst/>
          </a:prstGeom>
        </p:spPr>
        <p:txBody>
          <a:bodyPr spcFirstLastPara="1" wrap="square" lIns="88375" tIns="88375" rIns="88375" bIns="883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272448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653667" y="600200"/>
            <a:ext cx="8490400" cy="5454400"/>
          </a:xfrm>
          <a:prstGeom prst="rect">
            <a:avLst/>
          </a:prstGeom>
        </p:spPr>
        <p:txBody>
          <a:bodyPr spcFirstLastPara="1" wrap="square" lIns="88375" tIns="88375" rIns="88375" bIns="88375" anchor="ctr" anchorCtr="0">
            <a:noAutofit/>
          </a:bodyPr>
          <a:lstStyle>
            <a:lvl1pPr lvl="0" rtl="0">
              <a:spcBef>
                <a:spcPts val="0"/>
              </a:spcBef>
              <a:spcAft>
                <a:spcPts val="0"/>
              </a:spcAft>
              <a:buSzPts val="4700"/>
              <a:buNone/>
              <a:defRPr sz="6267"/>
            </a:lvl1pPr>
            <a:lvl2pPr lvl="1" rtl="0">
              <a:spcBef>
                <a:spcPts val="0"/>
              </a:spcBef>
              <a:spcAft>
                <a:spcPts val="0"/>
              </a:spcAft>
              <a:buSzPts val="4700"/>
              <a:buNone/>
              <a:defRPr sz="6267"/>
            </a:lvl2pPr>
            <a:lvl3pPr lvl="2" rtl="0">
              <a:spcBef>
                <a:spcPts val="0"/>
              </a:spcBef>
              <a:spcAft>
                <a:spcPts val="0"/>
              </a:spcAft>
              <a:buSzPts val="4700"/>
              <a:buNone/>
              <a:defRPr sz="6267"/>
            </a:lvl3pPr>
            <a:lvl4pPr lvl="3" rtl="0">
              <a:spcBef>
                <a:spcPts val="0"/>
              </a:spcBef>
              <a:spcAft>
                <a:spcPts val="0"/>
              </a:spcAft>
              <a:buSzPts val="4700"/>
              <a:buNone/>
              <a:defRPr sz="6267"/>
            </a:lvl4pPr>
            <a:lvl5pPr lvl="4" rtl="0">
              <a:spcBef>
                <a:spcPts val="0"/>
              </a:spcBef>
              <a:spcAft>
                <a:spcPts val="0"/>
              </a:spcAft>
              <a:buSzPts val="4700"/>
              <a:buNone/>
              <a:defRPr sz="6267"/>
            </a:lvl5pPr>
            <a:lvl6pPr lvl="5" rtl="0">
              <a:spcBef>
                <a:spcPts val="0"/>
              </a:spcBef>
              <a:spcAft>
                <a:spcPts val="0"/>
              </a:spcAft>
              <a:buSzPts val="4700"/>
              <a:buNone/>
              <a:defRPr sz="6267"/>
            </a:lvl6pPr>
            <a:lvl7pPr lvl="6" rtl="0">
              <a:spcBef>
                <a:spcPts val="0"/>
              </a:spcBef>
              <a:spcAft>
                <a:spcPts val="0"/>
              </a:spcAft>
              <a:buSzPts val="4700"/>
              <a:buNone/>
              <a:defRPr sz="6267"/>
            </a:lvl7pPr>
            <a:lvl8pPr lvl="7" rtl="0">
              <a:spcBef>
                <a:spcPts val="0"/>
              </a:spcBef>
              <a:spcAft>
                <a:spcPts val="0"/>
              </a:spcAft>
              <a:buSzPts val="4700"/>
              <a:buNone/>
              <a:defRPr sz="6267"/>
            </a:lvl8pPr>
            <a:lvl9pPr lvl="8" rtl="0">
              <a:spcBef>
                <a:spcPts val="0"/>
              </a:spcBef>
              <a:spcAft>
                <a:spcPts val="0"/>
              </a:spcAft>
              <a:buSzPts val="4700"/>
              <a:buNone/>
              <a:defRPr sz="6267"/>
            </a:lvl9pPr>
          </a:lstStyle>
          <a:p>
            <a:endParaRPr/>
          </a:p>
        </p:txBody>
      </p:sp>
      <p:sp>
        <p:nvSpPr>
          <p:cNvPr id="79" name="Google Shape;79;p20"/>
          <p:cNvSpPr txBox="1">
            <a:spLocks noGrp="1"/>
          </p:cNvSpPr>
          <p:nvPr>
            <p:ph type="sldNum" idx="12"/>
          </p:nvPr>
        </p:nvSpPr>
        <p:spPr>
          <a:xfrm>
            <a:off x="11296611" y="6217623"/>
            <a:ext cx="731600" cy="524800"/>
          </a:xfrm>
          <a:prstGeom prst="rect">
            <a:avLst/>
          </a:prstGeom>
        </p:spPr>
        <p:txBody>
          <a:bodyPr spcFirstLastPara="1" wrap="square" lIns="88375" tIns="88375" rIns="88375" bIns="883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27558088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0"/>
        <p:cNvGrpSpPr/>
        <p:nvPr/>
      </p:nvGrpSpPr>
      <p:grpSpPr>
        <a:xfrm>
          <a:off x="0" y="0"/>
          <a:ext cx="0" cy="0"/>
          <a:chOff x="0" y="0"/>
          <a:chExt cx="0" cy="0"/>
        </a:xfrm>
      </p:grpSpPr>
      <p:sp>
        <p:nvSpPr>
          <p:cNvPr id="81" name="Google Shape;81;p21"/>
          <p:cNvSpPr/>
          <p:nvPr/>
        </p:nvSpPr>
        <p:spPr>
          <a:xfrm>
            <a:off x="6096000" y="-167"/>
            <a:ext cx="6096000" cy="6858000"/>
          </a:xfrm>
          <a:prstGeom prst="rect">
            <a:avLst/>
          </a:prstGeom>
          <a:solidFill>
            <a:schemeClr val="lt2"/>
          </a:solidFill>
          <a:ln>
            <a:noFill/>
          </a:ln>
        </p:spPr>
        <p:txBody>
          <a:bodyPr spcFirstLastPara="1" wrap="square" lIns="117833" tIns="117833" rIns="117833" bIns="117833" anchor="ctr" anchorCtr="0">
            <a:noAutofit/>
          </a:bodyPr>
          <a:lstStyle/>
          <a:p>
            <a:pPr marL="0" lvl="0" indent="0" algn="l" rtl="0">
              <a:spcBef>
                <a:spcPts val="0"/>
              </a:spcBef>
              <a:spcAft>
                <a:spcPts val="0"/>
              </a:spcAft>
              <a:buNone/>
            </a:pPr>
            <a:endParaRPr sz="2400"/>
          </a:p>
        </p:txBody>
      </p:sp>
      <p:sp>
        <p:nvSpPr>
          <p:cNvPr id="82" name="Google Shape;82;p21"/>
          <p:cNvSpPr txBox="1">
            <a:spLocks noGrp="1"/>
          </p:cNvSpPr>
          <p:nvPr>
            <p:ph type="title"/>
          </p:nvPr>
        </p:nvSpPr>
        <p:spPr>
          <a:xfrm>
            <a:off x="354000" y="1644233"/>
            <a:ext cx="5393600" cy="1976400"/>
          </a:xfrm>
          <a:prstGeom prst="rect">
            <a:avLst/>
          </a:prstGeom>
        </p:spPr>
        <p:txBody>
          <a:bodyPr spcFirstLastPara="1" wrap="square" lIns="88375" tIns="88375" rIns="88375" bIns="88375" anchor="b" anchorCtr="0">
            <a:noAutofit/>
          </a:bodyPr>
          <a:lstStyle>
            <a:lvl1pPr lvl="0" algn="ctr" rtl="0">
              <a:spcBef>
                <a:spcPts val="0"/>
              </a:spcBef>
              <a:spcAft>
                <a:spcPts val="0"/>
              </a:spcAft>
              <a:buSzPts val="4100"/>
              <a:buNone/>
              <a:defRPr sz="5467"/>
            </a:lvl1pPr>
            <a:lvl2pPr lvl="1" algn="ctr" rtl="0">
              <a:spcBef>
                <a:spcPts val="0"/>
              </a:spcBef>
              <a:spcAft>
                <a:spcPts val="0"/>
              </a:spcAft>
              <a:buSzPts val="4100"/>
              <a:buNone/>
              <a:defRPr sz="5467"/>
            </a:lvl2pPr>
            <a:lvl3pPr lvl="2" algn="ctr" rtl="0">
              <a:spcBef>
                <a:spcPts val="0"/>
              </a:spcBef>
              <a:spcAft>
                <a:spcPts val="0"/>
              </a:spcAft>
              <a:buSzPts val="4100"/>
              <a:buNone/>
              <a:defRPr sz="5467"/>
            </a:lvl3pPr>
            <a:lvl4pPr lvl="3" algn="ctr" rtl="0">
              <a:spcBef>
                <a:spcPts val="0"/>
              </a:spcBef>
              <a:spcAft>
                <a:spcPts val="0"/>
              </a:spcAft>
              <a:buSzPts val="4100"/>
              <a:buNone/>
              <a:defRPr sz="5467"/>
            </a:lvl4pPr>
            <a:lvl5pPr lvl="4" algn="ctr" rtl="0">
              <a:spcBef>
                <a:spcPts val="0"/>
              </a:spcBef>
              <a:spcAft>
                <a:spcPts val="0"/>
              </a:spcAft>
              <a:buSzPts val="4100"/>
              <a:buNone/>
              <a:defRPr sz="5467"/>
            </a:lvl5pPr>
            <a:lvl6pPr lvl="5" algn="ctr" rtl="0">
              <a:spcBef>
                <a:spcPts val="0"/>
              </a:spcBef>
              <a:spcAft>
                <a:spcPts val="0"/>
              </a:spcAft>
              <a:buSzPts val="4100"/>
              <a:buNone/>
              <a:defRPr sz="5467"/>
            </a:lvl6pPr>
            <a:lvl7pPr lvl="6" algn="ctr" rtl="0">
              <a:spcBef>
                <a:spcPts val="0"/>
              </a:spcBef>
              <a:spcAft>
                <a:spcPts val="0"/>
              </a:spcAft>
              <a:buSzPts val="4100"/>
              <a:buNone/>
              <a:defRPr sz="5467"/>
            </a:lvl7pPr>
            <a:lvl8pPr lvl="7" algn="ctr" rtl="0">
              <a:spcBef>
                <a:spcPts val="0"/>
              </a:spcBef>
              <a:spcAft>
                <a:spcPts val="0"/>
              </a:spcAft>
              <a:buSzPts val="4100"/>
              <a:buNone/>
              <a:defRPr sz="5467"/>
            </a:lvl8pPr>
            <a:lvl9pPr lvl="8" algn="ctr" rtl="0">
              <a:spcBef>
                <a:spcPts val="0"/>
              </a:spcBef>
              <a:spcAft>
                <a:spcPts val="0"/>
              </a:spcAft>
              <a:buSzPts val="4100"/>
              <a:buNone/>
              <a:defRPr sz="5467"/>
            </a:lvl9pPr>
          </a:lstStyle>
          <a:p>
            <a:endParaRPr/>
          </a:p>
        </p:txBody>
      </p:sp>
      <p:sp>
        <p:nvSpPr>
          <p:cNvPr id="83" name="Google Shape;83;p21"/>
          <p:cNvSpPr txBox="1">
            <a:spLocks noGrp="1"/>
          </p:cNvSpPr>
          <p:nvPr>
            <p:ph type="subTitle" idx="1"/>
          </p:nvPr>
        </p:nvSpPr>
        <p:spPr>
          <a:xfrm>
            <a:off x="354000" y="3737433"/>
            <a:ext cx="5393600" cy="1646800"/>
          </a:xfrm>
          <a:prstGeom prst="rect">
            <a:avLst/>
          </a:prstGeom>
        </p:spPr>
        <p:txBody>
          <a:bodyPr spcFirstLastPara="1" wrap="square" lIns="88375" tIns="88375" rIns="88375" bIns="88375" anchor="t" anchorCtr="0">
            <a:noAutofit/>
          </a:bodyPr>
          <a:lstStyle>
            <a:lvl1pPr lvl="0" algn="ctr" rtl="0">
              <a:lnSpc>
                <a:spcPct val="100000"/>
              </a:lnSpc>
              <a:spcBef>
                <a:spcPts val="0"/>
              </a:spcBef>
              <a:spcAft>
                <a:spcPts val="0"/>
              </a:spcAft>
              <a:buSzPts val="2000"/>
              <a:buNone/>
              <a:defRPr sz="2667"/>
            </a:lvl1pPr>
            <a:lvl2pPr lvl="1" algn="ctr" rtl="0">
              <a:lnSpc>
                <a:spcPct val="100000"/>
              </a:lnSpc>
              <a:spcBef>
                <a:spcPts val="0"/>
              </a:spcBef>
              <a:spcAft>
                <a:spcPts val="0"/>
              </a:spcAft>
              <a:buSzPts val="2000"/>
              <a:buNone/>
              <a:defRPr sz="2667"/>
            </a:lvl2pPr>
            <a:lvl3pPr lvl="2" algn="ctr" rtl="0">
              <a:lnSpc>
                <a:spcPct val="100000"/>
              </a:lnSpc>
              <a:spcBef>
                <a:spcPts val="0"/>
              </a:spcBef>
              <a:spcAft>
                <a:spcPts val="0"/>
              </a:spcAft>
              <a:buSzPts val="2000"/>
              <a:buNone/>
              <a:defRPr sz="2667"/>
            </a:lvl3pPr>
            <a:lvl4pPr lvl="3" algn="ctr" rtl="0">
              <a:lnSpc>
                <a:spcPct val="100000"/>
              </a:lnSpc>
              <a:spcBef>
                <a:spcPts val="0"/>
              </a:spcBef>
              <a:spcAft>
                <a:spcPts val="0"/>
              </a:spcAft>
              <a:buSzPts val="2000"/>
              <a:buNone/>
              <a:defRPr sz="2667"/>
            </a:lvl4pPr>
            <a:lvl5pPr lvl="4" algn="ctr" rtl="0">
              <a:lnSpc>
                <a:spcPct val="100000"/>
              </a:lnSpc>
              <a:spcBef>
                <a:spcPts val="0"/>
              </a:spcBef>
              <a:spcAft>
                <a:spcPts val="0"/>
              </a:spcAft>
              <a:buSzPts val="2000"/>
              <a:buNone/>
              <a:defRPr sz="2667"/>
            </a:lvl5pPr>
            <a:lvl6pPr lvl="5" algn="ctr" rtl="0">
              <a:lnSpc>
                <a:spcPct val="100000"/>
              </a:lnSpc>
              <a:spcBef>
                <a:spcPts val="0"/>
              </a:spcBef>
              <a:spcAft>
                <a:spcPts val="0"/>
              </a:spcAft>
              <a:buSzPts val="2000"/>
              <a:buNone/>
              <a:defRPr sz="2667"/>
            </a:lvl6pPr>
            <a:lvl7pPr lvl="6" algn="ctr" rtl="0">
              <a:lnSpc>
                <a:spcPct val="100000"/>
              </a:lnSpc>
              <a:spcBef>
                <a:spcPts val="0"/>
              </a:spcBef>
              <a:spcAft>
                <a:spcPts val="0"/>
              </a:spcAft>
              <a:buSzPts val="2000"/>
              <a:buNone/>
              <a:defRPr sz="2667"/>
            </a:lvl7pPr>
            <a:lvl8pPr lvl="7" algn="ctr" rtl="0">
              <a:lnSpc>
                <a:spcPct val="100000"/>
              </a:lnSpc>
              <a:spcBef>
                <a:spcPts val="0"/>
              </a:spcBef>
              <a:spcAft>
                <a:spcPts val="0"/>
              </a:spcAft>
              <a:buSzPts val="2000"/>
              <a:buNone/>
              <a:defRPr sz="2667"/>
            </a:lvl8pPr>
            <a:lvl9pPr lvl="8" algn="ctr" rtl="0">
              <a:lnSpc>
                <a:spcPct val="100000"/>
              </a:lnSpc>
              <a:spcBef>
                <a:spcPts val="0"/>
              </a:spcBef>
              <a:spcAft>
                <a:spcPts val="0"/>
              </a:spcAft>
              <a:buSzPts val="2000"/>
              <a:buNone/>
              <a:defRPr sz="2667"/>
            </a:lvl9pPr>
          </a:lstStyle>
          <a:p>
            <a:endParaRPr/>
          </a:p>
        </p:txBody>
      </p:sp>
      <p:sp>
        <p:nvSpPr>
          <p:cNvPr id="84" name="Google Shape;84;p21"/>
          <p:cNvSpPr txBox="1">
            <a:spLocks noGrp="1"/>
          </p:cNvSpPr>
          <p:nvPr>
            <p:ph type="body" idx="2"/>
          </p:nvPr>
        </p:nvSpPr>
        <p:spPr>
          <a:xfrm>
            <a:off x="6586000" y="965433"/>
            <a:ext cx="5116000" cy="4926800"/>
          </a:xfrm>
          <a:prstGeom prst="rect">
            <a:avLst/>
          </a:prstGeom>
        </p:spPr>
        <p:txBody>
          <a:bodyPr spcFirstLastPara="1" wrap="square" lIns="88375" tIns="88375" rIns="88375" bIns="88375" anchor="ctr" anchorCtr="0">
            <a:noAutofit/>
          </a:bodyPr>
          <a:lstStyle>
            <a:lvl1pPr marL="609585" lvl="0" indent="-448722" rtl="0">
              <a:spcBef>
                <a:spcPts val="0"/>
              </a:spcBef>
              <a:spcAft>
                <a:spcPts val="0"/>
              </a:spcAft>
              <a:buSzPts val="1700"/>
              <a:buChar char="●"/>
              <a:defRPr/>
            </a:lvl1pPr>
            <a:lvl2pPr marL="1219170" lvl="1" indent="-423323" rtl="0">
              <a:spcBef>
                <a:spcPts val="2000"/>
              </a:spcBef>
              <a:spcAft>
                <a:spcPts val="0"/>
              </a:spcAft>
              <a:buSzPts val="1400"/>
              <a:buChar char="○"/>
              <a:defRPr/>
            </a:lvl2pPr>
            <a:lvl3pPr marL="1828754" lvl="2" indent="-423323" rtl="0">
              <a:spcBef>
                <a:spcPts val="2000"/>
              </a:spcBef>
              <a:spcAft>
                <a:spcPts val="0"/>
              </a:spcAft>
              <a:buSzPts val="1400"/>
              <a:buChar char="■"/>
              <a:defRPr/>
            </a:lvl3pPr>
            <a:lvl4pPr marL="2438339" lvl="3" indent="-423323" rtl="0">
              <a:spcBef>
                <a:spcPts val="2000"/>
              </a:spcBef>
              <a:spcAft>
                <a:spcPts val="0"/>
              </a:spcAft>
              <a:buSzPts val="1400"/>
              <a:buChar char="●"/>
              <a:defRPr/>
            </a:lvl4pPr>
            <a:lvl5pPr marL="3047924" lvl="4" indent="-423323" rtl="0">
              <a:spcBef>
                <a:spcPts val="2000"/>
              </a:spcBef>
              <a:spcAft>
                <a:spcPts val="0"/>
              </a:spcAft>
              <a:buSzPts val="1400"/>
              <a:buChar char="○"/>
              <a:defRPr/>
            </a:lvl5pPr>
            <a:lvl6pPr marL="3657509" lvl="5" indent="-423323" rtl="0">
              <a:spcBef>
                <a:spcPts val="2000"/>
              </a:spcBef>
              <a:spcAft>
                <a:spcPts val="0"/>
              </a:spcAft>
              <a:buSzPts val="1400"/>
              <a:buChar char="■"/>
              <a:defRPr/>
            </a:lvl6pPr>
            <a:lvl7pPr marL="4267093" lvl="6" indent="-423323" rtl="0">
              <a:spcBef>
                <a:spcPts val="2000"/>
              </a:spcBef>
              <a:spcAft>
                <a:spcPts val="0"/>
              </a:spcAft>
              <a:buSzPts val="1400"/>
              <a:buChar char="●"/>
              <a:defRPr/>
            </a:lvl7pPr>
            <a:lvl8pPr marL="4876678" lvl="7" indent="-423323" rtl="0">
              <a:spcBef>
                <a:spcPts val="2000"/>
              </a:spcBef>
              <a:spcAft>
                <a:spcPts val="0"/>
              </a:spcAft>
              <a:buSzPts val="1400"/>
              <a:buChar char="○"/>
              <a:defRPr/>
            </a:lvl8pPr>
            <a:lvl9pPr marL="5486263" lvl="8" indent="-423323" rtl="0">
              <a:spcBef>
                <a:spcPts val="2000"/>
              </a:spcBef>
              <a:spcAft>
                <a:spcPts val="2000"/>
              </a:spcAft>
              <a:buSzPts val="1400"/>
              <a:buChar char="■"/>
              <a:defRPr/>
            </a:lvl9pPr>
          </a:lstStyle>
          <a:p>
            <a:endParaRPr/>
          </a:p>
        </p:txBody>
      </p:sp>
      <p:sp>
        <p:nvSpPr>
          <p:cNvPr id="85" name="Google Shape;85;p21"/>
          <p:cNvSpPr txBox="1">
            <a:spLocks noGrp="1"/>
          </p:cNvSpPr>
          <p:nvPr>
            <p:ph type="sldNum" idx="12"/>
          </p:nvPr>
        </p:nvSpPr>
        <p:spPr>
          <a:xfrm>
            <a:off x="11296611" y="6217623"/>
            <a:ext cx="731600" cy="524800"/>
          </a:xfrm>
          <a:prstGeom prst="rect">
            <a:avLst/>
          </a:prstGeom>
        </p:spPr>
        <p:txBody>
          <a:bodyPr spcFirstLastPara="1" wrap="square" lIns="88375" tIns="88375" rIns="88375" bIns="883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2436659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6234390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415600" y="5640767"/>
            <a:ext cx="7998400" cy="806800"/>
          </a:xfrm>
          <a:prstGeom prst="rect">
            <a:avLst/>
          </a:prstGeom>
        </p:spPr>
        <p:txBody>
          <a:bodyPr spcFirstLastPara="1" wrap="square" lIns="88375" tIns="88375" rIns="88375" bIns="88375" anchor="ctr" anchorCtr="0">
            <a:noAutofit/>
          </a:bodyPr>
          <a:lstStyle>
            <a:lvl1pPr marL="609585" lvl="0" indent="-304792" rtl="0">
              <a:lnSpc>
                <a:spcPct val="100000"/>
              </a:lnSpc>
              <a:spcBef>
                <a:spcPts val="0"/>
              </a:spcBef>
              <a:spcAft>
                <a:spcPts val="0"/>
              </a:spcAft>
              <a:buSzPts val="1700"/>
              <a:buNone/>
              <a:defRPr/>
            </a:lvl1pPr>
          </a:lstStyle>
          <a:p>
            <a:endParaRPr/>
          </a:p>
        </p:txBody>
      </p:sp>
      <p:sp>
        <p:nvSpPr>
          <p:cNvPr id="88" name="Google Shape;88;p22"/>
          <p:cNvSpPr txBox="1">
            <a:spLocks noGrp="1"/>
          </p:cNvSpPr>
          <p:nvPr>
            <p:ph type="sldNum" idx="12"/>
          </p:nvPr>
        </p:nvSpPr>
        <p:spPr>
          <a:xfrm>
            <a:off x="11296611" y="6217623"/>
            <a:ext cx="731600" cy="524800"/>
          </a:xfrm>
          <a:prstGeom prst="rect">
            <a:avLst/>
          </a:prstGeom>
        </p:spPr>
        <p:txBody>
          <a:bodyPr spcFirstLastPara="1" wrap="square" lIns="88375" tIns="88375" rIns="88375" bIns="883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403767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415600" y="1474833"/>
            <a:ext cx="11360800" cy="2618000"/>
          </a:xfrm>
          <a:prstGeom prst="rect">
            <a:avLst/>
          </a:prstGeom>
        </p:spPr>
        <p:txBody>
          <a:bodyPr spcFirstLastPara="1" wrap="square" lIns="88375" tIns="88375" rIns="88375" bIns="88375" anchor="b" anchorCtr="0">
            <a:noAutofit/>
          </a:bodyPr>
          <a:lstStyle>
            <a:lvl1pPr lvl="0" algn="ctr" rtl="0">
              <a:spcBef>
                <a:spcPts val="0"/>
              </a:spcBef>
              <a:spcAft>
                <a:spcPts val="0"/>
              </a:spcAft>
              <a:buSzPts val="11600"/>
              <a:buNone/>
              <a:defRPr sz="15466"/>
            </a:lvl1pPr>
            <a:lvl2pPr lvl="1" algn="ctr" rtl="0">
              <a:spcBef>
                <a:spcPts val="0"/>
              </a:spcBef>
              <a:spcAft>
                <a:spcPts val="0"/>
              </a:spcAft>
              <a:buSzPts val="11600"/>
              <a:buNone/>
              <a:defRPr sz="15466"/>
            </a:lvl2pPr>
            <a:lvl3pPr lvl="2" algn="ctr" rtl="0">
              <a:spcBef>
                <a:spcPts val="0"/>
              </a:spcBef>
              <a:spcAft>
                <a:spcPts val="0"/>
              </a:spcAft>
              <a:buSzPts val="11600"/>
              <a:buNone/>
              <a:defRPr sz="15466"/>
            </a:lvl3pPr>
            <a:lvl4pPr lvl="3" algn="ctr" rtl="0">
              <a:spcBef>
                <a:spcPts val="0"/>
              </a:spcBef>
              <a:spcAft>
                <a:spcPts val="0"/>
              </a:spcAft>
              <a:buSzPts val="11600"/>
              <a:buNone/>
              <a:defRPr sz="15466"/>
            </a:lvl4pPr>
            <a:lvl5pPr lvl="4" algn="ctr" rtl="0">
              <a:spcBef>
                <a:spcPts val="0"/>
              </a:spcBef>
              <a:spcAft>
                <a:spcPts val="0"/>
              </a:spcAft>
              <a:buSzPts val="11600"/>
              <a:buNone/>
              <a:defRPr sz="15466"/>
            </a:lvl5pPr>
            <a:lvl6pPr lvl="5" algn="ctr" rtl="0">
              <a:spcBef>
                <a:spcPts val="0"/>
              </a:spcBef>
              <a:spcAft>
                <a:spcPts val="0"/>
              </a:spcAft>
              <a:buSzPts val="11600"/>
              <a:buNone/>
              <a:defRPr sz="15466"/>
            </a:lvl6pPr>
            <a:lvl7pPr lvl="6" algn="ctr" rtl="0">
              <a:spcBef>
                <a:spcPts val="0"/>
              </a:spcBef>
              <a:spcAft>
                <a:spcPts val="0"/>
              </a:spcAft>
              <a:buSzPts val="11600"/>
              <a:buNone/>
              <a:defRPr sz="15466"/>
            </a:lvl7pPr>
            <a:lvl8pPr lvl="7" algn="ctr" rtl="0">
              <a:spcBef>
                <a:spcPts val="0"/>
              </a:spcBef>
              <a:spcAft>
                <a:spcPts val="0"/>
              </a:spcAft>
              <a:buSzPts val="11600"/>
              <a:buNone/>
              <a:defRPr sz="15466"/>
            </a:lvl8pPr>
            <a:lvl9pPr lvl="8" algn="ctr" rtl="0">
              <a:spcBef>
                <a:spcPts val="0"/>
              </a:spcBef>
              <a:spcAft>
                <a:spcPts val="0"/>
              </a:spcAft>
              <a:buSzPts val="11600"/>
              <a:buNone/>
              <a:defRPr sz="15466"/>
            </a:lvl9pPr>
          </a:lstStyle>
          <a:p>
            <a:r>
              <a:t>xx%</a:t>
            </a:r>
          </a:p>
        </p:txBody>
      </p:sp>
      <p:sp>
        <p:nvSpPr>
          <p:cNvPr id="91" name="Google Shape;91;p23"/>
          <p:cNvSpPr txBox="1">
            <a:spLocks noGrp="1"/>
          </p:cNvSpPr>
          <p:nvPr>
            <p:ph type="body" idx="1"/>
          </p:nvPr>
        </p:nvSpPr>
        <p:spPr>
          <a:xfrm>
            <a:off x="415600" y="4202967"/>
            <a:ext cx="11360800" cy="1734400"/>
          </a:xfrm>
          <a:prstGeom prst="rect">
            <a:avLst/>
          </a:prstGeom>
        </p:spPr>
        <p:txBody>
          <a:bodyPr spcFirstLastPara="1" wrap="square" lIns="88375" tIns="88375" rIns="88375" bIns="88375" anchor="t" anchorCtr="0">
            <a:noAutofit/>
          </a:bodyPr>
          <a:lstStyle>
            <a:lvl1pPr marL="609585" lvl="0" indent="-448722" algn="ctr" rtl="0">
              <a:spcBef>
                <a:spcPts val="0"/>
              </a:spcBef>
              <a:spcAft>
                <a:spcPts val="0"/>
              </a:spcAft>
              <a:buSzPts val="1700"/>
              <a:buChar char="●"/>
              <a:defRPr/>
            </a:lvl1pPr>
            <a:lvl2pPr marL="1219170" lvl="1" indent="-423323" algn="ctr" rtl="0">
              <a:spcBef>
                <a:spcPts val="2000"/>
              </a:spcBef>
              <a:spcAft>
                <a:spcPts val="0"/>
              </a:spcAft>
              <a:buSzPts val="1400"/>
              <a:buChar char="○"/>
              <a:defRPr/>
            </a:lvl2pPr>
            <a:lvl3pPr marL="1828754" lvl="2" indent="-423323" algn="ctr" rtl="0">
              <a:spcBef>
                <a:spcPts val="2000"/>
              </a:spcBef>
              <a:spcAft>
                <a:spcPts val="0"/>
              </a:spcAft>
              <a:buSzPts val="1400"/>
              <a:buChar char="■"/>
              <a:defRPr/>
            </a:lvl3pPr>
            <a:lvl4pPr marL="2438339" lvl="3" indent="-423323" algn="ctr" rtl="0">
              <a:spcBef>
                <a:spcPts val="2000"/>
              </a:spcBef>
              <a:spcAft>
                <a:spcPts val="0"/>
              </a:spcAft>
              <a:buSzPts val="1400"/>
              <a:buChar char="●"/>
              <a:defRPr/>
            </a:lvl4pPr>
            <a:lvl5pPr marL="3047924" lvl="4" indent="-423323" algn="ctr" rtl="0">
              <a:spcBef>
                <a:spcPts val="2000"/>
              </a:spcBef>
              <a:spcAft>
                <a:spcPts val="0"/>
              </a:spcAft>
              <a:buSzPts val="1400"/>
              <a:buChar char="○"/>
              <a:defRPr/>
            </a:lvl5pPr>
            <a:lvl6pPr marL="3657509" lvl="5" indent="-423323" algn="ctr" rtl="0">
              <a:spcBef>
                <a:spcPts val="2000"/>
              </a:spcBef>
              <a:spcAft>
                <a:spcPts val="0"/>
              </a:spcAft>
              <a:buSzPts val="1400"/>
              <a:buChar char="■"/>
              <a:defRPr/>
            </a:lvl6pPr>
            <a:lvl7pPr marL="4267093" lvl="6" indent="-423323" algn="ctr" rtl="0">
              <a:spcBef>
                <a:spcPts val="2000"/>
              </a:spcBef>
              <a:spcAft>
                <a:spcPts val="0"/>
              </a:spcAft>
              <a:buSzPts val="1400"/>
              <a:buChar char="●"/>
              <a:defRPr/>
            </a:lvl7pPr>
            <a:lvl8pPr marL="4876678" lvl="7" indent="-423323" algn="ctr" rtl="0">
              <a:spcBef>
                <a:spcPts val="2000"/>
              </a:spcBef>
              <a:spcAft>
                <a:spcPts val="0"/>
              </a:spcAft>
              <a:buSzPts val="1400"/>
              <a:buChar char="○"/>
              <a:defRPr/>
            </a:lvl8pPr>
            <a:lvl9pPr marL="5486263" lvl="8" indent="-423323" algn="ctr" rtl="0">
              <a:spcBef>
                <a:spcPts val="2000"/>
              </a:spcBef>
              <a:spcAft>
                <a:spcPts val="2000"/>
              </a:spcAft>
              <a:buSzPts val="1400"/>
              <a:buChar char="■"/>
              <a:defRPr/>
            </a:lvl9pPr>
          </a:lstStyle>
          <a:p>
            <a:endParaRPr/>
          </a:p>
        </p:txBody>
      </p:sp>
      <p:sp>
        <p:nvSpPr>
          <p:cNvPr id="92" name="Google Shape;92;p23"/>
          <p:cNvSpPr txBox="1">
            <a:spLocks noGrp="1"/>
          </p:cNvSpPr>
          <p:nvPr>
            <p:ph type="sldNum" idx="12"/>
          </p:nvPr>
        </p:nvSpPr>
        <p:spPr>
          <a:xfrm>
            <a:off x="11296611" y="6217623"/>
            <a:ext cx="731600" cy="524800"/>
          </a:xfrm>
          <a:prstGeom prst="rect">
            <a:avLst/>
          </a:prstGeom>
        </p:spPr>
        <p:txBody>
          <a:bodyPr spcFirstLastPara="1" wrap="square" lIns="88375" tIns="88375" rIns="88375" bIns="883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2699264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1291226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1351425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2611735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4263180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771207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2899192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196505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9753203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593367"/>
            <a:ext cx="11360800" cy="763600"/>
          </a:xfrm>
          <a:prstGeom prst="rect">
            <a:avLst/>
          </a:prstGeom>
          <a:noFill/>
          <a:ln>
            <a:noFill/>
          </a:ln>
        </p:spPr>
        <p:txBody>
          <a:bodyPr spcFirstLastPara="1" wrap="square" lIns="88375" tIns="88375" rIns="88375" bIns="88375" anchor="t" anchorCtr="0">
            <a:noAutofit/>
          </a:bodyPr>
          <a:lstStyle>
            <a:lvl1pPr lvl="0" rtl="0">
              <a:spcBef>
                <a:spcPts val="0"/>
              </a:spcBef>
              <a:spcAft>
                <a:spcPts val="0"/>
              </a:spcAft>
              <a:buClr>
                <a:schemeClr val="dk1"/>
              </a:buClr>
              <a:buSzPts val="2700"/>
              <a:buNone/>
              <a:defRPr sz="2700">
                <a:solidFill>
                  <a:schemeClr val="dk1"/>
                </a:solidFill>
              </a:defRPr>
            </a:lvl1pPr>
            <a:lvl2pPr lvl="1" rtl="0">
              <a:spcBef>
                <a:spcPts val="0"/>
              </a:spcBef>
              <a:spcAft>
                <a:spcPts val="0"/>
              </a:spcAft>
              <a:buClr>
                <a:schemeClr val="dk1"/>
              </a:buClr>
              <a:buSzPts val="2700"/>
              <a:buNone/>
              <a:defRPr sz="2700">
                <a:solidFill>
                  <a:schemeClr val="dk1"/>
                </a:solidFill>
              </a:defRPr>
            </a:lvl2pPr>
            <a:lvl3pPr lvl="2" rtl="0">
              <a:spcBef>
                <a:spcPts val="0"/>
              </a:spcBef>
              <a:spcAft>
                <a:spcPts val="0"/>
              </a:spcAft>
              <a:buClr>
                <a:schemeClr val="dk1"/>
              </a:buClr>
              <a:buSzPts val="2700"/>
              <a:buNone/>
              <a:defRPr sz="2700">
                <a:solidFill>
                  <a:schemeClr val="dk1"/>
                </a:solidFill>
              </a:defRPr>
            </a:lvl3pPr>
            <a:lvl4pPr lvl="3" rtl="0">
              <a:spcBef>
                <a:spcPts val="0"/>
              </a:spcBef>
              <a:spcAft>
                <a:spcPts val="0"/>
              </a:spcAft>
              <a:buClr>
                <a:schemeClr val="dk1"/>
              </a:buClr>
              <a:buSzPts val="2700"/>
              <a:buNone/>
              <a:defRPr sz="2700">
                <a:solidFill>
                  <a:schemeClr val="dk1"/>
                </a:solidFill>
              </a:defRPr>
            </a:lvl4pPr>
            <a:lvl5pPr lvl="4" rtl="0">
              <a:spcBef>
                <a:spcPts val="0"/>
              </a:spcBef>
              <a:spcAft>
                <a:spcPts val="0"/>
              </a:spcAft>
              <a:buClr>
                <a:schemeClr val="dk1"/>
              </a:buClr>
              <a:buSzPts val="2700"/>
              <a:buNone/>
              <a:defRPr sz="2700">
                <a:solidFill>
                  <a:schemeClr val="dk1"/>
                </a:solidFill>
              </a:defRPr>
            </a:lvl5pPr>
            <a:lvl6pPr lvl="5" rtl="0">
              <a:spcBef>
                <a:spcPts val="0"/>
              </a:spcBef>
              <a:spcAft>
                <a:spcPts val="0"/>
              </a:spcAft>
              <a:buClr>
                <a:schemeClr val="dk1"/>
              </a:buClr>
              <a:buSzPts val="2700"/>
              <a:buNone/>
              <a:defRPr sz="2700">
                <a:solidFill>
                  <a:schemeClr val="dk1"/>
                </a:solidFill>
              </a:defRPr>
            </a:lvl6pPr>
            <a:lvl7pPr lvl="6" rtl="0">
              <a:spcBef>
                <a:spcPts val="0"/>
              </a:spcBef>
              <a:spcAft>
                <a:spcPts val="0"/>
              </a:spcAft>
              <a:buClr>
                <a:schemeClr val="dk1"/>
              </a:buClr>
              <a:buSzPts val="2700"/>
              <a:buNone/>
              <a:defRPr sz="2700">
                <a:solidFill>
                  <a:schemeClr val="dk1"/>
                </a:solidFill>
              </a:defRPr>
            </a:lvl7pPr>
            <a:lvl8pPr lvl="7" rtl="0">
              <a:spcBef>
                <a:spcPts val="0"/>
              </a:spcBef>
              <a:spcAft>
                <a:spcPts val="0"/>
              </a:spcAft>
              <a:buClr>
                <a:schemeClr val="dk1"/>
              </a:buClr>
              <a:buSzPts val="2700"/>
              <a:buNone/>
              <a:defRPr sz="2700">
                <a:solidFill>
                  <a:schemeClr val="dk1"/>
                </a:solidFill>
              </a:defRPr>
            </a:lvl8pPr>
            <a:lvl9pPr lvl="8" rtl="0">
              <a:spcBef>
                <a:spcPts val="0"/>
              </a:spcBef>
              <a:spcAft>
                <a:spcPts val="0"/>
              </a:spcAft>
              <a:buClr>
                <a:schemeClr val="dk1"/>
              </a:buClr>
              <a:buSzPts val="2700"/>
              <a:buNone/>
              <a:defRPr sz="2700">
                <a:solidFill>
                  <a:schemeClr val="dk1"/>
                </a:solidFill>
              </a:defRPr>
            </a:lvl9pPr>
          </a:lstStyle>
          <a:p>
            <a:endParaRPr/>
          </a:p>
        </p:txBody>
      </p:sp>
      <p:sp>
        <p:nvSpPr>
          <p:cNvPr id="52" name="Google Shape;52;p13"/>
          <p:cNvSpPr txBox="1">
            <a:spLocks noGrp="1"/>
          </p:cNvSpPr>
          <p:nvPr>
            <p:ph type="body" idx="1"/>
          </p:nvPr>
        </p:nvSpPr>
        <p:spPr>
          <a:xfrm>
            <a:off x="415600" y="1536633"/>
            <a:ext cx="11360800" cy="4555200"/>
          </a:xfrm>
          <a:prstGeom prst="rect">
            <a:avLst/>
          </a:prstGeom>
          <a:noFill/>
          <a:ln>
            <a:noFill/>
          </a:ln>
        </p:spPr>
        <p:txBody>
          <a:bodyPr spcFirstLastPara="1" wrap="square" lIns="88375" tIns="88375" rIns="88375" bIns="88375" anchor="t" anchorCtr="0">
            <a:noAutofit/>
          </a:bodyPr>
          <a:lstStyle>
            <a:lvl1pPr marL="457200" lvl="0" indent="-336550" rtl="0">
              <a:lnSpc>
                <a:spcPct val="115000"/>
              </a:lnSpc>
              <a:spcBef>
                <a:spcPts val="0"/>
              </a:spcBef>
              <a:spcAft>
                <a:spcPts val="0"/>
              </a:spcAft>
              <a:buClr>
                <a:schemeClr val="dk2"/>
              </a:buClr>
              <a:buSzPts val="1700"/>
              <a:buChar char="●"/>
              <a:defRPr sz="1700">
                <a:solidFill>
                  <a:schemeClr val="dk2"/>
                </a:solidFill>
              </a:defRPr>
            </a:lvl1pPr>
            <a:lvl2pPr marL="914400" lvl="1" indent="-317500" rtl="0">
              <a:lnSpc>
                <a:spcPct val="115000"/>
              </a:lnSpc>
              <a:spcBef>
                <a:spcPts val="1500"/>
              </a:spcBef>
              <a:spcAft>
                <a:spcPts val="0"/>
              </a:spcAft>
              <a:buClr>
                <a:schemeClr val="dk2"/>
              </a:buClr>
              <a:buSzPts val="1400"/>
              <a:buChar char="○"/>
              <a:defRPr sz="1400">
                <a:solidFill>
                  <a:schemeClr val="dk2"/>
                </a:solidFill>
              </a:defRPr>
            </a:lvl2pPr>
            <a:lvl3pPr marL="1371600" lvl="2" indent="-317500" rtl="0">
              <a:lnSpc>
                <a:spcPct val="115000"/>
              </a:lnSpc>
              <a:spcBef>
                <a:spcPts val="1500"/>
              </a:spcBef>
              <a:spcAft>
                <a:spcPts val="0"/>
              </a:spcAft>
              <a:buClr>
                <a:schemeClr val="dk2"/>
              </a:buClr>
              <a:buSzPts val="1400"/>
              <a:buChar char="■"/>
              <a:defRPr sz="1400">
                <a:solidFill>
                  <a:schemeClr val="dk2"/>
                </a:solidFill>
              </a:defRPr>
            </a:lvl3pPr>
            <a:lvl4pPr marL="1828800" lvl="3" indent="-317500" rtl="0">
              <a:lnSpc>
                <a:spcPct val="115000"/>
              </a:lnSpc>
              <a:spcBef>
                <a:spcPts val="1500"/>
              </a:spcBef>
              <a:spcAft>
                <a:spcPts val="0"/>
              </a:spcAft>
              <a:buClr>
                <a:schemeClr val="dk2"/>
              </a:buClr>
              <a:buSzPts val="1400"/>
              <a:buChar char="●"/>
              <a:defRPr sz="1400">
                <a:solidFill>
                  <a:schemeClr val="dk2"/>
                </a:solidFill>
              </a:defRPr>
            </a:lvl4pPr>
            <a:lvl5pPr marL="2286000" lvl="4" indent="-317500" rtl="0">
              <a:lnSpc>
                <a:spcPct val="115000"/>
              </a:lnSpc>
              <a:spcBef>
                <a:spcPts val="1500"/>
              </a:spcBef>
              <a:spcAft>
                <a:spcPts val="0"/>
              </a:spcAft>
              <a:buClr>
                <a:schemeClr val="dk2"/>
              </a:buClr>
              <a:buSzPts val="1400"/>
              <a:buChar char="○"/>
              <a:defRPr sz="1400">
                <a:solidFill>
                  <a:schemeClr val="dk2"/>
                </a:solidFill>
              </a:defRPr>
            </a:lvl5pPr>
            <a:lvl6pPr marL="2743200" lvl="5" indent="-317500" rtl="0">
              <a:lnSpc>
                <a:spcPct val="115000"/>
              </a:lnSpc>
              <a:spcBef>
                <a:spcPts val="1500"/>
              </a:spcBef>
              <a:spcAft>
                <a:spcPts val="0"/>
              </a:spcAft>
              <a:buClr>
                <a:schemeClr val="dk2"/>
              </a:buClr>
              <a:buSzPts val="1400"/>
              <a:buChar char="■"/>
              <a:defRPr sz="1400">
                <a:solidFill>
                  <a:schemeClr val="dk2"/>
                </a:solidFill>
              </a:defRPr>
            </a:lvl6pPr>
            <a:lvl7pPr marL="3200400" lvl="6" indent="-317500" rtl="0">
              <a:lnSpc>
                <a:spcPct val="115000"/>
              </a:lnSpc>
              <a:spcBef>
                <a:spcPts val="1500"/>
              </a:spcBef>
              <a:spcAft>
                <a:spcPts val="0"/>
              </a:spcAft>
              <a:buClr>
                <a:schemeClr val="dk2"/>
              </a:buClr>
              <a:buSzPts val="1400"/>
              <a:buChar char="●"/>
              <a:defRPr sz="1400">
                <a:solidFill>
                  <a:schemeClr val="dk2"/>
                </a:solidFill>
              </a:defRPr>
            </a:lvl7pPr>
            <a:lvl8pPr marL="3657600" lvl="7" indent="-317500" rtl="0">
              <a:lnSpc>
                <a:spcPct val="115000"/>
              </a:lnSpc>
              <a:spcBef>
                <a:spcPts val="1500"/>
              </a:spcBef>
              <a:spcAft>
                <a:spcPts val="0"/>
              </a:spcAft>
              <a:buClr>
                <a:schemeClr val="dk2"/>
              </a:buClr>
              <a:buSzPts val="1400"/>
              <a:buChar char="○"/>
              <a:defRPr sz="1400">
                <a:solidFill>
                  <a:schemeClr val="dk2"/>
                </a:solidFill>
              </a:defRPr>
            </a:lvl8pPr>
            <a:lvl9pPr marL="4114800" lvl="8" indent="-317500" rtl="0">
              <a:lnSpc>
                <a:spcPct val="115000"/>
              </a:lnSpc>
              <a:spcBef>
                <a:spcPts val="1500"/>
              </a:spcBef>
              <a:spcAft>
                <a:spcPts val="1500"/>
              </a:spcAft>
              <a:buClr>
                <a:schemeClr val="dk2"/>
              </a:buClr>
              <a:buSzPts val="1400"/>
              <a:buChar char="■"/>
              <a:defRPr sz="1400">
                <a:solidFill>
                  <a:schemeClr val="dk2"/>
                </a:solidFill>
              </a:defRPr>
            </a:lvl9pPr>
          </a:lstStyle>
          <a:p>
            <a:endParaRPr/>
          </a:p>
        </p:txBody>
      </p:sp>
      <p:sp>
        <p:nvSpPr>
          <p:cNvPr id="53" name="Google Shape;53;p13"/>
          <p:cNvSpPr txBox="1">
            <a:spLocks noGrp="1"/>
          </p:cNvSpPr>
          <p:nvPr>
            <p:ph type="sldNum" idx="12"/>
          </p:nvPr>
        </p:nvSpPr>
        <p:spPr>
          <a:xfrm>
            <a:off x="11296611" y="6217623"/>
            <a:ext cx="731600" cy="524800"/>
          </a:xfrm>
          <a:prstGeom prst="rect">
            <a:avLst/>
          </a:prstGeom>
          <a:noFill/>
          <a:ln>
            <a:noFill/>
          </a:ln>
        </p:spPr>
        <p:txBody>
          <a:bodyPr spcFirstLastPara="1" wrap="square" lIns="88375" tIns="88375" rIns="88375" bIns="88375" anchor="ctr" anchorCtr="0">
            <a:no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1737567428"/>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66CC"/>
        </a:solidFill>
        <a:effectLst/>
      </p:bgPr>
    </p:bg>
    <p:spTree>
      <p:nvGrpSpPr>
        <p:cNvPr id="1" name="Shape 222"/>
        <p:cNvGrpSpPr/>
        <p:nvPr/>
      </p:nvGrpSpPr>
      <p:grpSpPr>
        <a:xfrm>
          <a:off x="0" y="0"/>
          <a:ext cx="0" cy="0"/>
          <a:chOff x="0" y="0"/>
          <a:chExt cx="0" cy="0"/>
        </a:xfrm>
      </p:grpSpPr>
      <p:pic>
        <p:nvPicPr>
          <p:cNvPr id="223" name="Google Shape;223;p35"/>
          <p:cNvPicPr preferRelativeResize="0"/>
          <p:nvPr/>
        </p:nvPicPr>
        <p:blipFill rotWithShape="1">
          <a:blip r:embed="rId3">
            <a:alphaModFix/>
          </a:blip>
          <a:srcRect l="592" r="592"/>
          <a:stretch/>
        </p:blipFill>
        <p:spPr>
          <a:xfrm>
            <a:off x="0" y="-41233"/>
            <a:ext cx="12192000" cy="6940601"/>
          </a:xfrm>
          <a:prstGeom prst="rect">
            <a:avLst/>
          </a:prstGeom>
          <a:noFill/>
          <a:ln>
            <a:noFill/>
          </a:ln>
        </p:spPr>
      </p:pic>
      <p:sp>
        <p:nvSpPr>
          <p:cNvPr id="224" name="Google Shape;224;p35"/>
          <p:cNvSpPr/>
          <p:nvPr/>
        </p:nvSpPr>
        <p:spPr>
          <a:xfrm>
            <a:off x="0" y="-41233"/>
            <a:ext cx="12192000" cy="6940800"/>
          </a:xfrm>
          <a:prstGeom prst="rect">
            <a:avLst/>
          </a:prstGeom>
          <a:solidFill>
            <a:srgbClr val="0066CC">
              <a:alpha val="70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225;p35"/>
          <p:cNvSpPr txBox="1"/>
          <p:nvPr/>
        </p:nvSpPr>
        <p:spPr>
          <a:xfrm>
            <a:off x="447833" y="1895700"/>
            <a:ext cx="10992000" cy="2156400"/>
          </a:xfrm>
          <a:prstGeom prst="rect">
            <a:avLst/>
          </a:prstGeom>
          <a:noFill/>
          <a:ln>
            <a:noFill/>
          </a:ln>
        </p:spPr>
        <p:txBody>
          <a:bodyPr spcFirstLastPara="1" wrap="square" lIns="121900" tIns="121900" rIns="121900" bIns="121900" anchor="t" anchorCtr="0">
            <a:noAutofit/>
          </a:bodyPr>
          <a:lstStyle/>
          <a:p>
            <a:r>
              <a:rPr lang="pt-BR" sz="4000" b="1" kern="0" dirty="0">
                <a:solidFill>
                  <a:srgbClr val="FFFFFF"/>
                </a:solidFill>
                <a:latin typeface="Titillium Web"/>
                <a:ea typeface="Titillium Web"/>
                <a:cs typeface="Titillium Web"/>
                <a:sym typeface="Titillium Web"/>
              </a:rPr>
              <a:t>ICT delle Università e dei Centri di Ricerca Italiani</a:t>
            </a:r>
          </a:p>
          <a:p>
            <a:r>
              <a:rPr lang="pt-BR" sz="4000" b="1" kern="0" dirty="0">
                <a:solidFill>
                  <a:srgbClr val="FFFFFF"/>
                </a:solidFill>
                <a:latin typeface="Titillium Web"/>
                <a:ea typeface="Titillium Web"/>
                <a:cs typeface="Titillium Web"/>
                <a:sym typeface="Titillium Web"/>
              </a:rPr>
              <a:t>Primo incontro</a:t>
            </a:r>
            <a:endParaRPr sz="4000" b="1" kern="0" dirty="0">
              <a:solidFill>
                <a:srgbClr val="FFFFFF"/>
              </a:solidFill>
              <a:latin typeface="Titillium Web"/>
              <a:ea typeface="Titillium Web"/>
              <a:cs typeface="Titillium Web"/>
              <a:sym typeface="Titillium Web"/>
            </a:endParaRPr>
          </a:p>
        </p:txBody>
      </p:sp>
      <p:sp>
        <p:nvSpPr>
          <p:cNvPr id="12" name="Google Shape;226;p35">
            <a:extLst>
              <a:ext uri="{FF2B5EF4-FFF2-40B4-BE49-F238E27FC236}">
                <a16:creationId xmlns:a16="http://schemas.microsoft.com/office/drawing/2014/main" id="{B940DE44-9E33-4952-933D-BFFDEFEE6717}"/>
              </a:ext>
            </a:extLst>
          </p:cNvPr>
          <p:cNvSpPr txBox="1"/>
          <p:nvPr/>
        </p:nvSpPr>
        <p:spPr>
          <a:xfrm>
            <a:off x="447833" y="3632273"/>
            <a:ext cx="6876076" cy="774263"/>
          </a:xfrm>
          <a:prstGeom prst="rect">
            <a:avLst/>
          </a:prstGeom>
          <a:noFill/>
          <a:ln>
            <a:noFill/>
          </a:ln>
        </p:spPr>
        <p:txBody>
          <a:bodyPr spcFirstLastPara="1" wrap="square" lIns="91425" tIns="91425" rIns="91425" bIns="91425" anchor="t" anchorCtr="0">
            <a:noAutofit/>
          </a:bodyPr>
          <a:lstStyle/>
          <a:p>
            <a:pPr lvl="0">
              <a:lnSpc>
                <a:spcPct val="115000"/>
              </a:lnSpc>
              <a:buClr>
                <a:schemeClr val="dk1"/>
              </a:buClr>
              <a:buSzPts val="1100"/>
            </a:pPr>
            <a:r>
              <a:rPr lang="it-IT" i="1" dirty="0">
                <a:solidFill>
                  <a:srgbClr val="FFFFFF"/>
                </a:solidFill>
                <a:latin typeface="Titillium Web"/>
                <a:ea typeface="Titillium Web"/>
                <a:cs typeface="Titillium Web"/>
                <a:sym typeface="Titillium Web"/>
              </a:rPr>
              <a:t>Fondazione CRUI - Sala Affreschi</a:t>
            </a:r>
          </a:p>
          <a:p>
            <a:pPr marL="0" lvl="0" indent="0" algn="l" rtl="0">
              <a:lnSpc>
                <a:spcPct val="115000"/>
              </a:lnSpc>
              <a:spcBef>
                <a:spcPts val="0"/>
              </a:spcBef>
              <a:spcAft>
                <a:spcPts val="0"/>
              </a:spcAft>
              <a:buClr>
                <a:schemeClr val="dk1"/>
              </a:buClr>
              <a:buSzPts val="1100"/>
              <a:buFont typeface="Arial"/>
              <a:buNone/>
            </a:pPr>
            <a:r>
              <a:rPr lang="it" i="1" dirty="0">
                <a:solidFill>
                  <a:srgbClr val="FFFFFF"/>
                </a:solidFill>
                <a:latin typeface="Titillium Web"/>
                <a:ea typeface="Titillium Web"/>
                <a:cs typeface="Titillium Web"/>
                <a:sym typeface="Titillium Web"/>
              </a:rPr>
              <a:t>Roma, 15 </a:t>
            </a:r>
            <a:r>
              <a:rPr lang="it-IT" i="1" dirty="0">
                <a:solidFill>
                  <a:srgbClr val="FFFFFF"/>
                </a:solidFill>
                <a:latin typeface="Titillium Web"/>
                <a:ea typeface="Titillium Web"/>
                <a:cs typeface="Titillium Web"/>
                <a:sym typeface="Titillium Web"/>
              </a:rPr>
              <a:t>gennaio 2020</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41"/>
          <p:cNvPicPr preferRelativeResize="0"/>
          <p:nvPr/>
        </p:nvPicPr>
        <p:blipFill rotWithShape="1">
          <a:blip r:embed="rId3">
            <a:alphaModFix/>
          </a:blip>
          <a:srcRect l="9170" r="40829"/>
          <a:stretch/>
        </p:blipFill>
        <p:spPr>
          <a:xfrm>
            <a:off x="1" y="23534"/>
            <a:ext cx="6096001" cy="6810932"/>
          </a:xfrm>
          <a:prstGeom prst="rect">
            <a:avLst/>
          </a:prstGeom>
          <a:noFill/>
          <a:ln>
            <a:noFill/>
          </a:ln>
        </p:spPr>
      </p:pic>
      <p:sp>
        <p:nvSpPr>
          <p:cNvPr id="295" name="Google Shape;295;p41"/>
          <p:cNvSpPr/>
          <p:nvPr/>
        </p:nvSpPr>
        <p:spPr>
          <a:xfrm>
            <a:off x="-67" y="0"/>
            <a:ext cx="6096000" cy="6858000"/>
          </a:xfrm>
          <a:prstGeom prst="rect">
            <a:avLst/>
          </a:prstGeom>
          <a:solidFill>
            <a:srgbClr val="00C4C9">
              <a:alpha val="75620"/>
            </a:srgbClr>
          </a:solidFill>
          <a:ln>
            <a:noFill/>
          </a:ln>
        </p:spPr>
        <p:txBody>
          <a:bodyPr spcFirstLastPara="1" wrap="square" lIns="121900" tIns="121900" rIns="121900" bIns="121900" anchor="ctr" anchorCtr="0">
            <a:noAutofit/>
          </a:bodyPr>
          <a:lstStyle/>
          <a:p>
            <a:endParaRPr sz="2400"/>
          </a:p>
        </p:txBody>
      </p:sp>
      <p:sp>
        <p:nvSpPr>
          <p:cNvPr id="9" name="Google Shape;275;p39">
            <a:extLst>
              <a:ext uri="{FF2B5EF4-FFF2-40B4-BE49-F238E27FC236}">
                <a16:creationId xmlns:a16="http://schemas.microsoft.com/office/drawing/2014/main" id="{C2EA0F41-CF67-4A1B-B3B3-E875A8FC221F}"/>
              </a:ext>
            </a:extLst>
          </p:cNvPr>
          <p:cNvSpPr txBox="1"/>
          <p:nvPr/>
        </p:nvSpPr>
        <p:spPr>
          <a:xfrm>
            <a:off x="481100" y="2409957"/>
            <a:ext cx="4177986" cy="206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it-IT" sz="3467" b="1" kern="0" dirty="0">
                <a:solidFill>
                  <a:schemeClr val="bg1"/>
                </a:solidFill>
                <a:latin typeface="Titillium Web"/>
                <a:ea typeface="Titillium Web"/>
                <a:cs typeface="Titillium Web"/>
                <a:sym typeface="Titillium Web"/>
              </a:rPr>
              <a:t>Come realizzarli</a:t>
            </a:r>
            <a:endParaRPr sz="3467" b="1" kern="0" dirty="0">
              <a:solidFill>
                <a:schemeClr val="bg1"/>
              </a:solidFill>
              <a:latin typeface="Titillium Web"/>
              <a:ea typeface="Titillium Web"/>
              <a:cs typeface="Titillium Web"/>
              <a:sym typeface="Titillium Web"/>
            </a:endParaRPr>
          </a:p>
        </p:txBody>
      </p:sp>
      <p:sp>
        <p:nvSpPr>
          <p:cNvPr id="13" name="Google Shape;272;p39">
            <a:extLst>
              <a:ext uri="{FF2B5EF4-FFF2-40B4-BE49-F238E27FC236}">
                <a16:creationId xmlns:a16="http://schemas.microsoft.com/office/drawing/2014/main" id="{A2BF56E3-D839-4102-B25A-82F64510C58D}"/>
              </a:ext>
            </a:extLst>
          </p:cNvPr>
          <p:cNvSpPr txBox="1"/>
          <p:nvPr/>
        </p:nvSpPr>
        <p:spPr>
          <a:xfrm>
            <a:off x="6096000" y="0"/>
            <a:ext cx="5762625" cy="6858000"/>
          </a:xfrm>
          <a:prstGeom prst="rect">
            <a:avLst/>
          </a:prstGeom>
          <a:noFill/>
          <a:ln>
            <a:noFill/>
          </a:ln>
        </p:spPr>
        <p:txBody>
          <a:bodyPr spcFirstLastPara="1" wrap="square" lIns="121900" tIns="121900" rIns="121900" bIns="121900" anchor="ctr" anchorCtr="0">
            <a:noAutofit/>
          </a:bodyPr>
          <a:lstStyle/>
          <a:p>
            <a:pPr marL="609585" marR="101597" indent="-423323" algn="just" defTabSz="1219170">
              <a:lnSpc>
                <a:spcPct val="115000"/>
              </a:lnSpc>
              <a:buClr>
                <a:srgbClr val="00C2C7"/>
              </a:buClr>
              <a:buSzPts val="1400"/>
              <a:buFont typeface="Titillium Web"/>
              <a:buChar char="➔"/>
            </a:pPr>
            <a:r>
              <a:rPr lang="it-IT" sz="1867" kern="0" dirty="0">
                <a:solidFill>
                  <a:srgbClr val="5A6772"/>
                </a:solidFill>
                <a:latin typeface="Titillium Web"/>
                <a:ea typeface="Titillium Web"/>
                <a:cs typeface="Titillium Web"/>
                <a:sym typeface="Titillium Web"/>
              </a:rPr>
              <a:t>Svolgendo una funzione di Hub tra domanda e offerta di competenze ed esperienze, tra organizzazioni pubbliche su specifici progetti ed ecosistemi</a:t>
            </a:r>
          </a:p>
          <a:p>
            <a:pPr marL="186262" marR="101597" algn="just" defTabSz="1219170">
              <a:lnSpc>
                <a:spcPct val="115000"/>
              </a:lnSpc>
              <a:buClr>
                <a:srgbClr val="00C2C7"/>
              </a:buClr>
              <a:buSzPts val="1400"/>
            </a:pPr>
            <a:endParaRPr sz="1867" b="1" kern="0" dirty="0">
              <a:solidFill>
                <a:srgbClr val="5A6772"/>
              </a:solidFill>
              <a:latin typeface="Titillium Web"/>
              <a:ea typeface="Titillium Web"/>
              <a:cs typeface="Titillium Web"/>
              <a:sym typeface="Titillium Web"/>
            </a:endParaRPr>
          </a:p>
          <a:p>
            <a:pPr marL="609585" marR="101597" indent="-423323" algn="just" defTabSz="1219170">
              <a:lnSpc>
                <a:spcPct val="115000"/>
              </a:lnSpc>
              <a:buClr>
                <a:srgbClr val="00C2C7"/>
              </a:buClr>
              <a:buSzPts val="1400"/>
              <a:buFont typeface="Titillium Web"/>
              <a:buChar char="➔"/>
            </a:pPr>
            <a:r>
              <a:rPr lang="it-IT" sz="1867" kern="0" dirty="0">
                <a:solidFill>
                  <a:srgbClr val="5A6772"/>
                </a:solidFill>
                <a:latin typeface="Titillium Web"/>
                <a:ea typeface="Titillium Web"/>
                <a:cs typeface="Titillium Web"/>
                <a:sym typeface="Titillium Web"/>
              </a:rPr>
              <a:t>Assicurando il costante coordinamento delle attività di collaborazione tra le istituzioni coinvolte</a:t>
            </a:r>
          </a:p>
          <a:p>
            <a:pPr marL="609585" marR="101597" indent="-423323" algn="just" defTabSz="1219170">
              <a:lnSpc>
                <a:spcPct val="115000"/>
              </a:lnSpc>
              <a:buClr>
                <a:srgbClr val="00C2C7"/>
              </a:buClr>
              <a:buSzPts val="1400"/>
              <a:buFont typeface="Titillium Web"/>
              <a:buChar char="➔"/>
            </a:pPr>
            <a:r>
              <a:rPr lang="it-IT" sz="1867" kern="0" dirty="0">
                <a:solidFill>
                  <a:srgbClr val="5A6772"/>
                </a:solidFill>
                <a:latin typeface="Titillium Web"/>
                <a:ea typeface="Titillium Web"/>
                <a:cs typeface="Titillium Web"/>
                <a:sym typeface="Titillium Web"/>
              </a:rPr>
              <a:t>Realizzando specifiche Dashboard sulle quali esporre </a:t>
            </a:r>
            <a:r>
              <a:rPr lang="it-IT" sz="1867" kern="0" dirty="0" err="1">
                <a:solidFill>
                  <a:srgbClr val="5A6772"/>
                </a:solidFill>
                <a:latin typeface="Titillium Web"/>
                <a:ea typeface="Titillium Web"/>
                <a:cs typeface="Titillium Web"/>
                <a:sym typeface="Titillium Web"/>
              </a:rPr>
              <a:t>Sal</a:t>
            </a:r>
            <a:r>
              <a:rPr lang="it-IT" sz="1867" kern="0" dirty="0">
                <a:solidFill>
                  <a:srgbClr val="5A6772"/>
                </a:solidFill>
                <a:latin typeface="Titillium Web"/>
                <a:ea typeface="Titillium Web"/>
                <a:cs typeface="Titillium Web"/>
                <a:sym typeface="Titillium Web"/>
              </a:rPr>
              <a:t> e risultati</a:t>
            </a:r>
          </a:p>
          <a:p>
            <a:pPr marL="186262" marR="101597" algn="just" defTabSz="1219170">
              <a:lnSpc>
                <a:spcPct val="115000"/>
              </a:lnSpc>
              <a:buClr>
                <a:srgbClr val="00C2C7"/>
              </a:buClr>
              <a:buSzPts val="1400"/>
            </a:pPr>
            <a:endParaRPr sz="1867" b="1" kern="0" dirty="0">
              <a:solidFill>
                <a:srgbClr val="5A6772"/>
              </a:solidFill>
              <a:latin typeface="Titillium Web"/>
              <a:ea typeface="Titillium Web"/>
              <a:cs typeface="Titillium Web"/>
              <a:sym typeface="Titillium Web"/>
            </a:endParaRPr>
          </a:p>
          <a:p>
            <a:pPr marL="609585" marR="101597" indent="-423323" algn="just" defTabSz="1219170">
              <a:lnSpc>
                <a:spcPct val="115000"/>
              </a:lnSpc>
              <a:buClr>
                <a:srgbClr val="00C2C7"/>
              </a:buClr>
              <a:buSzPts val="1400"/>
              <a:buFont typeface="Titillium Web"/>
              <a:buChar char="➔"/>
            </a:pPr>
            <a:r>
              <a:rPr lang="it-IT" sz="1867" kern="0" dirty="0">
                <a:solidFill>
                  <a:srgbClr val="5A6772"/>
                </a:solidFill>
                <a:latin typeface="Titillium Web"/>
                <a:ea typeface="Titillium Web"/>
                <a:cs typeface="Titillium Web"/>
                <a:sym typeface="Titillium Web"/>
              </a:rPr>
              <a:t>Mettendo a disposizione un catalogo di percorsi di trasformazione «</a:t>
            </a:r>
            <a:r>
              <a:rPr lang="it-IT" sz="1867" kern="0" dirty="0" err="1">
                <a:solidFill>
                  <a:srgbClr val="5A6772"/>
                </a:solidFill>
                <a:latin typeface="Titillium Web"/>
                <a:ea typeface="Titillium Web"/>
                <a:cs typeface="Titillium Web"/>
                <a:sym typeface="Titillium Web"/>
              </a:rPr>
              <a:t>as</a:t>
            </a:r>
            <a:r>
              <a:rPr lang="it-IT" sz="1867" kern="0" dirty="0">
                <a:solidFill>
                  <a:srgbClr val="5A6772"/>
                </a:solidFill>
                <a:latin typeface="Titillium Web"/>
                <a:ea typeface="Titillium Web"/>
                <a:cs typeface="Titillium Web"/>
                <a:sym typeface="Titillium Web"/>
              </a:rPr>
              <a:t> a Service» pronte ad essere utilizzati</a:t>
            </a:r>
          </a:p>
          <a:p>
            <a:pPr marL="609585" marR="101597" indent="-423323" algn="just" defTabSz="1219170">
              <a:lnSpc>
                <a:spcPct val="115000"/>
              </a:lnSpc>
              <a:buClr>
                <a:srgbClr val="00C2C7"/>
              </a:buClr>
              <a:buSzPts val="1400"/>
              <a:buFont typeface="Titillium Web"/>
              <a:buChar char="➔"/>
            </a:pPr>
            <a:endParaRPr lang="it-IT" sz="1867" kern="0" dirty="0">
              <a:solidFill>
                <a:srgbClr val="5A6772"/>
              </a:solidFill>
              <a:latin typeface="Titillium Web"/>
              <a:ea typeface="Titillium Web"/>
              <a:cs typeface="Titillium Web"/>
              <a:sym typeface="Titillium Web"/>
            </a:endParaRPr>
          </a:p>
          <a:p>
            <a:pPr marL="609585" marR="101597" indent="-423323" algn="just" defTabSz="1219170">
              <a:lnSpc>
                <a:spcPct val="115000"/>
              </a:lnSpc>
              <a:buClr>
                <a:srgbClr val="00C2C7"/>
              </a:buClr>
              <a:buSzPts val="1400"/>
              <a:buFont typeface="Titillium Web"/>
              <a:buChar char="➔"/>
            </a:pPr>
            <a:r>
              <a:rPr lang="it-IT" sz="1867" kern="0" dirty="0">
                <a:solidFill>
                  <a:srgbClr val="5A6772"/>
                </a:solidFill>
                <a:latin typeface="Titillium Web"/>
                <a:ea typeface="Titillium Web"/>
                <a:cs typeface="Titillium Web"/>
                <a:sym typeface="Titillium Web"/>
              </a:rPr>
              <a:t>Proponendo modalità innovative di acquisizione dei servizi con una vera e propria sostituzione del consueto iter (fondi, procurement, realizzazione, erogazione) con un’innovativa proposta di servizi «pronti all’uso»</a:t>
            </a:r>
            <a:endParaRPr sz="1867" kern="0" dirty="0">
              <a:solidFill>
                <a:srgbClr val="5A6772"/>
              </a:solidFill>
              <a:latin typeface="Titillium Web"/>
              <a:ea typeface="Titillium Web"/>
              <a:cs typeface="Titillium Web"/>
              <a:sym typeface="Titillium Web"/>
            </a:endParaRPr>
          </a:p>
        </p:txBody>
      </p:sp>
      <p:pic>
        <p:nvPicPr>
          <p:cNvPr id="14" name="Google Shape;425;p49">
            <a:extLst>
              <a:ext uri="{FF2B5EF4-FFF2-40B4-BE49-F238E27FC236}">
                <a16:creationId xmlns:a16="http://schemas.microsoft.com/office/drawing/2014/main" id="{72820585-A1D9-416F-BFF7-DEE40FC30070}"/>
              </a:ext>
            </a:extLst>
          </p:cNvPr>
          <p:cNvPicPr preferRelativeResize="0"/>
          <p:nvPr/>
        </p:nvPicPr>
        <p:blipFill rotWithShape="1">
          <a:blip r:embed="rId4">
            <a:alphaModFix/>
          </a:blip>
          <a:srcRect t="27435" b="12845"/>
          <a:stretch/>
        </p:blipFill>
        <p:spPr>
          <a:xfrm>
            <a:off x="258489" y="1356161"/>
            <a:ext cx="1244431" cy="525400"/>
          </a:xfrm>
          <a:prstGeom prst="rect">
            <a:avLst/>
          </a:prstGeom>
          <a:noFill/>
          <a:ln>
            <a:noFill/>
          </a:ln>
        </p:spPr>
      </p:pic>
    </p:spTree>
    <p:extLst>
      <p:ext uri="{BB962C8B-B14F-4D97-AF65-F5344CB8AC3E}">
        <p14:creationId xmlns:p14="http://schemas.microsoft.com/office/powerpoint/2010/main" val="321739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4"/>
          <p:cNvSpPr/>
          <p:nvPr/>
        </p:nvSpPr>
        <p:spPr>
          <a:xfrm rot="5400000">
            <a:off x="517200" y="-517200"/>
            <a:ext cx="6864200" cy="7898600"/>
          </a:xfrm>
          <a:prstGeom prst="flowChartManualInput">
            <a:avLst/>
          </a:prstGeom>
          <a:solidFill>
            <a:srgbClr val="0066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44"/>
          <p:cNvSpPr txBox="1"/>
          <p:nvPr/>
        </p:nvSpPr>
        <p:spPr>
          <a:xfrm>
            <a:off x="1104800" y="2359133"/>
            <a:ext cx="4440400" cy="14184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buSzPts val="1100"/>
            </a:pPr>
            <a:r>
              <a:rPr lang="it" sz="1867" kern="0">
                <a:solidFill>
                  <a:srgbClr val="FFFFFF"/>
                </a:solidFill>
                <a:latin typeface="Titillium Web"/>
                <a:ea typeface="Titillium Web"/>
                <a:cs typeface="Titillium Web"/>
                <a:sym typeface="Titillium Web"/>
              </a:rPr>
              <a:t>teamdigitale.governo.it</a:t>
            </a:r>
            <a:endParaRPr sz="1867" kern="0">
              <a:solidFill>
                <a:srgbClr val="FFFFFF"/>
              </a:solidFill>
              <a:latin typeface="Titillium Web"/>
              <a:ea typeface="Titillium Web"/>
              <a:cs typeface="Titillium Web"/>
              <a:sym typeface="Titillium Web"/>
            </a:endParaRPr>
          </a:p>
          <a:p>
            <a:pPr defTabSz="1219170">
              <a:lnSpc>
                <a:spcPct val="115000"/>
              </a:lnSpc>
              <a:buClr>
                <a:srgbClr val="000000"/>
              </a:buClr>
              <a:buSzPts val="1100"/>
            </a:pPr>
            <a:endParaRPr sz="1867" kern="0">
              <a:solidFill>
                <a:srgbClr val="FFFFFF"/>
              </a:solidFill>
              <a:latin typeface="Titillium Web"/>
              <a:ea typeface="Titillium Web"/>
              <a:cs typeface="Titillium Web"/>
              <a:sym typeface="Titillium Web"/>
            </a:endParaRPr>
          </a:p>
          <a:p>
            <a:pPr defTabSz="1219170">
              <a:lnSpc>
                <a:spcPct val="115000"/>
              </a:lnSpc>
              <a:buClr>
                <a:srgbClr val="000000"/>
              </a:buClr>
            </a:pPr>
            <a:r>
              <a:rPr lang="it" sz="1867" kern="0">
                <a:solidFill>
                  <a:srgbClr val="FFFFFF"/>
                </a:solidFill>
                <a:latin typeface="Titillium Web"/>
                <a:ea typeface="Titillium Web"/>
                <a:cs typeface="Titillium Web"/>
                <a:sym typeface="Titillium Web"/>
              </a:rPr>
              <a:t>@teamdigitaleIT</a:t>
            </a:r>
            <a:endParaRPr sz="1867" kern="0">
              <a:solidFill>
                <a:srgbClr val="FFFFFF"/>
              </a:solidFill>
              <a:latin typeface="Titillium Web"/>
              <a:ea typeface="Titillium Web"/>
              <a:cs typeface="Titillium Web"/>
              <a:sym typeface="Titillium Web"/>
            </a:endParaRPr>
          </a:p>
          <a:p>
            <a:pPr defTabSz="1219170">
              <a:lnSpc>
                <a:spcPct val="115000"/>
              </a:lnSpc>
              <a:buClr>
                <a:srgbClr val="000000"/>
              </a:buClr>
              <a:buSzPts val="1100"/>
            </a:pPr>
            <a:endParaRPr sz="1867" kern="0">
              <a:solidFill>
                <a:srgbClr val="FFFFFF"/>
              </a:solidFill>
              <a:latin typeface="Titillium Web"/>
              <a:ea typeface="Titillium Web"/>
              <a:cs typeface="Titillium Web"/>
              <a:sym typeface="Titillium Web"/>
            </a:endParaRPr>
          </a:p>
          <a:p>
            <a:pPr defTabSz="1219170">
              <a:lnSpc>
                <a:spcPct val="115000"/>
              </a:lnSpc>
              <a:buClr>
                <a:srgbClr val="000000"/>
              </a:buClr>
            </a:pPr>
            <a:r>
              <a:rPr lang="it" sz="1867" kern="0">
                <a:solidFill>
                  <a:srgbClr val="FFFFFF"/>
                </a:solidFill>
                <a:latin typeface="Titillium Web"/>
                <a:ea typeface="Titillium Web"/>
                <a:cs typeface="Titillium Web"/>
                <a:sym typeface="Titillium Web"/>
              </a:rPr>
              <a:t>@team-per-la-trasformazione-digitale</a:t>
            </a:r>
            <a:endParaRPr sz="1867" kern="0">
              <a:solidFill>
                <a:srgbClr val="FFFFFF"/>
              </a:solidFill>
              <a:latin typeface="Titillium Web"/>
              <a:ea typeface="Titillium Web"/>
              <a:cs typeface="Titillium Web"/>
              <a:sym typeface="Titillium Web"/>
            </a:endParaRPr>
          </a:p>
          <a:p>
            <a:pPr defTabSz="1219170">
              <a:lnSpc>
                <a:spcPct val="115000"/>
              </a:lnSpc>
              <a:buClr>
                <a:srgbClr val="000000"/>
              </a:buClr>
              <a:buSzPts val="1100"/>
            </a:pPr>
            <a:endParaRPr sz="1867" kern="0">
              <a:solidFill>
                <a:srgbClr val="FFFFFF"/>
              </a:solidFill>
              <a:latin typeface="Titillium Web"/>
              <a:ea typeface="Titillium Web"/>
              <a:cs typeface="Titillium Web"/>
              <a:sym typeface="Titillium Web"/>
            </a:endParaRPr>
          </a:p>
          <a:p>
            <a:pPr defTabSz="1219170">
              <a:lnSpc>
                <a:spcPct val="115000"/>
              </a:lnSpc>
              <a:buClr>
                <a:srgbClr val="000000"/>
              </a:buClr>
              <a:buSzPts val="1100"/>
            </a:pPr>
            <a:r>
              <a:rPr lang="it" sz="1867" kern="0">
                <a:solidFill>
                  <a:srgbClr val="FFFFFF"/>
                </a:solidFill>
                <a:latin typeface="Titillium Web"/>
                <a:ea typeface="Titillium Web"/>
                <a:cs typeface="Titillium Web"/>
                <a:sym typeface="Titillium Web"/>
              </a:rPr>
              <a:t>@company/teamdigitale</a:t>
            </a:r>
            <a:endParaRPr sz="1867" kern="0">
              <a:solidFill>
                <a:srgbClr val="FFFFFF"/>
              </a:solidFill>
              <a:latin typeface="Titillium Web"/>
              <a:ea typeface="Titillium Web"/>
              <a:cs typeface="Titillium Web"/>
              <a:sym typeface="Titillium Web"/>
            </a:endParaRPr>
          </a:p>
          <a:p>
            <a:pPr defTabSz="1219170">
              <a:buClr>
                <a:srgbClr val="000000"/>
              </a:buClr>
            </a:pPr>
            <a:endParaRPr sz="1867" kern="0">
              <a:solidFill>
                <a:srgbClr val="000000"/>
              </a:solidFill>
              <a:latin typeface="Arial"/>
              <a:cs typeface="Arial"/>
              <a:sym typeface="Arial"/>
            </a:endParaRPr>
          </a:p>
        </p:txBody>
      </p:sp>
      <p:pic>
        <p:nvPicPr>
          <p:cNvPr id="327" name="Google Shape;327;p44"/>
          <p:cNvPicPr preferRelativeResize="0"/>
          <p:nvPr/>
        </p:nvPicPr>
        <p:blipFill>
          <a:blip r:embed="rId3">
            <a:alphaModFix/>
          </a:blip>
          <a:stretch>
            <a:fillRect/>
          </a:stretch>
        </p:blipFill>
        <p:spPr>
          <a:xfrm>
            <a:off x="549434" y="3769771"/>
            <a:ext cx="410967" cy="330111"/>
          </a:xfrm>
          <a:prstGeom prst="rect">
            <a:avLst/>
          </a:prstGeom>
          <a:noFill/>
          <a:ln>
            <a:noFill/>
          </a:ln>
        </p:spPr>
      </p:pic>
      <p:pic>
        <p:nvPicPr>
          <p:cNvPr id="328" name="Google Shape;328;p44"/>
          <p:cNvPicPr preferRelativeResize="0"/>
          <p:nvPr/>
        </p:nvPicPr>
        <p:blipFill>
          <a:blip r:embed="rId4">
            <a:alphaModFix/>
          </a:blip>
          <a:stretch>
            <a:fillRect/>
          </a:stretch>
        </p:blipFill>
        <p:spPr>
          <a:xfrm>
            <a:off x="549455" y="2424734"/>
            <a:ext cx="410956" cy="417933"/>
          </a:xfrm>
          <a:prstGeom prst="rect">
            <a:avLst/>
          </a:prstGeom>
          <a:noFill/>
          <a:ln>
            <a:noFill/>
          </a:ln>
        </p:spPr>
      </p:pic>
      <p:pic>
        <p:nvPicPr>
          <p:cNvPr id="329" name="Google Shape;329;p44"/>
          <p:cNvPicPr preferRelativeResize="0"/>
          <p:nvPr/>
        </p:nvPicPr>
        <p:blipFill>
          <a:blip r:embed="rId5">
            <a:alphaModFix/>
          </a:blip>
          <a:stretch>
            <a:fillRect/>
          </a:stretch>
        </p:blipFill>
        <p:spPr>
          <a:xfrm>
            <a:off x="549451" y="4394067"/>
            <a:ext cx="410967" cy="410967"/>
          </a:xfrm>
          <a:prstGeom prst="rect">
            <a:avLst/>
          </a:prstGeom>
          <a:noFill/>
          <a:ln>
            <a:noFill/>
          </a:ln>
        </p:spPr>
      </p:pic>
      <p:pic>
        <p:nvPicPr>
          <p:cNvPr id="330" name="Google Shape;330;p44"/>
          <p:cNvPicPr preferRelativeResize="0"/>
          <p:nvPr/>
        </p:nvPicPr>
        <p:blipFill>
          <a:blip r:embed="rId6">
            <a:alphaModFix/>
          </a:blip>
          <a:stretch>
            <a:fillRect/>
          </a:stretch>
        </p:blipFill>
        <p:spPr>
          <a:xfrm>
            <a:off x="549434" y="3064586"/>
            <a:ext cx="410967" cy="410967"/>
          </a:xfrm>
          <a:prstGeom prst="rect">
            <a:avLst/>
          </a:prstGeom>
          <a:noFill/>
          <a:ln>
            <a:noFill/>
          </a:ln>
        </p:spPr>
      </p:pic>
      <p:sp>
        <p:nvSpPr>
          <p:cNvPr id="332" name="Google Shape;332;p44"/>
          <p:cNvSpPr txBox="1"/>
          <p:nvPr/>
        </p:nvSpPr>
        <p:spPr>
          <a:xfrm>
            <a:off x="481100" y="1462613"/>
            <a:ext cx="5477600" cy="206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it" sz="3467" b="1" kern="0">
                <a:solidFill>
                  <a:srgbClr val="FFFFFF"/>
                </a:solidFill>
                <a:latin typeface="Titillium Web"/>
                <a:ea typeface="Titillium Web"/>
                <a:cs typeface="Titillium Web"/>
                <a:sym typeface="Titillium Web"/>
              </a:rPr>
              <a:t>Seguici su</a:t>
            </a:r>
            <a:endParaRPr sz="3467" b="1" kern="0">
              <a:solidFill>
                <a:srgbClr val="FFFFFF"/>
              </a:solidFill>
              <a:latin typeface="Titillium Web"/>
              <a:ea typeface="Titillium Web"/>
              <a:cs typeface="Titillium Web"/>
              <a:sym typeface="Titillium Web"/>
            </a:endParaRPr>
          </a:p>
        </p:txBody>
      </p:sp>
      <p:sp>
        <p:nvSpPr>
          <p:cNvPr id="333" name="Google Shape;333;p44"/>
          <p:cNvSpPr txBox="1"/>
          <p:nvPr/>
        </p:nvSpPr>
        <p:spPr>
          <a:xfrm>
            <a:off x="6197600" y="6098967"/>
            <a:ext cx="5838400" cy="785200"/>
          </a:xfrm>
          <a:prstGeom prst="rect">
            <a:avLst/>
          </a:prstGeom>
          <a:noFill/>
          <a:ln>
            <a:noFill/>
          </a:ln>
        </p:spPr>
        <p:txBody>
          <a:bodyPr spcFirstLastPara="1" wrap="square" lIns="121900" tIns="121900" rIns="121900" bIns="121900" anchor="t" anchorCtr="0">
            <a:noAutofit/>
          </a:bodyPr>
          <a:lstStyle/>
          <a:p>
            <a:pPr algn="r" defTabSz="1219170">
              <a:buClr>
                <a:srgbClr val="000000"/>
              </a:buClr>
            </a:pPr>
            <a:r>
              <a:rPr lang="it" sz="1600" kern="0" dirty="0">
                <a:solidFill>
                  <a:srgbClr val="0066CC"/>
                </a:solidFill>
                <a:latin typeface="Titillium Web"/>
                <a:ea typeface="Titillium Web"/>
                <a:cs typeface="Titillium Web"/>
                <a:sym typeface="Titillium Web"/>
              </a:rPr>
              <a:t>Documento rilasciato </a:t>
            </a:r>
            <a:endParaRPr sz="1600" kern="0" dirty="0">
              <a:solidFill>
                <a:srgbClr val="0066CC"/>
              </a:solidFill>
              <a:latin typeface="Titillium Web"/>
              <a:ea typeface="Titillium Web"/>
              <a:cs typeface="Titillium Web"/>
              <a:sym typeface="Titillium Web"/>
            </a:endParaRPr>
          </a:p>
          <a:p>
            <a:pPr algn="r" defTabSz="1219170">
              <a:buClr>
                <a:srgbClr val="000000"/>
              </a:buClr>
            </a:pPr>
            <a:r>
              <a:rPr lang="it" sz="1600" kern="0" dirty="0">
                <a:solidFill>
                  <a:srgbClr val="0066CC"/>
                </a:solidFill>
                <a:latin typeface="Titillium Web"/>
                <a:ea typeface="Titillium Web"/>
                <a:cs typeface="Titillium Web"/>
                <a:sym typeface="Titillium Web"/>
              </a:rPr>
              <a:t>con licenza CC-BY-SA-4.0</a:t>
            </a:r>
            <a:endParaRPr sz="1600" kern="0" dirty="0">
              <a:solidFill>
                <a:srgbClr val="0066CC"/>
              </a:solidFill>
              <a:latin typeface="Titillium Web"/>
              <a:ea typeface="Titillium Web"/>
              <a:cs typeface="Titillium Web"/>
              <a:sym typeface="Titillium Web"/>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66CC"/>
        </a:solidFill>
        <a:effectLst/>
      </p:bgPr>
    </p:bg>
    <p:spTree>
      <p:nvGrpSpPr>
        <p:cNvPr id="1" name="Shape 222"/>
        <p:cNvGrpSpPr/>
        <p:nvPr/>
      </p:nvGrpSpPr>
      <p:grpSpPr>
        <a:xfrm>
          <a:off x="0" y="0"/>
          <a:ext cx="0" cy="0"/>
          <a:chOff x="0" y="0"/>
          <a:chExt cx="0" cy="0"/>
        </a:xfrm>
      </p:grpSpPr>
      <p:pic>
        <p:nvPicPr>
          <p:cNvPr id="223" name="Google Shape;223;p35"/>
          <p:cNvPicPr preferRelativeResize="0"/>
          <p:nvPr/>
        </p:nvPicPr>
        <p:blipFill rotWithShape="1">
          <a:blip r:embed="rId3">
            <a:alphaModFix/>
          </a:blip>
          <a:srcRect l="592" r="592"/>
          <a:stretch/>
        </p:blipFill>
        <p:spPr>
          <a:xfrm>
            <a:off x="0" y="-41233"/>
            <a:ext cx="12192000" cy="6940601"/>
          </a:xfrm>
          <a:prstGeom prst="rect">
            <a:avLst/>
          </a:prstGeom>
          <a:noFill/>
          <a:ln>
            <a:noFill/>
          </a:ln>
        </p:spPr>
      </p:pic>
      <p:sp>
        <p:nvSpPr>
          <p:cNvPr id="224" name="Google Shape;224;p35"/>
          <p:cNvSpPr/>
          <p:nvPr/>
        </p:nvSpPr>
        <p:spPr>
          <a:xfrm>
            <a:off x="0" y="-41233"/>
            <a:ext cx="12192000" cy="6940800"/>
          </a:xfrm>
          <a:prstGeom prst="rect">
            <a:avLst/>
          </a:prstGeom>
          <a:solidFill>
            <a:srgbClr val="0066CC">
              <a:alpha val="709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225;p35">
            <a:extLst>
              <a:ext uri="{FF2B5EF4-FFF2-40B4-BE49-F238E27FC236}">
                <a16:creationId xmlns:a16="http://schemas.microsoft.com/office/drawing/2014/main" id="{9D31B30C-9B4B-4EED-8102-17221BD9A9B6}"/>
              </a:ext>
            </a:extLst>
          </p:cNvPr>
          <p:cNvSpPr txBox="1"/>
          <p:nvPr/>
        </p:nvSpPr>
        <p:spPr>
          <a:xfrm>
            <a:off x="447833" y="1277392"/>
            <a:ext cx="10992000" cy="918679"/>
          </a:xfrm>
          <a:prstGeom prst="rect">
            <a:avLst/>
          </a:prstGeom>
          <a:noFill/>
          <a:ln>
            <a:noFill/>
          </a:ln>
        </p:spPr>
        <p:txBody>
          <a:bodyPr spcFirstLastPara="1" wrap="square" lIns="121900" tIns="121900" rIns="121900" bIns="121900" anchor="t" anchorCtr="0">
            <a:noAutofit/>
          </a:bodyPr>
          <a:lstStyle/>
          <a:p>
            <a:r>
              <a:rPr lang="it-IT" sz="4000" b="1" kern="0" dirty="0">
                <a:solidFill>
                  <a:srgbClr val="FFFFFF"/>
                </a:solidFill>
                <a:latin typeface="Titillium Web"/>
                <a:ea typeface="Titillium Web"/>
                <a:cs typeface="Titillium Web"/>
                <a:sym typeface="Titillium Web"/>
              </a:rPr>
              <a:t>La formazione per la transizione al digitale </a:t>
            </a:r>
            <a:endParaRPr sz="4000" b="1" kern="0" dirty="0">
              <a:solidFill>
                <a:srgbClr val="FFFFFF"/>
              </a:solidFill>
              <a:latin typeface="Titillium Web"/>
              <a:ea typeface="Titillium Web"/>
              <a:cs typeface="Titillium Web"/>
              <a:sym typeface="Titillium Web"/>
            </a:endParaRPr>
          </a:p>
        </p:txBody>
      </p:sp>
      <p:sp>
        <p:nvSpPr>
          <p:cNvPr id="10" name="Google Shape;227;p35">
            <a:extLst>
              <a:ext uri="{FF2B5EF4-FFF2-40B4-BE49-F238E27FC236}">
                <a16:creationId xmlns:a16="http://schemas.microsoft.com/office/drawing/2014/main" id="{B735284E-B00B-4050-8FA1-4DFBAE34AB1C}"/>
              </a:ext>
            </a:extLst>
          </p:cNvPr>
          <p:cNvSpPr txBox="1"/>
          <p:nvPr/>
        </p:nvSpPr>
        <p:spPr>
          <a:xfrm>
            <a:off x="447833" y="4865912"/>
            <a:ext cx="11546469" cy="1436915"/>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buSzPts val="1100"/>
            </a:pPr>
            <a:r>
              <a:rPr lang="it-IT" sz="1867" b="1" kern="0" dirty="0">
                <a:solidFill>
                  <a:srgbClr val="FFFFFF"/>
                </a:solidFill>
                <a:latin typeface="Titillium Web"/>
                <a:ea typeface="Titillium Web"/>
                <a:cs typeface="Titillium Web"/>
                <a:sym typeface="Titillium Web"/>
              </a:rPr>
              <a:t>Michele MELCHIONDA</a:t>
            </a:r>
          </a:p>
          <a:p>
            <a:pPr defTabSz="1219170">
              <a:lnSpc>
                <a:spcPct val="115000"/>
              </a:lnSpc>
              <a:buClr>
                <a:srgbClr val="000000"/>
              </a:buClr>
              <a:buSzPts val="1100"/>
            </a:pPr>
            <a:r>
              <a:rPr lang="it-IT" sz="1867" b="1" kern="0" dirty="0">
                <a:solidFill>
                  <a:srgbClr val="FFFFFF"/>
                </a:solidFill>
                <a:latin typeface="Titillium Web"/>
                <a:ea typeface="Titillium Web"/>
                <a:cs typeface="Titillium Web"/>
                <a:sym typeface="Titillium Web"/>
              </a:rPr>
              <a:t>Responsabile per la Transizione al Digitale</a:t>
            </a:r>
          </a:p>
          <a:p>
            <a:pPr defTabSz="1219170">
              <a:lnSpc>
                <a:spcPct val="115000"/>
              </a:lnSpc>
              <a:buClr>
                <a:srgbClr val="000000"/>
              </a:buClr>
              <a:buSzPts val="1100"/>
            </a:pPr>
            <a:r>
              <a:rPr lang="it-IT" sz="1867" b="1" kern="0" dirty="0">
                <a:solidFill>
                  <a:srgbClr val="FFFFFF"/>
                </a:solidFill>
                <a:latin typeface="Titillium Web"/>
                <a:ea typeface="Titillium Web"/>
                <a:cs typeface="Titillium Web"/>
                <a:sym typeface="Titillium Web"/>
              </a:rPr>
              <a:t>Presidenza del Consiglio dei Ministri</a:t>
            </a:r>
            <a:endParaRPr lang="it-IT" sz="1867" kern="0" dirty="0">
              <a:solidFill>
                <a:srgbClr val="000000"/>
              </a:solidFill>
              <a:latin typeface="Arial"/>
              <a:cs typeface="Arial"/>
              <a:sym typeface="Arial"/>
            </a:endParaRPr>
          </a:p>
        </p:txBody>
      </p:sp>
      <p:sp>
        <p:nvSpPr>
          <p:cNvPr id="11" name="Google Shape;226;p35">
            <a:extLst>
              <a:ext uri="{FF2B5EF4-FFF2-40B4-BE49-F238E27FC236}">
                <a16:creationId xmlns:a16="http://schemas.microsoft.com/office/drawing/2014/main" id="{13D23A54-7907-4987-BCE4-3734AC010EEB}"/>
              </a:ext>
            </a:extLst>
          </p:cNvPr>
          <p:cNvSpPr txBox="1"/>
          <p:nvPr/>
        </p:nvSpPr>
        <p:spPr>
          <a:xfrm>
            <a:off x="447833" y="2196071"/>
            <a:ext cx="6876076" cy="774263"/>
          </a:xfrm>
          <a:prstGeom prst="rect">
            <a:avLst/>
          </a:prstGeom>
          <a:noFill/>
          <a:ln>
            <a:noFill/>
          </a:ln>
        </p:spPr>
        <p:txBody>
          <a:bodyPr spcFirstLastPara="1" wrap="square" lIns="91425" tIns="91425" rIns="91425" bIns="91425" anchor="t" anchorCtr="0">
            <a:noAutofit/>
          </a:bodyPr>
          <a:lstStyle/>
          <a:p>
            <a:pPr lvl="0">
              <a:lnSpc>
                <a:spcPct val="115000"/>
              </a:lnSpc>
              <a:buClr>
                <a:schemeClr val="dk1"/>
              </a:buClr>
              <a:buSzPts val="1100"/>
            </a:pPr>
            <a:r>
              <a:rPr lang="it-IT" i="1" dirty="0">
                <a:solidFill>
                  <a:srgbClr val="FFFFFF"/>
                </a:solidFill>
                <a:latin typeface="Titillium Web"/>
                <a:ea typeface="Titillium Web"/>
                <a:cs typeface="Titillium Web"/>
                <a:sym typeface="Titillium Web"/>
              </a:rPr>
              <a:t>Fondazione CRUI - Sala Affreschi</a:t>
            </a:r>
          </a:p>
          <a:p>
            <a:pPr marL="0" lvl="0" indent="0" algn="l" rtl="0">
              <a:lnSpc>
                <a:spcPct val="115000"/>
              </a:lnSpc>
              <a:spcBef>
                <a:spcPts val="0"/>
              </a:spcBef>
              <a:spcAft>
                <a:spcPts val="0"/>
              </a:spcAft>
              <a:buClr>
                <a:schemeClr val="dk1"/>
              </a:buClr>
              <a:buSzPts val="1100"/>
              <a:buFont typeface="Arial"/>
              <a:buNone/>
            </a:pPr>
            <a:r>
              <a:rPr lang="it" i="1" dirty="0">
                <a:solidFill>
                  <a:srgbClr val="FFFFFF"/>
                </a:solidFill>
                <a:latin typeface="Titillium Web"/>
                <a:ea typeface="Titillium Web"/>
                <a:cs typeface="Titillium Web"/>
                <a:sym typeface="Titillium Web"/>
              </a:rPr>
              <a:t>Roma, 15 </a:t>
            </a:r>
            <a:r>
              <a:rPr lang="it-IT" i="1" dirty="0">
                <a:solidFill>
                  <a:srgbClr val="FFFFFF"/>
                </a:solidFill>
                <a:latin typeface="Titillium Web"/>
                <a:ea typeface="Titillium Web"/>
                <a:cs typeface="Titillium Web"/>
                <a:sym typeface="Titillium Web"/>
              </a:rPr>
              <a:t>gennaio 2020</a:t>
            </a:r>
            <a:endParaRPr dirty="0"/>
          </a:p>
        </p:txBody>
      </p:sp>
    </p:spTree>
    <p:extLst>
      <p:ext uri="{BB962C8B-B14F-4D97-AF65-F5344CB8AC3E}">
        <p14:creationId xmlns:p14="http://schemas.microsoft.com/office/powerpoint/2010/main" val="3507394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41"/>
          <p:cNvPicPr preferRelativeResize="0"/>
          <p:nvPr/>
        </p:nvPicPr>
        <p:blipFill rotWithShape="1">
          <a:blip r:embed="rId3">
            <a:alphaModFix/>
          </a:blip>
          <a:srcRect l="9170" r="40829"/>
          <a:stretch/>
        </p:blipFill>
        <p:spPr>
          <a:xfrm>
            <a:off x="1" y="23534"/>
            <a:ext cx="6096001" cy="6834466"/>
          </a:xfrm>
          <a:prstGeom prst="rect">
            <a:avLst/>
          </a:prstGeom>
          <a:noFill/>
          <a:ln>
            <a:noFill/>
          </a:ln>
        </p:spPr>
      </p:pic>
      <p:sp>
        <p:nvSpPr>
          <p:cNvPr id="295" name="Google Shape;295;p41"/>
          <p:cNvSpPr/>
          <p:nvPr/>
        </p:nvSpPr>
        <p:spPr>
          <a:xfrm>
            <a:off x="-67" y="0"/>
            <a:ext cx="6096000" cy="6858000"/>
          </a:xfrm>
          <a:prstGeom prst="rect">
            <a:avLst/>
          </a:prstGeom>
          <a:solidFill>
            <a:srgbClr val="00C4C9">
              <a:alpha val="74902"/>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96;p41"/>
          <p:cNvSpPr txBox="1"/>
          <p:nvPr/>
        </p:nvSpPr>
        <p:spPr>
          <a:xfrm>
            <a:off x="7034805" y="0"/>
            <a:ext cx="4486636" cy="6858000"/>
          </a:xfrm>
          <a:prstGeom prst="rect">
            <a:avLst/>
          </a:prstGeom>
          <a:noFill/>
          <a:ln>
            <a:noFill/>
          </a:ln>
        </p:spPr>
        <p:txBody>
          <a:bodyPr spcFirstLastPara="1" wrap="square" lIns="121900" tIns="121900" rIns="121900" bIns="121900" anchor="ctr" anchorCtr="0">
            <a:noAutofit/>
          </a:bodyPr>
          <a:lstStyle/>
          <a:p>
            <a:pPr marR="186262" algn="just" defTabSz="1219170">
              <a:lnSpc>
                <a:spcPct val="115000"/>
              </a:lnSpc>
              <a:spcBef>
                <a:spcPts val="1067"/>
              </a:spcBef>
              <a:buClr>
                <a:srgbClr val="000000"/>
              </a:buClr>
            </a:pPr>
            <a:r>
              <a:rPr lang="it-IT" sz="2400" kern="0" dirty="0">
                <a:solidFill>
                  <a:srgbClr val="5A6772"/>
                </a:solidFill>
                <a:latin typeface="Titillium Web"/>
                <a:ea typeface="Titillium Web"/>
                <a:cs typeface="Titillium Web"/>
                <a:sym typeface="Titillium Web"/>
              </a:rPr>
              <a:t>[...] Nell’ambito della serie di azioni, a cui il Governo intende dare corso, per la trasformazione digitale della pubblica amministrazione, affinché sia di supporto alla crescita digitale dell’Italia, riveste particolare importanza l’individuazione della figura del responsabile per la transizione al digitale.</a:t>
            </a:r>
            <a:endParaRPr sz="2400" kern="0" dirty="0">
              <a:solidFill>
                <a:srgbClr val="5A6772"/>
              </a:solidFill>
              <a:latin typeface="Titillium Web"/>
              <a:ea typeface="Titillium Web"/>
              <a:cs typeface="Titillium Web"/>
              <a:sym typeface="Titillium Web"/>
            </a:endParaRPr>
          </a:p>
        </p:txBody>
      </p:sp>
      <p:sp>
        <p:nvSpPr>
          <p:cNvPr id="299" name="Google Shape;299;p41"/>
          <p:cNvSpPr txBox="1"/>
          <p:nvPr/>
        </p:nvSpPr>
        <p:spPr>
          <a:xfrm>
            <a:off x="481100" y="3449307"/>
            <a:ext cx="4000000" cy="1398800"/>
          </a:xfrm>
          <a:prstGeom prst="rect">
            <a:avLst/>
          </a:prstGeom>
          <a:noFill/>
          <a:ln>
            <a:noFill/>
          </a:ln>
        </p:spPr>
        <p:txBody>
          <a:bodyPr spcFirstLastPara="1" wrap="square" lIns="121900" tIns="121900" rIns="121900" bIns="121900" anchor="t" anchorCtr="0">
            <a:noAutofit/>
          </a:bodyPr>
          <a:lstStyle/>
          <a:p>
            <a:pPr marR="101597" defTabSz="1219170">
              <a:lnSpc>
                <a:spcPct val="115000"/>
              </a:lnSpc>
              <a:buClr>
                <a:srgbClr val="000000"/>
              </a:buClr>
            </a:pPr>
            <a:r>
              <a:rPr lang="it-IT" sz="1867" kern="0" dirty="0">
                <a:solidFill>
                  <a:srgbClr val="FFFFFF"/>
                </a:solidFill>
                <a:latin typeface="Titillium Web"/>
                <a:ea typeface="Titillium Web"/>
                <a:cs typeface="Titillium Web"/>
                <a:sym typeface="Titillium Web"/>
              </a:rPr>
              <a:t>Circolare n. 3 del 1 ottobre 2018</a:t>
            </a:r>
          </a:p>
          <a:p>
            <a:pPr marR="101597" defTabSz="1219170">
              <a:lnSpc>
                <a:spcPct val="115000"/>
              </a:lnSpc>
              <a:buClr>
                <a:srgbClr val="000000"/>
              </a:buClr>
            </a:pPr>
            <a:endParaRPr sz="1867" kern="0" dirty="0">
              <a:solidFill>
                <a:srgbClr val="FFFFFF"/>
              </a:solidFill>
              <a:latin typeface="Arial"/>
              <a:cs typeface="Arial"/>
              <a:sym typeface="Arial"/>
            </a:endParaRPr>
          </a:p>
        </p:txBody>
      </p:sp>
      <p:sp>
        <p:nvSpPr>
          <p:cNvPr id="300" name="Google Shape;300;p41"/>
          <p:cNvSpPr txBox="1"/>
          <p:nvPr/>
        </p:nvSpPr>
        <p:spPr>
          <a:xfrm>
            <a:off x="481100" y="2000647"/>
            <a:ext cx="5477600" cy="1326737"/>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it-IT" sz="3467" b="1" kern="0" dirty="0">
                <a:solidFill>
                  <a:srgbClr val="FFFFFF"/>
                </a:solidFill>
                <a:latin typeface="Titillium Web"/>
                <a:ea typeface="Titillium Web"/>
                <a:cs typeface="Titillium Web"/>
                <a:sym typeface="Titillium Web"/>
              </a:rPr>
              <a:t>Continuità:</a:t>
            </a:r>
          </a:p>
          <a:p>
            <a:pPr defTabSz="1219170">
              <a:buClr>
                <a:srgbClr val="000000"/>
              </a:buClr>
            </a:pPr>
            <a:r>
              <a:rPr lang="it-IT" sz="3467" b="1" kern="0" dirty="0">
                <a:solidFill>
                  <a:srgbClr val="FFFFFF"/>
                </a:solidFill>
                <a:latin typeface="Titillium Web"/>
                <a:ea typeface="Titillium Web"/>
                <a:cs typeface="Titillium Web"/>
                <a:sym typeface="Titillium Web"/>
              </a:rPr>
              <a:t>Partiamo da qui</a:t>
            </a:r>
            <a:endParaRPr sz="3467" b="1" kern="0" dirty="0">
              <a:solidFill>
                <a:srgbClr val="FFFFFF"/>
              </a:solidFill>
              <a:latin typeface="Titillium Web"/>
              <a:ea typeface="Titillium Web"/>
              <a:cs typeface="Titillium Web"/>
              <a:sym typeface="Titillium Web"/>
            </a:endParaRPr>
          </a:p>
        </p:txBody>
      </p:sp>
      <p:pic>
        <p:nvPicPr>
          <p:cNvPr id="10" name="Google Shape;425;p49">
            <a:extLst>
              <a:ext uri="{FF2B5EF4-FFF2-40B4-BE49-F238E27FC236}">
                <a16:creationId xmlns:a16="http://schemas.microsoft.com/office/drawing/2014/main" id="{1B31B229-174A-4A31-ADB7-21E3A410CB68}"/>
              </a:ext>
            </a:extLst>
          </p:cNvPr>
          <p:cNvPicPr preferRelativeResize="0"/>
          <p:nvPr/>
        </p:nvPicPr>
        <p:blipFill rotWithShape="1">
          <a:blip r:embed="rId4">
            <a:alphaModFix/>
          </a:blip>
          <a:srcRect t="27435" b="12845"/>
          <a:stretch/>
        </p:blipFill>
        <p:spPr>
          <a:xfrm>
            <a:off x="258489" y="1356161"/>
            <a:ext cx="1244431" cy="525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10" name="Immagine 9">
            <a:extLst>
              <a:ext uri="{FF2B5EF4-FFF2-40B4-BE49-F238E27FC236}">
                <a16:creationId xmlns:a16="http://schemas.microsoft.com/office/drawing/2014/main" id="{2EE7BD1B-1589-434B-BAE0-B9CE83DBBDAD}"/>
              </a:ext>
            </a:extLst>
          </p:cNvPr>
          <p:cNvPicPr>
            <a:picLocks noChangeAspect="1"/>
          </p:cNvPicPr>
          <p:nvPr/>
        </p:nvPicPr>
        <p:blipFill rotWithShape="1">
          <a:blip r:embed="rId3">
            <a:alphaModFix amt="20000"/>
          </a:blip>
          <a:srcRect l="39225" r="22560"/>
          <a:stretch/>
        </p:blipFill>
        <p:spPr>
          <a:xfrm>
            <a:off x="-67" y="0"/>
            <a:ext cx="4659153" cy="6872957"/>
          </a:xfrm>
          <a:prstGeom prst="rect">
            <a:avLst/>
          </a:prstGeom>
        </p:spPr>
      </p:pic>
      <p:sp>
        <p:nvSpPr>
          <p:cNvPr id="272" name="Google Shape;272;p39"/>
          <p:cNvSpPr txBox="1"/>
          <p:nvPr/>
        </p:nvSpPr>
        <p:spPr>
          <a:xfrm>
            <a:off x="4659086" y="0"/>
            <a:ext cx="6851314" cy="6858000"/>
          </a:xfrm>
          <a:prstGeom prst="rect">
            <a:avLst/>
          </a:prstGeom>
          <a:noFill/>
          <a:ln>
            <a:noFill/>
          </a:ln>
        </p:spPr>
        <p:txBody>
          <a:bodyPr spcFirstLastPara="1" wrap="square" lIns="121900" tIns="121900" rIns="121900" bIns="121900" anchor="ctr" anchorCtr="0">
            <a:noAutofit/>
          </a:bodyPr>
          <a:lstStyle/>
          <a:p>
            <a:pPr marR="101597" algn="just" defTabSz="1219170">
              <a:lnSpc>
                <a:spcPct val="115000"/>
              </a:lnSpc>
              <a:buClr>
                <a:srgbClr val="000000"/>
              </a:buClr>
            </a:pPr>
            <a:endParaRPr sz="1867" b="1" kern="0" dirty="0">
              <a:solidFill>
                <a:srgbClr val="5A6772"/>
              </a:solidFill>
              <a:latin typeface="Titillium Web"/>
              <a:ea typeface="Titillium Web"/>
              <a:cs typeface="Titillium Web"/>
              <a:sym typeface="Titillium Web"/>
            </a:endParaRPr>
          </a:p>
          <a:p>
            <a:pPr marL="609585" marR="101597" indent="-423323" algn="just" defTabSz="1219170">
              <a:lnSpc>
                <a:spcPct val="115000"/>
              </a:lnSpc>
              <a:buClr>
                <a:srgbClr val="00C2C7"/>
              </a:buClr>
              <a:buSzPts val="1400"/>
              <a:buFont typeface="Titillium Web"/>
              <a:buChar char="➔"/>
            </a:pPr>
            <a:r>
              <a:rPr lang="it-IT" sz="1867" kern="0" dirty="0">
                <a:solidFill>
                  <a:srgbClr val="5A6772"/>
                </a:solidFill>
                <a:latin typeface="Titillium Web"/>
                <a:ea typeface="Titillium Web"/>
                <a:cs typeface="Titillium Web"/>
                <a:sym typeface="Titillium Web"/>
              </a:rPr>
              <a:t>La Comunità per la quale intendiamo lavorare e alla quale vi chiediamo di contribuire attivamente si occuperà di progetti specifici e vi chiederà supporto nel raggiungimento di obiettivi concreti e misurabili, al di là del mero adempimento</a:t>
            </a:r>
          </a:p>
          <a:p>
            <a:pPr marL="186262" marR="101597" algn="just" defTabSz="1219170">
              <a:lnSpc>
                <a:spcPct val="115000"/>
              </a:lnSpc>
              <a:buClr>
                <a:srgbClr val="00C2C7"/>
              </a:buClr>
              <a:buSzPts val="1400"/>
            </a:pPr>
            <a:endParaRPr sz="1867" b="1" kern="0" dirty="0">
              <a:solidFill>
                <a:srgbClr val="5A6772"/>
              </a:solidFill>
              <a:latin typeface="Titillium Web"/>
              <a:ea typeface="Titillium Web"/>
              <a:cs typeface="Titillium Web"/>
              <a:sym typeface="Titillium Web"/>
            </a:endParaRPr>
          </a:p>
          <a:p>
            <a:pPr marL="609585" marR="101597" indent="-423323" algn="just" defTabSz="1219170">
              <a:lnSpc>
                <a:spcPct val="115000"/>
              </a:lnSpc>
              <a:buClr>
                <a:srgbClr val="00C2C7"/>
              </a:buClr>
              <a:buSzPts val="1400"/>
              <a:buFont typeface="Titillium Web"/>
              <a:buChar char="➔"/>
            </a:pPr>
            <a:r>
              <a:rPr lang="it-IT" sz="1867" kern="0" dirty="0">
                <a:solidFill>
                  <a:srgbClr val="5A6772"/>
                </a:solidFill>
                <a:latin typeface="Titillium Web"/>
                <a:ea typeface="Titillium Web"/>
                <a:cs typeface="Titillium Web"/>
                <a:sym typeface="Titillium Web"/>
              </a:rPr>
              <a:t>Vi chiediamo di aiutarci ad uscire dal ghetto dell'adempimento e della mera tecnologia e di contribuire attivamente alla costruzione di un percorso di innovazione e transizione al digitale del Paese, di tutto il Paese, del quale ciascuno di Voi rappresenta una parte fondamentale</a:t>
            </a:r>
          </a:p>
          <a:p>
            <a:pPr marL="186262" marR="101597" algn="just" defTabSz="1219170">
              <a:lnSpc>
                <a:spcPct val="115000"/>
              </a:lnSpc>
              <a:buClr>
                <a:srgbClr val="00C2C7"/>
              </a:buClr>
              <a:buSzPts val="1400"/>
            </a:pPr>
            <a:endParaRPr sz="1867" b="1" kern="0" dirty="0">
              <a:solidFill>
                <a:srgbClr val="5A6772"/>
              </a:solidFill>
              <a:latin typeface="Titillium Web"/>
              <a:ea typeface="Titillium Web"/>
              <a:cs typeface="Titillium Web"/>
              <a:sym typeface="Titillium Web"/>
            </a:endParaRPr>
          </a:p>
          <a:p>
            <a:pPr marL="609585" marR="101597" indent="-423323" algn="just" defTabSz="1219170">
              <a:lnSpc>
                <a:spcPct val="115000"/>
              </a:lnSpc>
              <a:buClr>
                <a:srgbClr val="00C2C7"/>
              </a:buClr>
              <a:buSzPts val="1400"/>
              <a:buFont typeface="Titillium Web"/>
              <a:buChar char="➔"/>
            </a:pPr>
            <a:r>
              <a:rPr lang="it-IT" sz="1867" kern="0" dirty="0">
                <a:solidFill>
                  <a:srgbClr val="5A6772"/>
                </a:solidFill>
                <a:latin typeface="Titillium Web"/>
                <a:ea typeface="Titillium Web"/>
                <a:cs typeface="Titillium Web"/>
                <a:sym typeface="Titillium Web"/>
              </a:rPr>
              <a:t>Per far parte di questa Comunità non basterà essere stati nominati RTD dalla propria Amministrazione. Noi vi chiederemo di andare oltre</a:t>
            </a:r>
            <a:endParaRPr sz="1867" kern="0" dirty="0">
              <a:solidFill>
                <a:srgbClr val="5A6772"/>
              </a:solidFill>
              <a:latin typeface="Titillium Web"/>
              <a:ea typeface="Titillium Web"/>
              <a:cs typeface="Titillium Web"/>
              <a:sym typeface="Titillium Web"/>
            </a:endParaRPr>
          </a:p>
        </p:txBody>
      </p:sp>
      <p:sp>
        <p:nvSpPr>
          <p:cNvPr id="275" name="Google Shape;275;p39"/>
          <p:cNvSpPr txBox="1"/>
          <p:nvPr/>
        </p:nvSpPr>
        <p:spPr>
          <a:xfrm>
            <a:off x="481100" y="2409957"/>
            <a:ext cx="4177986" cy="206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it-IT" sz="3467" b="1" kern="0" dirty="0">
                <a:solidFill>
                  <a:srgbClr val="0066CC"/>
                </a:solidFill>
                <a:latin typeface="Titillium Web"/>
                <a:ea typeface="Titillium Web"/>
                <a:cs typeface="Titillium Web"/>
                <a:sym typeface="Titillium Web"/>
              </a:rPr>
              <a:t>Evoluzione della Comunità RTD</a:t>
            </a:r>
            <a:endParaRPr sz="3467" b="1" kern="0" dirty="0">
              <a:solidFill>
                <a:srgbClr val="0066CC"/>
              </a:solidFill>
              <a:latin typeface="Titillium Web"/>
              <a:ea typeface="Titillium Web"/>
              <a:cs typeface="Titillium Web"/>
              <a:sym typeface="Titillium Web"/>
            </a:endParaRPr>
          </a:p>
        </p:txBody>
      </p:sp>
      <p:pic>
        <p:nvPicPr>
          <p:cNvPr id="276" name="Google Shape;276;p39"/>
          <p:cNvPicPr preferRelativeResize="0"/>
          <p:nvPr/>
        </p:nvPicPr>
        <p:blipFill rotWithShape="1">
          <a:blip r:embed="rId4">
            <a:alphaModFix/>
          </a:blip>
          <a:srcRect t="1162" b="1162"/>
          <a:stretch/>
        </p:blipFill>
        <p:spPr>
          <a:xfrm>
            <a:off x="670220" y="1287283"/>
            <a:ext cx="700560" cy="68426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8" name="Immagine 7">
            <a:extLst>
              <a:ext uri="{FF2B5EF4-FFF2-40B4-BE49-F238E27FC236}">
                <a16:creationId xmlns:a16="http://schemas.microsoft.com/office/drawing/2014/main" id="{304DC9B7-9463-42ED-A2F9-9110FDEA53EF}"/>
              </a:ext>
            </a:extLst>
          </p:cNvPr>
          <p:cNvPicPr>
            <a:picLocks noChangeAspect="1"/>
          </p:cNvPicPr>
          <p:nvPr/>
        </p:nvPicPr>
        <p:blipFill rotWithShape="1">
          <a:blip r:embed="rId3">
            <a:alphaModFix amt="20000"/>
          </a:blip>
          <a:srcRect l="39225" r="22560"/>
          <a:stretch/>
        </p:blipFill>
        <p:spPr>
          <a:xfrm>
            <a:off x="-67" y="0"/>
            <a:ext cx="4659153" cy="6872957"/>
          </a:xfrm>
          <a:prstGeom prst="rect">
            <a:avLst/>
          </a:prstGeom>
        </p:spPr>
      </p:pic>
      <p:sp>
        <p:nvSpPr>
          <p:cNvPr id="272" name="Google Shape;272;p39"/>
          <p:cNvSpPr txBox="1"/>
          <p:nvPr/>
        </p:nvSpPr>
        <p:spPr>
          <a:xfrm>
            <a:off x="4659086" y="0"/>
            <a:ext cx="6851314" cy="6858000"/>
          </a:xfrm>
          <a:prstGeom prst="rect">
            <a:avLst/>
          </a:prstGeom>
          <a:noFill/>
          <a:ln>
            <a:noFill/>
          </a:ln>
        </p:spPr>
        <p:txBody>
          <a:bodyPr spcFirstLastPara="1" wrap="square" lIns="121900" tIns="121900" rIns="121900" bIns="121900" anchor="ctr" anchorCtr="0">
            <a:noAutofit/>
          </a:bodyPr>
          <a:lstStyle/>
          <a:p>
            <a:pPr marR="101597" algn="just" defTabSz="1219170">
              <a:lnSpc>
                <a:spcPct val="115000"/>
              </a:lnSpc>
              <a:buClr>
                <a:srgbClr val="000000"/>
              </a:buClr>
            </a:pPr>
            <a:endParaRPr sz="1867" b="1" kern="0" dirty="0">
              <a:solidFill>
                <a:srgbClr val="5A6772"/>
              </a:solidFill>
              <a:latin typeface="Titillium Web"/>
              <a:ea typeface="Titillium Web"/>
              <a:cs typeface="Titillium Web"/>
              <a:sym typeface="Titillium Web"/>
            </a:endParaRPr>
          </a:p>
          <a:p>
            <a:pPr marL="609585" marR="101597" indent="-423323" algn="just" defTabSz="1219170">
              <a:lnSpc>
                <a:spcPct val="115000"/>
              </a:lnSpc>
              <a:buClr>
                <a:srgbClr val="00C2C7"/>
              </a:buClr>
              <a:buSzPts val="1400"/>
              <a:buFont typeface="Titillium Web"/>
              <a:buChar char="➔"/>
            </a:pPr>
            <a:r>
              <a:rPr lang="it-IT" sz="1867" kern="0" dirty="0">
                <a:solidFill>
                  <a:srgbClr val="5A6772"/>
                </a:solidFill>
                <a:latin typeface="Titillium Web"/>
                <a:ea typeface="Titillium Web"/>
                <a:cs typeface="Titillium Web"/>
                <a:sym typeface="Titillium Web"/>
              </a:rPr>
              <a:t>Il MI e la PCM intendono dare una forte spinta per il consolidamento di questa Comunità di attori protagonisti del processo di Transizione al digitale del Paese</a:t>
            </a:r>
          </a:p>
          <a:p>
            <a:pPr marL="186262" marR="101597" algn="just" defTabSz="1219170">
              <a:lnSpc>
                <a:spcPct val="115000"/>
              </a:lnSpc>
              <a:buClr>
                <a:srgbClr val="00C2C7"/>
              </a:buClr>
              <a:buSzPts val="1400"/>
            </a:pPr>
            <a:endParaRPr sz="1867" b="1" kern="0" dirty="0">
              <a:solidFill>
                <a:srgbClr val="5A6772"/>
              </a:solidFill>
              <a:latin typeface="Titillium Web"/>
              <a:ea typeface="Titillium Web"/>
              <a:cs typeface="Titillium Web"/>
              <a:sym typeface="Titillium Web"/>
            </a:endParaRPr>
          </a:p>
          <a:p>
            <a:pPr marL="609585" marR="101597" indent="-423323" algn="just" defTabSz="1219170">
              <a:lnSpc>
                <a:spcPct val="115000"/>
              </a:lnSpc>
              <a:buClr>
                <a:srgbClr val="00C2C7"/>
              </a:buClr>
              <a:buSzPts val="1400"/>
              <a:buFont typeface="Titillium Web"/>
              <a:buChar char="➔"/>
            </a:pPr>
            <a:r>
              <a:rPr lang="it-IT" sz="1867" kern="0" dirty="0">
                <a:solidFill>
                  <a:srgbClr val="5A6772"/>
                </a:solidFill>
                <a:latin typeface="Titillium Web"/>
                <a:ea typeface="Titillium Web"/>
                <a:cs typeface="Titillium Web"/>
                <a:sym typeface="Titillium Web"/>
              </a:rPr>
              <a:t>La strategia nazionale di Trasformazione digitale e Innovazione sarà la bussola di questa comunità che sarà costruita e strutturata intorno ai </a:t>
            </a:r>
            <a:r>
              <a:rPr lang="it-IT" sz="1867" kern="0" dirty="0" err="1">
                <a:solidFill>
                  <a:srgbClr val="5A6772"/>
                </a:solidFill>
                <a:latin typeface="Titillium Web"/>
                <a:ea typeface="Titillium Web"/>
                <a:cs typeface="Titillium Web"/>
                <a:sym typeface="Titillium Web"/>
              </a:rPr>
              <a:t>Macrotrend</a:t>
            </a:r>
            <a:r>
              <a:rPr lang="it-IT" sz="1867" kern="0" dirty="0">
                <a:solidFill>
                  <a:srgbClr val="5A6772"/>
                </a:solidFill>
                <a:latin typeface="Titillium Web"/>
                <a:ea typeface="Titillium Web"/>
                <a:cs typeface="Titillium Web"/>
                <a:sym typeface="Titillium Web"/>
              </a:rPr>
              <a:t> di TD, agli ecosistemi e alle Istituzioni territoriali</a:t>
            </a:r>
            <a:endParaRPr sz="1867" kern="0" dirty="0">
              <a:solidFill>
                <a:srgbClr val="5A6772"/>
              </a:solidFill>
              <a:latin typeface="Titillium Web"/>
              <a:ea typeface="Titillium Web"/>
              <a:cs typeface="Titillium Web"/>
              <a:sym typeface="Titillium Web"/>
            </a:endParaRPr>
          </a:p>
        </p:txBody>
      </p:sp>
      <p:sp>
        <p:nvSpPr>
          <p:cNvPr id="275" name="Google Shape;275;p39"/>
          <p:cNvSpPr txBox="1"/>
          <p:nvPr/>
        </p:nvSpPr>
        <p:spPr>
          <a:xfrm>
            <a:off x="481100" y="2409957"/>
            <a:ext cx="4177986" cy="206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it-IT" sz="3467" b="1" kern="0" dirty="0">
                <a:solidFill>
                  <a:srgbClr val="0066CC"/>
                </a:solidFill>
                <a:latin typeface="Titillium Web"/>
                <a:ea typeface="Titillium Web"/>
                <a:cs typeface="Titillium Web"/>
                <a:sym typeface="Titillium Web"/>
              </a:rPr>
              <a:t>Evoluzione della Comunità RTD</a:t>
            </a:r>
            <a:endParaRPr sz="3467" b="1" kern="0" dirty="0">
              <a:solidFill>
                <a:srgbClr val="0066CC"/>
              </a:solidFill>
              <a:latin typeface="Titillium Web"/>
              <a:ea typeface="Titillium Web"/>
              <a:cs typeface="Titillium Web"/>
              <a:sym typeface="Titillium Web"/>
            </a:endParaRPr>
          </a:p>
        </p:txBody>
      </p:sp>
      <p:pic>
        <p:nvPicPr>
          <p:cNvPr id="276" name="Google Shape;276;p39"/>
          <p:cNvPicPr preferRelativeResize="0"/>
          <p:nvPr/>
        </p:nvPicPr>
        <p:blipFill rotWithShape="1">
          <a:blip r:embed="rId4">
            <a:alphaModFix/>
          </a:blip>
          <a:srcRect t="1162" b="1162"/>
          <a:stretch/>
        </p:blipFill>
        <p:spPr>
          <a:xfrm>
            <a:off x="670220" y="1287283"/>
            <a:ext cx="700560" cy="684267"/>
          </a:xfrm>
          <a:prstGeom prst="rect">
            <a:avLst/>
          </a:prstGeom>
          <a:noFill/>
          <a:ln>
            <a:noFill/>
          </a:ln>
        </p:spPr>
      </p:pic>
    </p:spTree>
    <p:extLst>
      <p:ext uri="{BB962C8B-B14F-4D97-AF65-F5344CB8AC3E}">
        <p14:creationId xmlns:p14="http://schemas.microsoft.com/office/powerpoint/2010/main" val="224171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41"/>
          <p:cNvPicPr preferRelativeResize="0"/>
          <p:nvPr/>
        </p:nvPicPr>
        <p:blipFill rotWithShape="1">
          <a:blip r:embed="rId3">
            <a:alphaModFix/>
          </a:blip>
          <a:srcRect l="9170" r="40829"/>
          <a:stretch/>
        </p:blipFill>
        <p:spPr>
          <a:xfrm>
            <a:off x="1" y="23534"/>
            <a:ext cx="6096001" cy="6810932"/>
          </a:xfrm>
          <a:prstGeom prst="rect">
            <a:avLst/>
          </a:prstGeom>
          <a:noFill/>
          <a:ln>
            <a:noFill/>
          </a:ln>
        </p:spPr>
      </p:pic>
      <p:sp>
        <p:nvSpPr>
          <p:cNvPr id="295" name="Google Shape;295;p41"/>
          <p:cNvSpPr/>
          <p:nvPr/>
        </p:nvSpPr>
        <p:spPr>
          <a:xfrm>
            <a:off x="-67" y="0"/>
            <a:ext cx="6096000" cy="6858000"/>
          </a:xfrm>
          <a:prstGeom prst="rect">
            <a:avLst/>
          </a:prstGeom>
          <a:solidFill>
            <a:srgbClr val="00C4C9">
              <a:alpha val="75620"/>
            </a:srgbClr>
          </a:solidFill>
          <a:ln>
            <a:noFill/>
          </a:ln>
        </p:spPr>
        <p:txBody>
          <a:bodyPr spcFirstLastPara="1" wrap="square" lIns="121900" tIns="121900" rIns="121900" bIns="121900" anchor="ctr" anchorCtr="0">
            <a:noAutofit/>
          </a:bodyPr>
          <a:lstStyle/>
          <a:p>
            <a:endParaRPr sz="2400"/>
          </a:p>
        </p:txBody>
      </p:sp>
      <p:sp>
        <p:nvSpPr>
          <p:cNvPr id="9" name="Google Shape;275;p39">
            <a:extLst>
              <a:ext uri="{FF2B5EF4-FFF2-40B4-BE49-F238E27FC236}">
                <a16:creationId xmlns:a16="http://schemas.microsoft.com/office/drawing/2014/main" id="{C2EA0F41-CF67-4A1B-B3B3-E875A8FC221F}"/>
              </a:ext>
            </a:extLst>
          </p:cNvPr>
          <p:cNvSpPr txBox="1"/>
          <p:nvPr/>
        </p:nvSpPr>
        <p:spPr>
          <a:xfrm>
            <a:off x="481100" y="2409957"/>
            <a:ext cx="4177986" cy="206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it-IT" sz="3467" b="1" kern="0" dirty="0">
                <a:solidFill>
                  <a:schemeClr val="bg1"/>
                </a:solidFill>
                <a:latin typeface="Titillium Web"/>
                <a:ea typeface="Titillium Web"/>
                <a:cs typeface="Titillium Web"/>
                <a:sym typeface="Titillium Web"/>
              </a:rPr>
              <a:t>Attori,</a:t>
            </a:r>
          </a:p>
          <a:p>
            <a:pPr defTabSz="1219170">
              <a:buClr>
                <a:srgbClr val="000000"/>
              </a:buClr>
            </a:pPr>
            <a:r>
              <a:rPr lang="it-IT" sz="3467" b="1" kern="0" dirty="0">
                <a:solidFill>
                  <a:schemeClr val="bg1"/>
                </a:solidFill>
                <a:latin typeface="Titillium Web"/>
                <a:ea typeface="Titillium Web"/>
                <a:cs typeface="Titillium Web"/>
                <a:sym typeface="Titillium Web"/>
              </a:rPr>
              <a:t>non comparse</a:t>
            </a:r>
            <a:endParaRPr sz="3467" b="1" kern="0" dirty="0">
              <a:solidFill>
                <a:schemeClr val="bg1"/>
              </a:solidFill>
              <a:latin typeface="Titillium Web"/>
              <a:ea typeface="Titillium Web"/>
              <a:cs typeface="Titillium Web"/>
              <a:sym typeface="Titillium Web"/>
            </a:endParaRPr>
          </a:p>
        </p:txBody>
      </p:sp>
      <p:sp>
        <p:nvSpPr>
          <p:cNvPr id="13" name="Google Shape;272;p39">
            <a:extLst>
              <a:ext uri="{FF2B5EF4-FFF2-40B4-BE49-F238E27FC236}">
                <a16:creationId xmlns:a16="http://schemas.microsoft.com/office/drawing/2014/main" id="{A2BF56E3-D839-4102-B25A-82F64510C58D}"/>
              </a:ext>
            </a:extLst>
          </p:cNvPr>
          <p:cNvSpPr txBox="1"/>
          <p:nvPr/>
        </p:nvSpPr>
        <p:spPr>
          <a:xfrm>
            <a:off x="6096000" y="0"/>
            <a:ext cx="5762625" cy="6858000"/>
          </a:xfrm>
          <a:prstGeom prst="rect">
            <a:avLst/>
          </a:prstGeom>
          <a:noFill/>
          <a:ln>
            <a:noFill/>
          </a:ln>
        </p:spPr>
        <p:txBody>
          <a:bodyPr spcFirstLastPara="1" wrap="square" lIns="121900" tIns="121900" rIns="121900" bIns="121900" anchor="ctr" anchorCtr="0">
            <a:noAutofit/>
          </a:bodyPr>
          <a:lstStyle/>
          <a:p>
            <a:pPr marR="101597" algn="just" defTabSz="1219170">
              <a:lnSpc>
                <a:spcPct val="115000"/>
              </a:lnSpc>
              <a:buClr>
                <a:srgbClr val="000000"/>
              </a:buClr>
            </a:pPr>
            <a:endParaRPr sz="1867" b="1" kern="0" dirty="0">
              <a:solidFill>
                <a:srgbClr val="5A6772"/>
              </a:solidFill>
              <a:latin typeface="Titillium Web"/>
              <a:ea typeface="Titillium Web"/>
              <a:cs typeface="Titillium Web"/>
              <a:sym typeface="Titillium Web"/>
            </a:endParaRPr>
          </a:p>
          <a:p>
            <a:pPr marL="609585" marR="101597" indent="-423323" algn="just" defTabSz="1219170">
              <a:lnSpc>
                <a:spcPct val="115000"/>
              </a:lnSpc>
              <a:buClr>
                <a:srgbClr val="00C2C7"/>
              </a:buClr>
              <a:buSzPts val="1400"/>
              <a:buFont typeface="Titillium Web"/>
              <a:buChar char="➔"/>
            </a:pPr>
            <a:r>
              <a:rPr lang="it-IT" sz="1867" kern="0" dirty="0">
                <a:solidFill>
                  <a:srgbClr val="5A6772"/>
                </a:solidFill>
                <a:latin typeface="Titillium Web"/>
                <a:ea typeface="Titillium Web"/>
                <a:cs typeface="Titillium Web"/>
                <a:sym typeface="Titillium Web"/>
              </a:rPr>
              <a:t>Per far parte di questa Comunità ciascuno di Voi dovrà contribuire al raggiungimento di obiettivi concreti</a:t>
            </a:r>
          </a:p>
          <a:p>
            <a:pPr marL="186262" marR="101597" algn="just" defTabSz="1219170">
              <a:lnSpc>
                <a:spcPct val="115000"/>
              </a:lnSpc>
              <a:buClr>
                <a:srgbClr val="00C2C7"/>
              </a:buClr>
              <a:buSzPts val="1400"/>
            </a:pPr>
            <a:endParaRPr sz="1867" b="1" kern="0" dirty="0">
              <a:solidFill>
                <a:srgbClr val="5A6772"/>
              </a:solidFill>
              <a:latin typeface="Titillium Web"/>
              <a:ea typeface="Titillium Web"/>
              <a:cs typeface="Titillium Web"/>
              <a:sym typeface="Titillium Web"/>
            </a:endParaRPr>
          </a:p>
          <a:p>
            <a:pPr marL="609585" marR="101597" indent="-423323" algn="just" defTabSz="1219170">
              <a:lnSpc>
                <a:spcPct val="115000"/>
              </a:lnSpc>
              <a:buClr>
                <a:srgbClr val="00C2C7"/>
              </a:buClr>
              <a:buSzPts val="1400"/>
              <a:buFont typeface="Titillium Web"/>
              <a:buChar char="➔"/>
            </a:pPr>
            <a:r>
              <a:rPr lang="it-IT" sz="1867" kern="0" dirty="0">
                <a:solidFill>
                  <a:srgbClr val="5A6772"/>
                </a:solidFill>
                <a:latin typeface="Titillium Web"/>
                <a:ea typeface="Titillium Web"/>
                <a:cs typeface="Titillium Web"/>
                <a:sym typeface="Titillium Web"/>
              </a:rPr>
              <a:t>Questo approccio costituirà le fondamenta della Comunità e della nostra autorevolezza</a:t>
            </a:r>
          </a:p>
          <a:p>
            <a:pPr marL="186262" marR="101597" algn="just" defTabSz="1219170">
              <a:lnSpc>
                <a:spcPct val="115000"/>
              </a:lnSpc>
              <a:buClr>
                <a:srgbClr val="00C2C7"/>
              </a:buClr>
              <a:buSzPts val="1400"/>
            </a:pPr>
            <a:endParaRPr sz="1867" b="1" kern="0" dirty="0">
              <a:solidFill>
                <a:srgbClr val="5A6772"/>
              </a:solidFill>
              <a:latin typeface="Titillium Web"/>
              <a:ea typeface="Titillium Web"/>
              <a:cs typeface="Titillium Web"/>
              <a:sym typeface="Titillium Web"/>
            </a:endParaRPr>
          </a:p>
          <a:p>
            <a:pPr marL="609585" marR="101597" indent="-423323" algn="just" defTabSz="1219170">
              <a:lnSpc>
                <a:spcPct val="115000"/>
              </a:lnSpc>
              <a:buClr>
                <a:srgbClr val="00C2C7"/>
              </a:buClr>
              <a:buSzPts val="1400"/>
              <a:buFont typeface="Titillium Web"/>
              <a:buChar char="➔"/>
            </a:pPr>
            <a:r>
              <a:rPr lang="it-IT" sz="1867" kern="0" dirty="0">
                <a:solidFill>
                  <a:srgbClr val="5A6772"/>
                </a:solidFill>
                <a:latin typeface="Titillium Web"/>
                <a:ea typeface="Titillium Web"/>
                <a:cs typeface="Titillium Web"/>
                <a:sym typeface="Titillium Web"/>
              </a:rPr>
              <a:t>In ambito PAC, IO e </a:t>
            </a:r>
            <a:r>
              <a:rPr lang="it-IT" sz="1867" kern="0" dirty="0" err="1">
                <a:solidFill>
                  <a:srgbClr val="5A6772"/>
                </a:solidFill>
                <a:latin typeface="Titillium Web"/>
                <a:ea typeface="Titillium Web"/>
                <a:cs typeface="Titillium Web"/>
                <a:sym typeface="Titillium Web"/>
              </a:rPr>
              <a:t>PagoPA</a:t>
            </a:r>
            <a:r>
              <a:rPr lang="it-IT" sz="1867" kern="0" dirty="0">
                <a:solidFill>
                  <a:srgbClr val="5A6772"/>
                </a:solidFill>
                <a:latin typeface="Titillium Web"/>
                <a:ea typeface="Titillium Web"/>
                <a:cs typeface="Titillium Web"/>
                <a:sym typeface="Titillium Web"/>
              </a:rPr>
              <a:t> sono i nostri obiettivi minimi per il 2020</a:t>
            </a:r>
          </a:p>
          <a:p>
            <a:pPr marL="609585" marR="101597" indent="-423323" algn="just" defTabSz="1219170">
              <a:lnSpc>
                <a:spcPct val="115000"/>
              </a:lnSpc>
              <a:buClr>
                <a:srgbClr val="00C2C7"/>
              </a:buClr>
              <a:buSzPts val="1400"/>
              <a:buFont typeface="Titillium Web"/>
              <a:buChar char="➔"/>
            </a:pPr>
            <a:endParaRPr lang="it-IT" sz="1867" kern="0" dirty="0">
              <a:solidFill>
                <a:srgbClr val="5A6772"/>
              </a:solidFill>
              <a:latin typeface="Titillium Web"/>
              <a:ea typeface="Titillium Web"/>
              <a:cs typeface="Titillium Web"/>
              <a:sym typeface="Titillium Web"/>
            </a:endParaRPr>
          </a:p>
          <a:p>
            <a:pPr marL="609585" marR="101597" indent="-423323" algn="just" defTabSz="1219170">
              <a:lnSpc>
                <a:spcPct val="115000"/>
              </a:lnSpc>
              <a:buClr>
                <a:srgbClr val="00C2C7"/>
              </a:buClr>
              <a:buSzPts val="1400"/>
              <a:buFont typeface="Titillium Web"/>
              <a:buChar char="➔"/>
            </a:pPr>
            <a:r>
              <a:rPr lang="it-IT" sz="1867" kern="0" dirty="0">
                <a:solidFill>
                  <a:srgbClr val="5A6772"/>
                </a:solidFill>
                <a:latin typeface="Titillium Web"/>
                <a:ea typeface="Titillium Web"/>
                <a:cs typeface="Titillium Web"/>
                <a:sym typeface="Titillium Web"/>
              </a:rPr>
              <a:t>Attuare la razionalizzazione delle infrastrutture, integrare ANPR e SPID nei servizi erogati, il vostro lasciapassare per far parte di questa comunità</a:t>
            </a:r>
            <a:endParaRPr sz="1867" kern="0" dirty="0">
              <a:solidFill>
                <a:srgbClr val="5A6772"/>
              </a:solidFill>
              <a:latin typeface="Titillium Web"/>
              <a:ea typeface="Titillium Web"/>
              <a:cs typeface="Titillium Web"/>
              <a:sym typeface="Titillium Web"/>
            </a:endParaRPr>
          </a:p>
        </p:txBody>
      </p:sp>
      <p:pic>
        <p:nvPicPr>
          <p:cNvPr id="14" name="Google Shape;425;p49">
            <a:extLst>
              <a:ext uri="{FF2B5EF4-FFF2-40B4-BE49-F238E27FC236}">
                <a16:creationId xmlns:a16="http://schemas.microsoft.com/office/drawing/2014/main" id="{72820585-A1D9-416F-BFF7-DEE40FC30070}"/>
              </a:ext>
            </a:extLst>
          </p:cNvPr>
          <p:cNvPicPr preferRelativeResize="0"/>
          <p:nvPr/>
        </p:nvPicPr>
        <p:blipFill rotWithShape="1">
          <a:blip r:embed="rId4">
            <a:alphaModFix/>
          </a:blip>
          <a:srcRect t="27435" b="12845"/>
          <a:stretch/>
        </p:blipFill>
        <p:spPr>
          <a:xfrm>
            <a:off x="258489" y="1356161"/>
            <a:ext cx="1244431" cy="525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7" name="Immagine 6">
            <a:extLst>
              <a:ext uri="{FF2B5EF4-FFF2-40B4-BE49-F238E27FC236}">
                <a16:creationId xmlns:a16="http://schemas.microsoft.com/office/drawing/2014/main" id="{C3E6C3C7-D678-4962-BDAE-FB05F3408C5C}"/>
              </a:ext>
            </a:extLst>
          </p:cNvPr>
          <p:cNvPicPr>
            <a:picLocks noChangeAspect="1"/>
          </p:cNvPicPr>
          <p:nvPr/>
        </p:nvPicPr>
        <p:blipFill rotWithShape="1">
          <a:blip r:embed="rId3">
            <a:alphaModFix amt="20000"/>
          </a:blip>
          <a:srcRect l="39225" r="22560"/>
          <a:stretch/>
        </p:blipFill>
        <p:spPr>
          <a:xfrm>
            <a:off x="-67" y="14957"/>
            <a:ext cx="4659153" cy="6858000"/>
          </a:xfrm>
          <a:prstGeom prst="rect">
            <a:avLst/>
          </a:prstGeom>
        </p:spPr>
      </p:pic>
      <p:sp>
        <p:nvSpPr>
          <p:cNvPr id="272" name="Google Shape;272;p39"/>
          <p:cNvSpPr txBox="1"/>
          <p:nvPr/>
        </p:nvSpPr>
        <p:spPr>
          <a:xfrm>
            <a:off x="4659086" y="0"/>
            <a:ext cx="6851314" cy="6858000"/>
          </a:xfrm>
          <a:prstGeom prst="rect">
            <a:avLst/>
          </a:prstGeom>
          <a:noFill/>
          <a:ln>
            <a:noFill/>
          </a:ln>
        </p:spPr>
        <p:txBody>
          <a:bodyPr spcFirstLastPara="1" wrap="square" lIns="121900" tIns="121900" rIns="121900" bIns="121900" anchor="ctr" anchorCtr="0">
            <a:noAutofit/>
          </a:bodyPr>
          <a:lstStyle/>
          <a:p>
            <a:pPr marR="101597" algn="just" defTabSz="1219170">
              <a:lnSpc>
                <a:spcPct val="115000"/>
              </a:lnSpc>
              <a:buClr>
                <a:srgbClr val="000000"/>
              </a:buClr>
            </a:pPr>
            <a:endParaRPr sz="1867" b="1" kern="0" dirty="0">
              <a:solidFill>
                <a:srgbClr val="5A6772"/>
              </a:solidFill>
              <a:latin typeface="Titillium Web"/>
              <a:ea typeface="Titillium Web"/>
              <a:cs typeface="Titillium Web"/>
              <a:sym typeface="Titillium Web"/>
            </a:endParaRPr>
          </a:p>
          <a:p>
            <a:pPr marL="609585" marR="101597" indent="-423323" algn="just" defTabSz="1219170">
              <a:lnSpc>
                <a:spcPct val="115000"/>
              </a:lnSpc>
              <a:buClr>
                <a:srgbClr val="00C2C7"/>
              </a:buClr>
              <a:buSzPts val="1400"/>
              <a:buFont typeface="Titillium Web"/>
              <a:buChar char="➔"/>
            </a:pPr>
            <a:r>
              <a:rPr lang="it-IT" sz="1867" kern="0" dirty="0">
                <a:solidFill>
                  <a:srgbClr val="5A6772"/>
                </a:solidFill>
                <a:latin typeface="Titillium Web"/>
                <a:ea typeface="Titillium Web"/>
                <a:cs typeface="Titillium Web"/>
                <a:sym typeface="Titillium Web"/>
              </a:rPr>
              <a:t>Ambasciatori della Repubblica Digitale</a:t>
            </a:r>
          </a:p>
          <a:p>
            <a:pPr marL="186262" marR="101597" algn="just" defTabSz="1219170">
              <a:lnSpc>
                <a:spcPct val="115000"/>
              </a:lnSpc>
              <a:buClr>
                <a:srgbClr val="00C2C7"/>
              </a:buClr>
              <a:buSzPts val="1400"/>
            </a:pPr>
            <a:endParaRPr sz="1867" b="1" kern="0" dirty="0">
              <a:solidFill>
                <a:srgbClr val="5A6772"/>
              </a:solidFill>
              <a:latin typeface="Titillium Web"/>
              <a:ea typeface="Titillium Web"/>
              <a:cs typeface="Titillium Web"/>
              <a:sym typeface="Titillium Web"/>
            </a:endParaRPr>
          </a:p>
          <a:p>
            <a:pPr marL="609585" marR="101597" indent="-423323" algn="just" defTabSz="1219170">
              <a:lnSpc>
                <a:spcPct val="115000"/>
              </a:lnSpc>
              <a:buClr>
                <a:srgbClr val="00C2C7"/>
              </a:buClr>
              <a:buSzPts val="1400"/>
              <a:buFont typeface="Titillium Web"/>
              <a:buChar char="➔"/>
            </a:pPr>
            <a:r>
              <a:rPr lang="it-IT" sz="1867" kern="0" dirty="0">
                <a:solidFill>
                  <a:srgbClr val="5A6772"/>
                </a:solidFill>
                <a:latin typeface="Titillium Web"/>
                <a:ea typeface="Titillium Web"/>
                <a:cs typeface="Titillium Web"/>
                <a:sym typeface="Titillium Web"/>
              </a:rPr>
              <a:t>Prefetti della Transizione al digitale specializzati su temi connessi al territorio, su specifici ecosistemi o su specifici temi verticali</a:t>
            </a:r>
          </a:p>
          <a:p>
            <a:pPr marL="186262" marR="101597" algn="just" defTabSz="1219170">
              <a:lnSpc>
                <a:spcPct val="115000"/>
              </a:lnSpc>
              <a:buClr>
                <a:srgbClr val="00C2C7"/>
              </a:buClr>
              <a:buSzPts val="1400"/>
            </a:pPr>
            <a:endParaRPr sz="1867" b="1" kern="0" dirty="0">
              <a:solidFill>
                <a:srgbClr val="5A6772"/>
              </a:solidFill>
              <a:latin typeface="Titillium Web"/>
              <a:ea typeface="Titillium Web"/>
              <a:cs typeface="Titillium Web"/>
              <a:sym typeface="Titillium Web"/>
            </a:endParaRPr>
          </a:p>
          <a:p>
            <a:pPr marL="609585" marR="101597" indent="-423323" algn="just" defTabSz="1219170">
              <a:lnSpc>
                <a:spcPct val="115000"/>
              </a:lnSpc>
              <a:buClr>
                <a:srgbClr val="00C2C7"/>
              </a:buClr>
              <a:buSzPts val="1400"/>
              <a:buFont typeface="Titillium Web"/>
              <a:buChar char="➔"/>
            </a:pPr>
            <a:r>
              <a:rPr lang="it-IT" sz="1867" kern="0" dirty="0">
                <a:solidFill>
                  <a:srgbClr val="5A6772"/>
                </a:solidFill>
                <a:latin typeface="Titillium Web"/>
                <a:ea typeface="Titillium Web"/>
                <a:cs typeface="Titillium Web"/>
                <a:sym typeface="Titillium Web"/>
              </a:rPr>
              <a:t>Coinvolgere in maniera diretta e strutturata tutti gli attori della TD e dell’innovazione (</a:t>
            </a:r>
            <a:r>
              <a:rPr lang="it-IT" sz="1867" kern="0" dirty="0" err="1">
                <a:solidFill>
                  <a:srgbClr val="5A6772"/>
                </a:solidFill>
                <a:latin typeface="Titillium Web"/>
                <a:ea typeface="Titillium Web"/>
                <a:cs typeface="Titillium Web"/>
                <a:sym typeface="Titillium Web"/>
              </a:rPr>
              <a:t>InHouse</a:t>
            </a:r>
            <a:r>
              <a:rPr lang="it-IT" sz="1867" kern="0" dirty="0">
                <a:solidFill>
                  <a:srgbClr val="5A6772"/>
                </a:solidFill>
                <a:latin typeface="Titillium Web"/>
                <a:ea typeface="Titillium Web"/>
                <a:cs typeface="Titillium Web"/>
                <a:sym typeface="Titillium Web"/>
              </a:rPr>
              <a:t>, PMI, Startupper, Onlus, Associazioni di cittadini, ecc.)</a:t>
            </a:r>
          </a:p>
          <a:p>
            <a:pPr marL="609585" marR="101597" indent="-423323" algn="just" defTabSz="1219170">
              <a:lnSpc>
                <a:spcPct val="115000"/>
              </a:lnSpc>
              <a:buClr>
                <a:srgbClr val="00C2C7"/>
              </a:buClr>
              <a:buSzPts val="1400"/>
              <a:buFont typeface="Titillium Web"/>
              <a:buChar char="➔"/>
            </a:pPr>
            <a:endParaRPr lang="it-IT" sz="1867" kern="0" dirty="0">
              <a:solidFill>
                <a:srgbClr val="5A6772"/>
              </a:solidFill>
              <a:latin typeface="Titillium Web"/>
              <a:ea typeface="Titillium Web"/>
              <a:cs typeface="Titillium Web"/>
              <a:sym typeface="Titillium Web"/>
            </a:endParaRPr>
          </a:p>
          <a:p>
            <a:pPr marL="609585" marR="101597" indent="-423323" algn="just" defTabSz="1219170">
              <a:lnSpc>
                <a:spcPct val="115000"/>
              </a:lnSpc>
              <a:buClr>
                <a:srgbClr val="00C2C7"/>
              </a:buClr>
              <a:buSzPts val="1400"/>
              <a:buFont typeface="Titillium Web"/>
              <a:buChar char="➔"/>
            </a:pPr>
            <a:r>
              <a:rPr lang="it-IT" sz="1867" kern="0" dirty="0">
                <a:solidFill>
                  <a:srgbClr val="5A6772"/>
                </a:solidFill>
                <a:latin typeface="Titillium Web"/>
                <a:ea typeface="Titillium Web"/>
                <a:cs typeface="Titillium Web"/>
                <a:sym typeface="Titillium Web"/>
              </a:rPr>
              <a:t>Rinforzare la collaborazione con le Istituzioni centrali e locali: Corte dei conti, Prefetture, Regioni, Comuni, ecc.</a:t>
            </a:r>
            <a:endParaRPr sz="1867" kern="0" dirty="0">
              <a:solidFill>
                <a:srgbClr val="5A6772"/>
              </a:solidFill>
              <a:latin typeface="Titillium Web"/>
              <a:ea typeface="Titillium Web"/>
              <a:cs typeface="Titillium Web"/>
              <a:sym typeface="Titillium Web"/>
            </a:endParaRPr>
          </a:p>
        </p:txBody>
      </p:sp>
      <p:sp>
        <p:nvSpPr>
          <p:cNvPr id="275" name="Google Shape;275;p39"/>
          <p:cNvSpPr txBox="1"/>
          <p:nvPr/>
        </p:nvSpPr>
        <p:spPr>
          <a:xfrm>
            <a:off x="481100" y="2409957"/>
            <a:ext cx="4177986" cy="206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it-IT" sz="3467" b="1" kern="0" dirty="0">
                <a:solidFill>
                  <a:srgbClr val="0066CC"/>
                </a:solidFill>
                <a:latin typeface="Titillium Web"/>
                <a:ea typeface="Titillium Web"/>
                <a:cs typeface="Titillium Web"/>
                <a:sym typeface="Titillium Web"/>
              </a:rPr>
              <a:t>Ambasciatori</a:t>
            </a:r>
          </a:p>
          <a:p>
            <a:pPr defTabSz="1219170">
              <a:buClr>
                <a:srgbClr val="000000"/>
              </a:buClr>
            </a:pPr>
            <a:r>
              <a:rPr lang="it-IT" sz="3467" b="1" kern="0" dirty="0">
                <a:solidFill>
                  <a:srgbClr val="0066CC"/>
                </a:solidFill>
                <a:latin typeface="Titillium Web"/>
                <a:ea typeface="Titillium Web"/>
                <a:cs typeface="Titillium Web"/>
                <a:sym typeface="Titillium Web"/>
              </a:rPr>
              <a:t>e Prefetti</a:t>
            </a:r>
            <a:endParaRPr sz="3467" b="1" kern="0" dirty="0">
              <a:solidFill>
                <a:srgbClr val="0066CC"/>
              </a:solidFill>
              <a:latin typeface="Titillium Web"/>
              <a:ea typeface="Titillium Web"/>
              <a:cs typeface="Titillium Web"/>
              <a:sym typeface="Titillium Web"/>
            </a:endParaRPr>
          </a:p>
        </p:txBody>
      </p:sp>
      <p:pic>
        <p:nvPicPr>
          <p:cNvPr id="276" name="Google Shape;276;p39"/>
          <p:cNvPicPr preferRelativeResize="0"/>
          <p:nvPr/>
        </p:nvPicPr>
        <p:blipFill rotWithShape="1">
          <a:blip r:embed="rId4">
            <a:alphaModFix/>
          </a:blip>
          <a:srcRect t="1162" b="1162"/>
          <a:stretch/>
        </p:blipFill>
        <p:spPr>
          <a:xfrm>
            <a:off x="670220" y="1287283"/>
            <a:ext cx="700560" cy="684267"/>
          </a:xfrm>
          <a:prstGeom prst="rect">
            <a:avLst/>
          </a:prstGeom>
          <a:noFill/>
          <a:ln>
            <a:noFill/>
          </a:ln>
        </p:spPr>
      </p:pic>
    </p:spTree>
    <p:extLst>
      <p:ext uri="{BB962C8B-B14F-4D97-AF65-F5344CB8AC3E}">
        <p14:creationId xmlns:p14="http://schemas.microsoft.com/office/powerpoint/2010/main" val="149577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41"/>
          <p:cNvPicPr preferRelativeResize="0"/>
          <p:nvPr/>
        </p:nvPicPr>
        <p:blipFill rotWithShape="1">
          <a:blip r:embed="rId3">
            <a:alphaModFix/>
          </a:blip>
          <a:srcRect l="9170" r="40829"/>
          <a:stretch/>
        </p:blipFill>
        <p:spPr>
          <a:xfrm>
            <a:off x="1" y="23534"/>
            <a:ext cx="6096001" cy="6810932"/>
          </a:xfrm>
          <a:prstGeom prst="rect">
            <a:avLst/>
          </a:prstGeom>
          <a:noFill/>
          <a:ln>
            <a:noFill/>
          </a:ln>
        </p:spPr>
      </p:pic>
      <p:sp>
        <p:nvSpPr>
          <p:cNvPr id="295" name="Google Shape;295;p41"/>
          <p:cNvSpPr/>
          <p:nvPr/>
        </p:nvSpPr>
        <p:spPr>
          <a:xfrm>
            <a:off x="-67" y="0"/>
            <a:ext cx="6096000" cy="6858000"/>
          </a:xfrm>
          <a:prstGeom prst="rect">
            <a:avLst/>
          </a:prstGeom>
          <a:solidFill>
            <a:srgbClr val="00C4C9">
              <a:alpha val="75620"/>
            </a:srgbClr>
          </a:solidFill>
          <a:ln>
            <a:noFill/>
          </a:ln>
        </p:spPr>
        <p:txBody>
          <a:bodyPr spcFirstLastPara="1" wrap="square" lIns="121900" tIns="121900" rIns="121900" bIns="121900" anchor="ctr" anchorCtr="0">
            <a:noAutofit/>
          </a:bodyPr>
          <a:lstStyle/>
          <a:p>
            <a:endParaRPr sz="2400"/>
          </a:p>
        </p:txBody>
      </p:sp>
      <p:sp>
        <p:nvSpPr>
          <p:cNvPr id="9" name="Google Shape;275;p39">
            <a:extLst>
              <a:ext uri="{FF2B5EF4-FFF2-40B4-BE49-F238E27FC236}">
                <a16:creationId xmlns:a16="http://schemas.microsoft.com/office/drawing/2014/main" id="{C2EA0F41-CF67-4A1B-B3B3-E875A8FC221F}"/>
              </a:ext>
            </a:extLst>
          </p:cNvPr>
          <p:cNvSpPr txBox="1"/>
          <p:nvPr/>
        </p:nvSpPr>
        <p:spPr>
          <a:xfrm>
            <a:off x="481100" y="2409957"/>
            <a:ext cx="4177986" cy="206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it-IT" sz="3467" b="1" kern="0" dirty="0">
                <a:solidFill>
                  <a:schemeClr val="bg1"/>
                </a:solidFill>
                <a:latin typeface="Titillium Web"/>
                <a:ea typeface="Titillium Web"/>
                <a:cs typeface="Titillium Web"/>
                <a:sym typeface="Titillium Web"/>
              </a:rPr>
              <a:t>Come lavoreremo</a:t>
            </a:r>
            <a:endParaRPr sz="3467" b="1" kern="0" dirty="0">
              <a:solidFill>
                <a:schemeClr val="bg1"/>
              </a:solidFill>
              <a:latin typeface="Titillium Web"/>
              <a:ea typeface="Titillium Web"/>
              <a:cs typeface="Titillium Web"/>
              <a:sym typeface="Titillium Web"/>
            </a:endParaRPr>
          </a:p>
        </p:txBody>
      </p:sp>
      <p:sp>
        <p:nvSpPr>
          <p:cNvPr id="13" name="Google Shape;272;p39">
            <a:extLst>
              <a:ext uri="{FF2B5EF4-FFF2-40B4-BE49-F238E27FC236}">
                <a16:creationId xmlns:a16="http://schemas.microsoft.com/office/drawing/2014/main" id="{A2BF56E3-D839-4102-B25A-82F64510C58D}"/>
              </a:ext>
            </a:extLst>
          </p:cNvPr>
          <p:cNvSpPr txBox="1"/>
          <p:nvPr/>
        </p:nvSpPr>
        <p:spPr>
          <a:xfrm>
            <a:off x="6096000" y="0"/>
            <a:ext cx="5762625" cy="6858000"/>
          </a:xfrm>
          <a:prstGeom prst="rect">
            <a:avLst/>
          </a:prstGeom>
          <a:noFill/>
          <a:ln>
            <a:noFill/>
          </a:ln>
        </p:spPr>
        <p:txBody>
          <a:bodyPr spcFirstLastPara="1" wrap="square" lIns="121900" tIns="121900" rIns="121900" bIns="121900" anchor="ctr" anchorCtr="0">
            <a:noAutofit/>
          </a:bodyPr>
          <a:lstStyle/>
          <a:p>
            <a:pPr marR="101597" algn="just" defTabSz="1219170">
              <a:lnSpc>
                <a:spcPct val="115000"/>
              </a:lnSpc>
              <a:buClr>
                <a:srgbClr val="000000"/>
              </a:buClr>
            </a:pPr>
            <a:endParaRPr sz="1867" b="1" kern="0" dirty="0">
              <a:solidFill>
                <a:srgbClr val="5A6772"/>
              </a:solidFill>
              <a:latin typeface="Titillium Web"/>
              <a:ea typeface="Titillium Web"/>
              <a:cs typeface="Titillium Web"/>
              <a:sym typeface="Titillium Web"/>
            </a:endParaRPr>
          </a:p>
          <a:p>
            <a:pPr marL="609585" marR="101597" indent="-423323" algn="just" defTabSz="1219170">
              <a:lnSpc>
                <a:spcPct val="115000"/>
              </a:lnSpc>
              <a:buClr>
                <a:srgbClr val="00C2C7"/>
              </a:buClr>
              <a:buSzPts val="1400"/>
              <a:buFont typeface="Titillium Web"/>
              <a:buChar char="➔"/>
            </a:pPr>
            <a:r>
              <a:rPr lang="it-IT" sz="1867" kern="0" dirty="0">
                <a:solidFill>
                  <a:srgbClr val="5A6772"/>
                </a:solidFill>
                <a:latin typeface="Titillium Web"/>
                <a:ea typeface="Titillium Web"/>
                <a:cs typeface="Titillium Web"/>
                <a:sym typeface="Titillium Web"/>
              </a:rPr>
              <a:t>Comunità attiva e bidirezionale</a:t>
            </a:r>
          </a:p>
          <a:p>
            <a:pPr marL="186262" marR="101597" algn="just" defTabSz="1219170">
              <a:lnSpc>
                <a:spcPct val="115000"/>
              </a:lnSpc>
              <a:buClr>
                <a:srgbClr val="00C2C7"/>
              </a:buClr>
              <a:buSzPts val="1400"/>
            </a:pPr>
            <a:endParaRPr sz="1867" b="1" kern="0" dirty="0">
              <a:solidFill>
                <a:srgbClr val="5A6772"/>
              </a:solidFill>
              <a:latin typeface="Titillium Web"/>
              <a:ea typeface="Titillium Web"/>
              <a:cs typeface="Titillium Web"/>
              <a:sym typeface="Titillium Web"/>
            </a:endParaRPr>
          </a:p>
          <a:p>
            <a:pPr marL="609585" marR="101597" indent="-423323" algn="just" defTabSz="1219170">
              <a:lnSpc>
                <a:spcPct val="115000"/>
              </a:lnSpc>
              <a:buClr>
                <a:srgbClr val="00C2C7"/>
              </a:buClr>
              <a:buSzPts val="1400"/>
              <a:buFont typeface="Titillium Web"/>
              <a:buChar char="➔"/>
            </a:pPr>
            <a:r>
              <a:rPr lang="it-IT" sz="1867" kern="0" dirty="0">
                <a:solidFill>
                  <a:srgbClr val="5A6772"/>
                </a:solidFill>
                <a:latin typeface="Titillium Web"/>
                <a:ea typeface="Titillium Web"/>
                <a:cs typeface="Titillium Web"/>
                <a:sym typeface="Titillium Web"/>
              </a:rPr>
              <a:t>Buone pratiche e condivisione delle competenze, la Comunità metterà a disposizione un Catalogo certificato che assicurerà una corsia privilegiata per chi deciderà di adottarla</a:t>
            </a:r>
          </a:p>
          <a:p>
            <a:pPr marL="186262" marR="101597" algn="just" defTabSz="1219170">
              <a:lnSpc>
                <a:spcPct val="115000"/>
              </a:lnSpc>
              <a:buClr>
                <a:srgbClr val="00C2C7"/>
              </a:buClr>
              <a:buSzPts val="1400"/>
            </a:pPr>
            <a:endParaRPr sz="1867" b="1" kern="0" dirty="0">
              <a:solidFill>
                <a:srgbClr val="5A6772"/>
              </a:solidFill>
              <a:latin typeface="Titillium Web"/>
              <a:ea typeface="Titillium Web"/>
              <a:cs typeface="Titillium Web"/>
              <a:sym typeface="Titillium Web"/>
            </a:endParaRPr>
          </a:p>
          <a:p>
            <a:pPr marL="609585" marR="101597" indent="-423323" algn="just" defTabSz="1219170">
              <a:lnSpc>
                <a:spcPct val="115000"/>
              </a:lnSpc>
              <a:buClr>
                <a:srgbClr val="00C2C7"/>
              </a:buClr>
              <a:buSzPts val="1400"/>
              <a:buFont typeface="Titillium Web"/>
              <a:buChar char="➔"/>
            </a:pPr>
            <a:r>
              <a:rPr lang="it-IT" sz="1867" kern="0" dirty="0">
                <a:solidFill>
                  <a:srgbClr val="5A6772"/>
                </a:solidFill>
                <a:latin typeface="Titillium Web"/>
                <a:ea typeface="Titillium Web"/>
                <a:cs typeface="Titillium Web"/>
                <a:sym typeface="Titillium Web"/>
              </a:rPr>
              <a:t>Incentivi per chi progetta con altre Istituzioni e contribuisce alla riduzione del Parco applicativo da manutenere</a:t>
            </a:r>
          </a:p>
          <a:p>
            <a:pPr marL="609585" marR="101597" indent="-423323" algn="just" defTabSz="1219170">
              <a:lnSpc>
                <a:spcPct val="115000"/>
              </a:lnSpc>
              <a:buClr>
                <a:srgbClr val="00C2C7"/>
              </a:buClr>
              <a:buSzPts val="1400"/>
              <a:buFont typeface="Titillium Web"/>
              <a:buChar char="➔"/>
            </a:pPr>
            <a:endParaRPr lang="it-IT" sz="1867" kern="0" dirty="0">
              <a:solidFill>
                <a:srgbClr val="5A6772"/>
              </a:solidFill>
              <a:latin typeface="Titillium Web"/>
              <a:ea typeface="Titillium Web"/>
              <a:cs typeface="Titillium Web"/>
              <a:sym typeface="Titillium Web"/>
            </a:endParaRPr>
          </a:p>
          <a:p>
            <a:pPr marL="609585" marR="101597" indent="-423323" algn="just" defTabSz="1219170">
              <a:lnSpc>
                <a:spcPct val="115000"/>
              </a:lnSpc>
              <a:buClr>
                <a:srgbClr val="00C2C7"/>
              </a:buClr>
              <a:buSzPts val="1400"/>
              <a:buFont typeface="Titillium Web"/>
              <a:buChar char="➔"/>
            </a:pPr>
            <a:r>
              <a:rPr lang="it-IT" sz="1867" kern="0" dirty="0">
                <a:solidFill>
                  <a:srgbClr val="5A6772"/>
                </a:solidFill>
                <a:latin typeface="Titillium Web"/>
                <a:ea typeface="Titillium Web"/>
                <a:cs typeface="Titillium Web"/>
                <a:sym typeface="Titillium Web"/>
              </a:rPr>
              <a:t>Incentivi per chi progetta Servizi pensati e realizzati in modalità «</a:t>
            </a:r>
            <a:r>
              <a:rPr lang="it-IT" sz="1867" kern="0" dirty="0" err="1">
                <a:solidFill>
                  <a:srgbClr val="5A6772"/>
                </a:solidFill>
                <a:latin typeface="Titillium Web"/>
                <a:ea typeface="Titillium Web"/>
                <a:cs typeface="Titillium Web"/>
                <a:sym typeface="Titillium Web"/>
              </a:rPr>
              <a:t>as</a:t>
            </a:r>
            <a:r>
              <a:rPr lang="it-IT" sz="1867" kern="0" dirty="0">
                <a:solidFill>
                  <a:srgbClr val="5A6772"/>
                </a:solidFill>
                <a:latin typeface="Titillium Web"/>
                <a:ea typeface="Titillium Web"/>
                <a:cs typeface="Titillium Web"/>
                <a:sym typeface="Titillium Web"/>
              </a:rPr>
              <a:t> a Service» e Multi </a:t>
            </a:r>
            <a:r>
              <a:rPr lang="it-IT" sz="1867" kern="0" dirty="0" err="1">
                <a:solidFill>
                  <a:srgbClr val="5A6772"/>
                </a:solidFill>
                <a:latin typeface="Titillium Web"/>
                <a:ea typeface="Titillium Web"/>
                <a:cs typeface="Titillium Web"/>
                <a:sym typeface="Titillium Web"/>
              </a:rPr>
              <a:t>Tenant</a:t>
            </a:r>
            <a:endParaRPr sz="1867" kern="0" dirty="0">
              <a:solidFill>
                <a:srgbClr val="5A6772"/>
              </a:solidFill>
              <a:latin typeface="Titillium Web"/>
              <a:ea typeface="Titillium Web"/>
              <a:cs typeface="Titillium Web"/>
              <a:sym typeface="Titillium Web"/>
            </a:endParaRPr>
          </a:p>
        </p:txBody>
      </p:sp>
      <p:pic>
        <p:nvPicPr>
          <p:cNvPr id="14" name="Google Shape;425;p49">
            <a:extLst>
              <a:ext uri="{FF2B5EF4-FFF2-40B4-BE49-F238E27FC236}">
                <a16:creationId xmlns:a16="http://schemas.microsoft.com/office/drawing/2014/main" id="{72820585-A1D9-416F-BFF7-DEE40FC30070}"/>
              </a:ext>
            </a:extLst>
          </p:cNvPr>
          <p:cNvPicPr preferRelativeResize="0"/>
          <p:nvPr/>
        </p:nvPicPr>
        <p:blipFill rotWithShape="1">
          <a:blip r:embed="rId4">
            <a:alphaModFix/>
          </a:blip>
          <a:srcRect t="27435" b="12845"/>
          <a:stretch/>
        </p:blipFill>
        <p:spPr>
          <a:xfrm>
            <a:off x="258489" y="1356161"/>
            <a:ext cx="1244431" cy="525400"/>
          </a:xfrm>
          <a:prstGeom prst="rect">
            <a:avLst/>
          </a:prstGeom>
          <a:noFill/>
          <a:ln>
            <a:noFill/>
          </a:ln>
        </p:spPr>
      </p:pic>
    </p:spTree>
    <p:extLst>
      <p:ext uri="{BB962C8B-B14F-4D97-AF65-F5344CB8AC3E}">
        <p14:creationId xmlns:p14="http://schemas.microsoft.com/office/powerpoint/2010/main" val="284570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7" name="Immagine 6">
            <a:extLst>
              <a:ext uri="{FF2B5EF4-FFF2-40B4-BE49-F238E27FC236}">
                <a16:creationId xmlns:a16="http://schemas.microsoft.com/office/drawing/2014/main" id="{081808D5-D87E-4732-B991-315C9173A76B}"/>
              </a:ext>
            </a:extLst>
          </p:cNvPr>
          <p:cNvPicPr>
            <a:picLocks noChangeAspect="1"/>
          </p:cNvPicPr>
          <p:nvPr/>
        </p:nvPicPr>
        <p:blipFill rotWithShape="1">
          <a:blip r:embed="rId3">
            <a:alphaModFix amt="20000"/>
          </a:blip>
          <a:srcRect l="39225" r="22560"/>
          <a:stretch/>
        </p:blipFill>
        <p:spPr>
          <a:xfrm>
            <a:off x="-67" y="14957"/>
            <a:ext cx="4659153" cy="6843043"/>
          </a:xfrm>
          <a:prstGeom prst="rect">
            <a:avLst/>
          </a:prstGeom>
        </p:spPr>
      </p:pic>
      <p:sp>
        <p:nvSpPr>
          <p:cNvPr id="272" name="Google Shape;272;p39"/>
          <p:cNvSpPr txBox="1"/>
          <p:nvPr/>
        </p:nvSpPr>
        <p:spPr>
          <a:xfrm>
            <a:off x="4659086" y="0"/>
            <a:ext cx="7170964" cy="6858000"/>
          </a:xfrm>
          <a:prstGeom prst="rect">
            <a:avLst/>
          </a:prstGeom>
          <a:noFill/>
          <a:ln>
            <a:noFill/>
          </a:ln>
        </p:spPr>
        <p:txBody>
          <a:bodyPr spcFirstLastPara="1" wrap="square" lIns="121900" tIns="121900" rIns="121900" bIns="121900" anchor="ctr" anchorCtr="0">
            <a:noAutofit/>
          </a:bodyPr>
          <a:lstStyle/>
          <a:p>
            <a:pPr marR="101597" algn="just" defTabSz="1219170">
              <a:lnSpc>
                <a:spcPct val="115000"/>
              </a:lnSpc>
              <a:buClr>
                <a:srgbClr val="000000"/>
              </a:buClr>
            </a:pPr>
            <a:endParaRPr b="1" kern="0" dirty="0">
              <a:solidFill>
                <a:srgbClr val="5A6772"/>
              </a:solidFill>
              <a:latin typeface="Titillium Web"/>
              <a:ea typeface="Titillium Web"/>
              <a:cs typeface="Titillium Web"/>
              <a:sym typeface="Titillium Web"/>
            </a:endParaRPr>
          </a:p>
          <a:p>
            <a:pPr marL="609585" marR="101597" indent="-423323" algn="just" defTabSz="1219170">
              <a:lnSpc>
                <a:spcPct val="115000"/>
              </a:lnSpc>
              <a:buClr>
                <a:srgbClr val="00C2C7"/>
              </a:buClr>
              <a:buSzPts val="1400"/>
              <a:buFont typeface="Titillium Web"/>
              <a:buChar char="➔"/>
            </a:pPr>
            <a:r>
              <a:rPr lang="it-IT" kern="0" dirty="0">
                <a:solidFill>
                  <a:srgbClr val="5A6772"/>
                </a:solidFill>
                <a:latin typeface="Titillium Web"/>
                <a:ea typeface="Titillium Web"/>
                <a:cs typeface="Titillium Web"/>
                <a:sym typeface="Titillium Web"/>
              </a:rPr>
              <a:t>Concentrare le competenze, le risorse e gli sforzi di tutti gli attori istituzionali sugli obiettivi individuati a livello nazionale</a:t>
            </a:r>
          </a:p>
          <a:p>
            <a:pPr marL="186262" marR="101597" algn="just" defTabSz="1219170">
              <a:lnSpc>
                <a:spcPct val="115000"/>
              </a:lnSpc>
              <a:buClr>
                <a:srgbClr val="00C2C7"/>
              </a:buClr>
              <a:buSzPts val="1400"/>
            </a:pPr>
            <a:endParaRPr b="1" kern="0" dirty="0">
              <a:solidFill>
                <a:srgbClr val="5A6772"/>
              </a:solidFill>
              <a:latin typeface="Titillium Web"/>
              <a:ea typeface="Titillium Web"/>
              <a:cs typeface="Titillium Web"/>
              <a:sym typeface="Titillium Web"/>
            </a:endParaRPr>
          </a:p>
          <a:p>
            <a:pPr marL="609585" marR="101597" indent="-423323" algn="just" defTabSz="1219170">
              <a:lnSpc>
                <a:spcPct val="115000"/>
              </a:lnSpc>
              <a:buClr>
                <a:srgbClr val="00C2C7"/>
              </a:buClr>
              <a:buSzPts val="1400"/>
              <a:buFont typeface="Titillium Web"/>
              <a:buChar char="➔"/>
            </a:pPr>
            <a:r>
              <a:rPr lang="it-IT" kern="0" dirty="0">
                <a:solidFill>
                  <a:srgbClr val="5A6772"/>
                </a:solidFill>
                <a:latin typeface="Titillium Web"/>
                <a:ea typeface="Titillium Web"/>
                <a:cs typeface="Titillium Web"/>
                <a:sym typeface="Titillium Web"/>
              </a:rPr>
              <a:t>Utilizzare un’agenda condivisa e coordinata sui progetti di TD e innovazione che consenta uno sviluppo strutturato ed omogeneo degli stessi su tutto il territorio nazionale</a:t>
            </a:r>
          </a:p>
          <a:p>
            <a:pPr marL="186262" marR="101597" algn="just" defTabSz="1219170">
              <a:lnSpc>
                <a:spcPct val="115000"/>
              </a:lnSpc>
              <a:buClr>
                <a:srgbClr val="00C2C7"/>
              </a:buClr>
              <a:buSzPts val="1400"/>
            </a:pPr>
            <a:endParaRPr b="1" kern="0" dirty="0">
              <a:solidFill>
                <a:srgbClr val="5A6772"/>
              </a:solidFill>
              <a:latin typeface="Titillium Web"/>
              <a:ea typeface="Titillium Web"/>
              <a:cs typeface="Titillium Web"/>
              <a:sym typeface="Titillium Web"/>
            </a:endParaRPr>
          </a:p>
          <a:p>
            <a:pPr marL="609585" marR="101597" indent="-423323" algn="just" defTabSz="1219170">
              <a:lnSpc>
                <a:spcPct val="115000"/>
              </a:lnSpc>
              <a:buClr>
                <a:srgbClr val="00C2C7"/>
              </a:buClr>
              <a:buSzPts val="1400"/>
              <a:buFont typeface="Titillium Web"/>
              <a:buChar char="➔"/>
            </a:pPr>
            <a:r>
              <a:rPr lang="it-IT" kern="0" dirty="0">
                <a:solidFill>
                  <a:srgbClr val="5A6772"/>
                </a:solidFill>
                <a:latin typeface="Titillium Web"/>
                <a:ea typeface="Titillium Web"/>
                <a:cs typeface="Titillium Web"/>
                <a:sym typeface="Titillium Web"/>
              </a:rPr>
              <a:t>Favorire, anche attraverso appositi interventi normativi e specifici fondi, la collaborazione tra Istituzioni centrali e locali, in ogni combinazione utile, stimolando e favorendo la realizzazione di progetti e percorsi condivisi sin dalle fasi di procurement</a:t>
            </a:r>
          </a:p>
          <a:p>
            <a:pPr marL="186262" marR="101597" algn="just" defTabSz="1219170">
              <a:lnSpc>
                <a:spcPct val="115000"/>
              </a:lnSpc>
              <a:buClr>
                <a:srgbClr val="00C2C7"/>
              </a:buClr>
              <a:buSzPts val="1400"/>
            </a:pPr>
            <a:endParaRPr lang="it-IT" kern="0" dirty="0">
              <a:solidFill>
                <a:srgbClr val="5A6772"/>
              </a:solidFill>
              <a:latin typeface="Titillium Web"/>
              <a:ea typeface="Titillium Web"/>
              <a:cs typeface="Titillium Web"/>
              <a:sym typeface="Titillium Web"/>
            </a:endParaRPr>
          </a:p>
          <a:p>
            <a:pPr marL="609585" marR="101597" indent="-423323" algn="just" defTabSz="1219170">
              <a:lnSpc>
                <a:spcPct val="115000"/>
              </a:lnSpc>
              <a:buClr>
                <a:srgbClr val="00C2C7"/>
              </a:buClr>
              <a:buSzPts val="1400"/>
              <a:buFont typeface="Titillium Web"/>
              <a:buChar char="➔"/>
            </a:pPr>
            <a:r>
              <a:rPr lang="it-IT" kern="0" dirty="0">
                <a:solidFill>
                  <a:srgbClr val="5A6772"/>
                </a:solidFill>
                <a:latin typeface="Titillium Web"/>
                <a:ea typeface="Titillium Web"/>
                <a:cs typeface="Titillium Web"/>
                <a:sym typeface="Titillium Web"/>
              </a:rPr>
              <a:t>Creare delle vere e proprie «Prefetture dei progetti di TD» costituendo Comunità virtuali tramite il coinvolgimento dei RTD delle PAC e delle PAL basate sul principio di sussidiarietà.  Queste comunità avranno il compito di favorire ed accelerare la fase di </a:t>
            </a:r>
            <a:r>
              <a:rPr lang="it-IT" kern="0" dirty="0" err="1">
                <a:solidFill>
                  <a:srgbClr val="5A6772"/>
                </a:solidFill>
                <a:latin typeface="Titillium Web"/>
                <a:ea typeface="Titillium Web"/>
                <a:cs typeface="Titillium Web"/>
                <a:sym typeface="Titillium Web"/>
              </a:rPr>
              <a:t>execution</a:t>
            </a:r>
            <a:r>
              <a:rPr lang="it-IT" kern="0" dirty="0">
                <a:solidFill>
                  <a:srgbClr val="5A6772"/>
                </a:solidFill>
                <a:latin typeface="Titillium Web"/>
                <a:ea typeface="Titillium Web"/>
                <a:cs typeface="Titillium Web"/>
                <a:sym typeface="Titillium Web"/>
              </a:rPr>
              <a:t> della strategia di TD nazionale</a:t>
            </a:r>
            <a:endParaRPr kern="0" dirty="0">
              <a:solidFill>
                <a:srgbClr val="5A6772"/>
              </a:solidFill>
              <a:latin typeface="Titillium Web"/>
              <a:ea typeface="Titillium Web"/>
              <a:cs typeface="Titillium Web"/>
              <a:sym typeface="Titillium Web"/>
            </a:endParaRPr>
          </a:p>
        </p:txBody>
      </p:sp>
      <p:sp>
        <p:nvSpPr>
          <p:cNvPr id="275" name="Google Shape;275;p39"/>
          <p:cNvSpPr txBox="1"/>
          <p:nvPr/>
        </p:nvSpPr>
        <p:spPr>
          <a:xfrm>
            <a:off x="481100" y="2409957"/>
            <a:ext cx="4177986" cy="206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it-IT" sz="3467" b="1" kern="0" dirty="0">
                <a:solidFill>
                  <a:srgbClr val="0066CC"/>
                </a:solidFill>
                <a:latin typeface="Titillium Web"/>
                <a:ea typeface="Titillium Web"/>
                <a:cs typeface="Titillium Web"/>
                <a:sym typeface="Titillium Web"/>
              </a:rPr>
              <a:t>Quali gli obiettivi</a:t>
            </a:r>
            <a:endParaRPr sz="3467" b="1" kern="0" dirty="0">
              <a:solidFill>
                <a:srgbClr val="0066CC"/>
              </a:solidFill>
              <a:latin typeface="Titillium Web"/>
              <a:ea typeface="Titillium Web"/>
              <a:cs typeface="Titillium Web"/>
              <a:sym typeface="Titillium Web"/>
            </a:endParaRPr>
          </a:p>
        </p:txBody>
      </p:sp>
      <p:pic>
        <p:nvPicPr>
          <p:cNvPr id="276" name="Google Shape;276;p39"/>
          <p:cNvPicPr preferRelativeResize="0"/>
          <p:nvPr/>
        </p:nvPicPr>
        <p:blipFill rotWithShape="1">
          <a:blip r:embed="rId4">
            <a:alphaModFix/>
          </a:blip>
          <a:srcRect t="1162" b="1162"/>
          <a:stretch/>
        </p:blipFill>
        <p:spPr>
          <a:xfrm>
            <a:off x="670220" y="1287283"/>
            <a:ext cx="700560" cy="684267"/>
          </a:xfrm>
          <a:prstGeom prst="rect">
            <a:avLst/>
          </a:prstGeom>
          <a:noFill/>
          <a:ln>
            <a:noFill/>
          </a:ln>
        </p:spPr>
      </p:pic>
    </p:spTree>
    <p:extLst>
      <p:ext uri="{BB962C8B-B14F-4D97-AF65-F5344CB8AC3E}">
        <p14:creationId xmlns:p14="http://schemas.microsoft.com/office/powerpoint/2010/main" val="178158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680</Words>
  <Application>Microsoft Office PowerPoint</Application>
  <PresentationFormat>Widescreen</PresentationFormat>
  <Paragraphs>83</Paragraphs>
  <Slides>11</Slides>
  <Notes>11</Notes>
  <HiddenSlides>0</HiddenSlides>
  <MMClips>0</MMClips>
  <ScaleCrop>false</ScaleCrop>
  <HeadingPairs>
    <vt:vector size="6" baseType="variant">
      <vt:variant>
        <vt:lpstr>Caratteri utilizzati</vt:lpstr>
      </vt:variant>
      <vt:variant>
        <vt:i4>3</vt:i4>
      </vt:variant>
      <vt:variant>
        <vt:lpstr>Tema</vt:lpstr>
      </vt:variant>
      <vt:variant>
        <vt:i4>2</vt:i4>
      </vt:variant>
      <vt:variant>
        <vt:lpstr>Titoli diapositive</vt:lpstr>
      </vt:variant>
      <vt:variant>
        <vt:i4>11</vt:i4>
      </vt:variant>
    </vt:vector>
  </HeadingPairs>
  <TitlesOfParts>
    <vt:vector size="16" baseType="lpstr">
      <vt:lpstr>Arial</vt:lpstr>
      <vt:lpstr>Calibri</vt:lpstr>
      <vt:lpstr>Titillium Web</vt:lpstr>
      <vt:lpstr>Simple Light</vt:lpstr>
      <vt:lpstr>1_Simple Light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Ruggiero Alessandro</dc:creator>
  <cp:lastModifiedBy>Marco Mancini</cp:lastModifiedBy>
  <cp:revision>40</cp:revision>
  <dcterms:created xsi:type="dcterms:W3CDTF">2019-11-05T08:23:46Z</dcterms:created>
  <dcterms:modified xsi:type="dcterms:W3CDTF">2020-01-15T14:19:35Z</dcterms:modified>
</cp:coreProperties>
</file>