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3.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4.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5.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6.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7.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8.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9.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10.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11.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 id="2147483729" r:id="rId2"/>
    <p:sldMasterId id="2147483771" r:id="rId3"/>
    <p:sldMasterId id="2147483802" r:id="rId4"/>
    <p:sldMasterId id="2147483842" r:id="rId5"/>
    <p:sldMasterId id="2147483866" r:id="rId6"/>
    <p:sldMasterId id="2147483904" r:id="rId7"/>
    <p:sldMasterId id="2147483952" r:id="rId8"/>
    <p:sldMasterId id="2147483990" r:id="rId9"/>
    <p:sldMasterId id="2147484032" r:id="rId10"/>
    <p:sldMasterId id="2147484073" r:id="rId11"/>
    <p:sldMasterId id="2147484111" r:id="rId12"/>
  </p:sldMasterIdLst>
  <p:notesMasterIdLst>
    <p:notesMasterId r:id="rId25"/>
  </p:notesMasterIdLst>
  <p:handoutMasterIdLst>
    <p:handoutMasterId r:id="rId26"/>
  </p:handoutMasterIdLst>
  <p:sldIdLst>
    <p:sldId id="552" r:id="rId13"/>
    <p:sldId id="141168891" r:id="rId14"/>
    <p:sldId id="2142531878" r:id="rId15"/>
    <p:sldId id="533" r:id="rId16"/>
    <p:sldId id="723" r:id="rId17"/>
    <p:sldId id="261" r:id="rId18"/>
    <p:sldId id="2231" r:id="rId19"/>
    <p:sldId id="2423" r:id="rId20"/>
    <p:sldId id="141168892" r:id="rId21"/>
    <p:sldId id="141168893" r:id="rId22"/>
    <p:sldId id="141168895" r:id="rId23"/>
    <p:sldId id="141168894" r:id="rId24"/>
  </p:sldIdLst>
  <p:sldSz cx="6858000" cy="51435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90"/>
  </p:normalViewPr>
  <p:slideViewPr>
    <p:cSldViewPr snapToGrid="0" snapToObjects="1">
      <p:cViewPr varScale="1">
        <p:scale>
          <a:sx n="127" d="100"/>
          <a:sy n="127" d="100"/>
        </p:scale>
        <p:origin x="1480" y="16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9.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21D8C32-32FD-7240-92FE-04F46E5AF502}"/>
              </a:ext>
            </a:extLst>
          </p:cNvPr>
          <p:cNvSpPr txBox="1">
            <a:spLocks noGrp="1"/>
          </p:cNvSpPr>
          <p:nvPr>
            <p:ph type="hdr" sz="quarter"/>
          </p:nvPr>
        </p:nvSpPr>
        <p:spPr>
          <a:xfrm>
            <a:off x="0" y="0"/>
            <a:ext cx="2976170" cy="456898"/>
          </a:xfrm>
          <a:prstGeom prst="rect">
            <a:avLst/>
          </a:prstGeom>
          <a:noFill/>
          <a:ln>
            <a:noFill/>
          </a:ln>
        </p:spPr>
        <p:txBody>
          <a:bodyPr vert="horz" wrap="square" lIns="78903" tIns="39456" rIns="78903" bIns="39456" anchor="t" anchorCtr="0" compatLnSpc="0">
            <a:noAutofit/>
          </a:bodyPr>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n-GB" sz="1200" b="0" i="0" u="none" strike="noStrike" kern="1200" cap="none" spc="0" baseline="0">
              <a:solidFill>
                <a:srgbClr val="000000"/>
              </a:solidFill>
              <a:uFillTx/>
              <a:latin typeface="Arial" pitchFamily="18"/>
              <a:ea typeface="Microsoft YaHei" pitchFamily="2"/>
              <a:cs typeface="Arial" pitchFamily="2"/>
            </a:endParaRPr>
          </a:p>
        </p:txBody>
      </p:sp>
      <p:sp>
        <p:nvSpPr>
          <p:cNvPr id="3" name="Date Placeholder 2">
            <a:extLst>
              <a:ext uri="{FF2B5EF4-FFF2-40B4-BE49-F238E27FC236}">
                <a16:creationId xmlns:a16="http://schemas.microsoft.com/office/drawing/2014/main" id="{A623E4CD-ABC0-334D-9761-1AE1E4E47C26}"/>
              </a:ext>
            </a:extLst>
          </p:cNvPr>
          <p:cNvSpPr txBox="1">
            <a:spLocks noGrp="1"/>
          </p:cNvSpPr>
          <p:nvPr>
            <p:ph type="dt" sz="quarter" idx="1"/>
          </p:nvPr>
        </p:nvSpPr>
        <p:spPr>
          <a:xfrm>
            <a:off x="3881792" y="0"/>
            <a:ext cx="2976170" cy="456898"/>
          </a:xfrm>
          <a:prstGeom prst="rect">
            <a:avLst/>
          </a:prstGeom>
          <a:noFill/>
          <a:ln>
            <a:noFill/>
          </a:ln>
        </p:spPr>
        <p:txBody>
          <a:bodyPr vert="horz" wrap="square" lIns="78903" tIns="39456" rIns="78903" bIns="39456" anchor="t" anchorCtr="0" compatLnSpc="0">
            <a:noAutofit/>
          </a:bodyPr>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n-GB" sz="1200" b="0" i="0" u="none" strike="noStrike" kern="1200" cap="none" spc="0" baseline="0">
              <a:solidFill>
                <a:srgbClr val="000000"/>
              </a:solidFill>
              <a:uFillTx/>
              <a:latin typeface="Arial" pitchFamily="18"/>
              <a:ea typeface="Microsoft YaHei" pitchFamily="2"/>
              <a:cs typeface="Arial" pitchFamily="2"/>
            </a:endParaRPr>
          </a:p>
        </p:txBody>
      </p:sp>
      <p:sp>
        <p:nvSpPr>
          <p:cNvPr id="4" name="Footer Placeholder 3">
            <a:extLst>
              <a:ext uri="{FF2B5EF4-FFF2-40B4-BE49-F238E27FC236}">
                <a16:creationId xmlns:a16="http://schemas.microsoft.com/office/drawing/2014/main" id="{CE534316-CB1D-0744-A013-DE6077A4A036}"/>
              </a:ext>
            </a:extLst>
          </p:cNvPr>
          <p:cNvSpPr txBox="1">
            <a:spLocks noGrp="1"/>
          </p:cNvSpPr>
          <p:nvPr>
            <p:ph type="ftr" sz="quarter" idx="2"/>
          </p:nvPr>
        </p:nvSpPr>
        <p:spPr>
          <a:xfrm>
            <a:off x="0" y="8686955"/>
            <a:ext cx="2976170" cy="456898"/>
          </a:xfrm>
          <a:prstGeom prst="rect">
            <a:avLst/>
          </a:prstGeom>
          <a:noFill/>
          <a:ln>
            <a:noFill/>
          </a:ln>
        </p:spPr>
        <p:txBody>
          <a:bodyPr vert="horz" wrap="square" lIns="78903" tIns="39456" rIns="78903" bIns="39456" anchor="b" anchorCtr="0" compatLnSpc="0">
            <a:noAutofit/>
          </a:bodyPr>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n-GB" sz="1200" b="0" i="0" u="none" strike="noStrike" kern="1200" cap="none" spc="0" baseline="0">
              <a:solidFill>
                <a:srgbClr val="000000"/>
              </a:solidFill>
              <a:uFillTx/>
              <a:latin typeface="Arial" pitchFamily="18"/>
              <a:ea typeface="Microsoft YaHei" pitchFamily="2"/>
              <a:cs typeface="Arial" pitchFamily="2"/>
            </a:endParaRPr>
          </a:p>
        </p:txBody>
      </p:sp>
      <p:sp>
        <p:nvSpPr>
          <p:cNvPr id="5" name="Slide Number Placeholder 4">
            <a:extLst>
              <a:ext uri="{FF2B5EF4-FFF2-40B4-BE49-F238E27FC236}">
                <a16:creationId xmlns:a16="http://schemas.microsoft.com/office/drawing/2014/main" id="{132C51DA-B3E7-F14E-98F6-A02CFD5AB88F}"/>
              </a:ext>
            </a:extLst>
          </p:cNvPr>
          <p:cNvSpPr txBox="1">
            <a:spLocks noGrp="1"/>
          </p:cNvSpPr>
          <p:nvPr>
            <p:ph type="sldNum" sz="quarter" idx="3"/>
          </p:nvPr>
        </p:nvSpPr>
        <p:spPr>
          <a:xfrm>
            <a:off x="3881792" y="8686955"/>
            <a:ext cx="2976170" cy="456898"/>
          </a:xfrm>
          <a:prstGeom prst="rect">
            <a:avLst/>
          </a:prstGeom>
          <a:noFill/>
          <a:ln>
            <a:noFill/>
          </a:ln>
        </p:spPr>
        <p:txBody>
          <a:bodyPr vert="horz" wrap="square" lIns="78903" tIns="39456" rIns="78903" bIns="39456" anchor="b" anchorCtr="0" compatLnSpc="0">
            <a:noAutofit/>
          </a:bodyPr>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fld id="{DC19D647-7F22-8B49-8EF9-595868582B9A}" type="slidenum">
              <a:t>‹#›</a:t>
            </a:fld>
            <a:endParaRPr lang="en-GB" sz="1200" b="0" i="0" u="none" strike="noStrike" kern="1200" cap="none" spc="0" baseline="0">
              <a:solidFill>
                <a:srgbClr val="000000"/>
              </a:solidFill>
              <a:uFillTx/>
              <a:latin typeface="Arial" pitchFamily="18"/>
              <a:ea typeface="Microsoft YaHei" pitchFamily="2"/>
              <a:cs typeface="Arial" pitchFamily="2"/>
            </a:endParaRPr>
          </a:p>
        </p:txBody>
      </p:sp>
    </p:spTree>
    <p:extLst>
      <p:ext uri="{BB962C8B-B14F-4D97-AF65-F5344CB8AC3E}">
        <p14:creationId xmlns:p14="http://schemas.microsoft.com/office/powerpoint/2010/main" val="32798091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CFE9C8F-0DA7-F84A-A824-505DAFCA9A06}"/>
              </a:ext>
            </a:extLst>
          </p:cNvPr>
          <p:cNvSpPr txBox="1">
            <a:spLocks noGrp="1"/>
          </p:cNvSpPr>
          <p:nvPr>
            <p:ph type="hdr" sz="quarter"/>
          </p:nvPr>
        </p:nvSpPr>
        <p:spPr>
          <a:xfrm>
            <a:off x="0" y="0"/>
            <a:ext cx="2971800" cy="45720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0">
              <a:lnSpc>
                <a:spcPct val="100000"/>
              </a:lnSpc>
              <a:spcBef>
                <a:spcPts val="0"/>
              </a:spcBef>
              <a:spcAft>
                <a:spcPts val="0"/>
              </a:spcAft>
              <a:buNone/>
              <a:tabLst/>
              <a:defRPr lang="en-GB" sz="2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n-GB"/>
          </a:p>
        </p:txBody>
      </p:sp>
      <p:sp>
        <p:nvSpPr>
          <p:cNvPr id="3" name="Rectangle 3">
            <a:extLst>
              <a:ext uri="{FF2B5EF4-FFF2-40B4-BE49-F238E27FC236}">
                <a16:creationId xmlns:a16="http://schemas.microsoft.com/office/drawing/2014/main" id="{78DCF0A4-4079-EC46-B638-282B5B20FE43}"/>
              </a:ext>
            </a:extLst>
          </p:cNvPr>
          <p:cNvSpPr txBox="1">
            <a:spLocks noGrp="1"/>
          </p:cNvSpPr>
          <p:nvPr>
            <p:ph type="dt" idx="1"/>
          </p:nvPr>
        </p:nvSpPr>
        <p:spPr>
          <a:xfrm>
            <a:off x="3884755" y="0"/>
            <a:ext cx="2971800" cy="457200"/>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0">
              <a:lnSpc>
                <a:spcPct val="100000"/>
              </a:lnSpc>
              <a:spcBef>
                <a:spcPts val="0"/>
              </a:spcBef>
              <a:spcAft>
                <a:spcPts val="0"/>
              </a:spcAft>
              <a:buNone/>
              <a:tabLst/>
              <a:defRPr lang="es-ES" sz="1200" b="0" i="0" u="none" strike="noStrike" kern="1200" cap="none" spc="0" baseline="0">
                <a:solidFill>
                  <a:srgbClr val="000000"/>
                </a:solidFill>
                <a:uFillTx/>
                <a:latin typeface="Calibri" pitchFamily="34"/>
                <a:ea typeface="MS PGothic" pitchFamily="34"/>
                <a:cs typeface="Tahoma" pitchFamily="2"/>
              </a:defRPr>
            </a:lvl1pPr>
          </a:lstStyle>
          <a:p>
            <a:pPr lvl="0"/>
            <a:fld id="{5D31D86E-C158-8D4D-B281-52CB31A76623}" type="datetime1">
              <a:rPr lang="es-ES"/>
              <a:pPr lvl="0"/>
              <a:t>22/11/19</a:t>
            </a:fld>
            <a:endParaRPr lang="es-ES"/>
          </a:p>
        </p:txBody>
      </p:sp>
      <p:sp>
        <p:nvSpPr>
          <p:cNvPr id="4" name="Rectangle 4">
            <a:extLst>
              <a:ext uri="{FF2B5EF4-FFF2-40B4-BE49-F238E27FC236}">
                <a16:creationId xmlns:a16="http://schemas.microsoft.com/office/drawing/2014/main" id="{0E893AB8-9DC1-8C4C-9FB4-72D53723EBA1}"/>
              </a:ext>
            </a:extLst>
          </p:cNvPr>
          <p:cNvSpPr>
            <a:spLocks noGrp="1" noRot="1" noChangeAspect="1"/>
          </p:cNvSpPr>
          <p:nvPr>
            <p:ph type="sldImg" idx="2"/>
          </p:nvPr>
        </p:nvSpPr>
        <p:spPr>
          <a:xfrm>
            <a:off x="1143000" y="685800"/>
            <a:ext cx="4572000" cy="3429000"/>
          </a:xfrm>
          <a:prstGeom prst="rect">
            <a:avLst/>
          </a:prstGeom>
          <a:noFill/>
          <a:ln>
            <a:noFill/>
            <a:prstDash val="solid"/>
          </a:ln>
        </p:spPr>
      </p:sp>
      <p:sp>
        <p:nvSpPr>
          <p:cNvPr id="5" name="Rectangle 5">
            <a:extLst>
              <a:ext uri="{FF2B5EF4-FFF2-40B4-BE49-F238E27FC236}">
                <a16:creationId xmlns:a16="http://schemas.microsoft.com/office/drawing/2014/main" id="{7CE625E1-956F-574A-9B78-1144243479A6}"/>
              </a:ext>
            </a:extLst>
          </p:cNvPr>
          <p:cNvSpPr txBox="1">
            <a:spLocks noGrp="1"/>
          </p:cNvSpPr>
          <p:nvPr>
            <p:ph type="body" sz="quarter" idx="3"/>
          </p:nvPr>
        </p:nvSpPr>
        <p:spPr>
          <a:xfrm>
            <a:off x="685800" y="4343400"/>
            <a:ext cx="5486400" cy="4114800"/>
          </a:xfrm>
          <a:prstGeom prst="rect">
            <a:avLst/>
          </a:prstGeom>
          <a:noFill/>
          <a:ln>
            <a:noFill/>
          </a:ln>
        </p:spPr>
        <p:txBody>
          <a:bodyPr vert="horz" wrap="square" lIns="91440" tIns="45720" rIns="91440" bIns="45720" anchor="t" anchorCtr="0" compatLnSpc="1">
            <a:noAutofit/>
          </a:bodyPr>
          <a:lstStyle/>
          <a:p>
            <a:pPr lvl="0"/>
            <a:r>
              <a:rPr lang="es-ES"/>
              <a:t>Click to edit Master text styles</a:t>
            </a:r>
          </a:p>
          <a:p>
            <a:pPr lvl="1"/>
            <a:r>
              <a:rPr lang="es-ES"/>
              <a:t>Second level</a:t>
            </a:r>
          </a:p>
          <a:p>
            <a:pPr lvl="2"/>
            <a:r>
              <a:rPr lang="es-ES"/>
              <a:t>Third level</a:t>
            </a:r>
          </a:p>
          <a:p>
            <a:pPr lvl="3"/>
            <a:r>
              <a:rPr lang="es-ES"/>
              <a:t>Fourth level</a:t>
            </a:r>
          </a:p>
          <a:p>
            <a:pPr lvl="4"/>
            <a:r>
              <a:rPr lang="es-ES"/>
              <a:t>Fifth level</a:t>
            </a:r>
          </a:p>
        </p:txBody>
      </p:sp>
      <p:sp>
        <p:nvSpPr>
          <p:cNvPr id="6" name="Rectangle 6">
            <a:extLst>
              <a:ext uri="{FF2B5EF4-FFF2-40B4-BE49-F238E27FC236}">
                <a16:creationId xmlns:a16="http://schemas.microsoft.com/office/drawing/2014/main" id="{830C1342-A50A-A643-9A7F-5F86EAD88089}"/>
              </a:ext>
            </a:extLst>
          </p:cNvPr>
          <p:cNvSpPr txBox="1">
            <a:spLocks noGrp="1"/>
          </p:cNvSpPr>
          <p:nvPr>
            <p:ph type="ftr" sz="quarter" idx="4"/>
          </p:nvPr>
        </p:nvSpPr>
        <p:spPr>
          <a:xfrm>
            <a:off x="0" y="8685364"/>
            <a:ext cx="2971800" cy="457200"/>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0">
              <a:lnSpc>
                <a:spcPct val="100000"/>
              </a:lnSpc>
              <a:spcBef>
                <a:spcPts val="0"/>
              </a:spcBef>
              <a:spcAft>
                <a:spcPts val="0"/>
              </a:spcAft>
              <a:buNone/>
              <a:tabLst/>
              <a:defRPr lang="en-GB" sz="2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n-GB"/>
          </a:p>
        </p:txBody>
      </p:sp>
      <p:sp>
        <p:nvSpPr>
          <p:cNvPr id="7" name="Rectangle 7">
            <a:extLst>
              <a:ext uri="{FF2B5EF4-FFF2-40B4-BE49-F238E27FC236}">
                <a16:creationId xmlns:a16="http://schemas.microsoft.com/office/drawing/2014/main" id="{F7D7B347-E7D4-774B-AAC1-9712BB18F43A}"/>
              </a:ext>
            </a:extLst>
          </p:cNvPr>
          <p:cNvSpPr txBox="1">
            <a:spLocks noGrp="1"/>
          </p:cNvSpPr>
          <p:nvPr>
            <p:ph type="sldNum" sz="quarter" idx="5"/>
          </p:nvPr>
        </p:nvSpPr>
        <p:spPr>
          <a:xfrm>
            <a:off x="3884755" y="8685364"/>
            <a:ext cx="2971800" cy="457200"/>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0">
              <a:lnSpc>
                <a:spcPct val="100000"/>
              </a:lnSpc>
              <a:spcBef>
                <a:spcPts val="0"/>
              </a:spcBef>
              <a:spcAft>
                <a:spcPts val="0"/>
              </a:spcAft>
              <a:buNone/>
              <a:tabLst/>
              <a:defRPr lang="es-ES" sz="1200" b="0" i="0" u="none" strike="noStrike" kern="1200" cap="none" spc="0" baseline="0">
                <a:solidFill>
                  <a:srgbClr val="000000"/>
                </a:solidFill>
                <a:uFillTx/>
                <a:latin typeface="Calibri" pitchFamily="34"/>
                <a:ea typeface="MS PGothic" pitchFamily="34"/>
                <a:cs typeface="Tahoma" pitchFamily="2"/>
              </a:defRPr>
            </a:lvl1pPr>
          </a:lstStyle>
          <a:p>
            <a:pPr lvl="0"/>
            <a:fld id="{051F8990-4A9C-8243-9768-0496334090CC}" type="slidenum">
              <a:t>‹#›</a:t>
            </a:fld>
            <a:endParaRPr lang="es-ES"/>
          </a:p>
        </p:txBody>
      </p:sp>
    </p:spTree>
    <p:extLst>
      <p:ext uri="{BB962C8B-B14F-4D97-AF65-F5344CB8AC3E}">
        <p14:creationId xmlns:p14="http://schemas.microsoft.com/office/powerpoint/2010/main" val="1848331780"/>
      </p:ext>
    </p:extLst>
  </p:cSld>
  <p:clrMap bg1="lt1" tx1="dk1" bg2="lt2" tx2="dk2" accent1="accent1" accent2="accent2" accent3="accent3" accent4="accent4" accent5="accent5" accent6="accent6" hlink="hlink" folHlink="folHlink"/>
  <p:notesStyle>
    <a:lvl1pPr marL="0" marR="0" lvl="0" indent="0" algn="l" defTabSz="914400" rtl="0" fontAlgn="auto" hangingPunct="0">
      <a:lnSpc>
        <a:spcPct val="100000"/>
      </a:lnSpc>
      <a:spcBef>
        <a:spcPts val="400"/>
      </a:spcBef>
      <a:spcAft>
        <a:spcPts val="0"/>
      </a:spcAft>
      <a:buNone/>
      <a:tabLst/>
      <a:defRPr lang="es-ES" sz="1200" b="0" i="0" u="none" strike="noStrike" kern="1200" cap="none" spc="0" baseline="0">
        <a:solidFill>
          <a:srgbClr val="000000"/>
        </a:solidFill>
        <a:uFillTx/>
        <a:latin typeface="Calibri" pitchFamily="34"/>
        <a:ea typeface="MS PGothic" pitchFamily="34"/>
        <a:cs typeface="Arial" pitchFamily="2"/>
      </a:defRPr>
    </a:lvl1pPr>
    <a:lvl2pPr marL="457200" marR="0" lvl="1" indent="0" algn="l" defTabSz="914400" rtl="0" fontAlgn="auto" hangingPunct="0">
      <a:lnSpc>
        <a:spcPct val="100000"/>
      </a:lnSpc>
      <a:spcBef>
        <a:spcPts val="400"/>
      </a:spcBef>
      <a:spcAft>
        <a:spcPts val="0"/>
      </a:spcAft>
      <a:buNone/>
      <a:tabLst/>
      <a:defRPr lang="es-ES" sz="1200" b="0" i="0" u="none" strike="noStrike" kern="1200" cap="none" spc="0" baseline="0">
        <a:solidFill>
          <a:srgbClr val="000000"/>
        </a:solidFill>
        <a:uFillTx/>
        <a:latin typeface="Calibri" pitchFamily="34"/>
        <a:ea typeface="MS PGothic" pitchFamily="34"/>
        <a:cs typeface="Arial" pitchFamily="2"/>
      </a:defRPr>
    </a:lvl2pPr>
    <a:lvl3pPr marL="914400" marR="0" lvl="2" indent="0" algn="l" defTabSz="914400" rtl="0" fontAlgn="auto" hangingPunct="0">
      <a:lnSpc>
        <a:spcPct val="100000"/>
      </a:lnSpc>
      <a:spcBef>
        <a:spcPts val="400"/>
      </a:spcBef>
      <a:spcAft>
        <a:spcPts val="0"/>
      </a:spcAft>
      <a:buNone/>
      <a:tabLst/>
      <a:defRPr lang="es-ES" sz="1200" b="0" i="0" u="none" strike="noStrike" kern="1200" cap="none" spc="0" baseline="0">
        <a:solidFill>
          <a:srgbClr val="000000"/>
        </a:solidFill>
        <a:uFillTx/>
        <a:latin typeface="Calibri" pitchFamily="34"/>
        <a:ea typeface="MS PGothic" pitchFamily="34"/>
        <a:cs typeface="Arial" pitchFamily="2"/>
      </a:defRPr>
    </a:lvl3pPr>
    <a:lvl4pPr marL="1371600" marR="0" lvl="3" indent="0" algn="l" defTabSz="914400" rtl="0" fontAlgn="auto" hangingPunct="0">
      <a:lnSpc>
        <a:spcPct val="100000"/>
      </a:lnSpc>
      <a:spcBef>
        <a:spcPts val="400"/>
      </a:spcBef>
      <a:spcAft>
        <a:spcPts val="0"/>
      </a:spcAft>
      <a:buNone/>
      <a:tabLst/>
      <a:defRPr lang="es-ES" sz="1200" b="0" i="0" u="none" strike="noStrike" kern="1200" cap="none" spc="0" baseline="0">
        <a:solidFill>
          <a:srgbClr val="000000"/>
        </a:solidFill>
        <a:uFillTx/>
        <a:latin typeface="Calibri" pitchFamily="34"/>
        <a:ea typeface="MS PGothic" pitchFamily="34"/>
        <a:cs typeface="Arial" pitchFamily="2"/>
      </a:defRPr>
    </a:lvl4pPr>
    <a:lvl5pPr marL="1828800" marR="0" lvl="4" indent="0" algn="l" defTabSz="914400" rtl="0" fontAlgn="auto" hangingPunct="0">
      <a:lnSpc>
        <a:spcPct val="100000"/>
      </a:lnSpc>
      <a:spcBef>
        <a:spcPts val="400"/>
      </a:spcBef>
      <a:spcAft>
        <a:spcPts val="0"/>
      </a:spcAft>
      <a:buNone/>
      <a:tabLst/>
      <a:defRPr lang="es-ES" sz="1200" b="0" i="0" u="none" strike="noStrike" kern="1200" cap="none" spc="0" baseline="0">
        <a:solidFill>
          <a:srgbClr val="000000"/>
        </a:solidFill>
        <a:uFillTx/>
        <a:latin typeface="Calibri" pitchFamily="34"/>
        <a:ea typeface="MS PGothic" pitchFamily="34"/>
        <a:cs typeface="Arial" pitchFamily="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sz="1800"/>
            </a:pPr>
            <a:r>
              <a:rPr lang="en-US" sz="1050" dirty="0">
                <a:solidFill>
                  <a:srgbClr val="FFFFFF"/>
                </a:solidFill>
              </a:rPr>
              <a:t>Optimize your business. Deliver signature customer experiences. Apply cognitive services to data on any workload. Choose the right cloud.</a:t>
            </a:r>
          </a:p>
          <a:p>
            <a:pPr marL="0" marR="0" lvl="0" indent="0" algn="l" defTabSz="685800" rtl="0" eaLnBrk="1" fontAlgn="auto" latinLnBrk="0" hangingPunct="1">
              <a:lnSpc>
                <a:spcPct val="100000"/>
              </a:lnSpc>
              <a:spcBef>
                <a:spcPts val="0"/>
              </a:spcBef>
              <a:spcAft>
                <a:spcPts val="0"/>
              </a:spcAft>
              <a:buClrTx/>
              <a:buSzTx/>
              <a:buFontTx/>
              <a:buNone/>
              <a:tabLst/>
              <a:defRPr sz="1800"/>
            </a:pPr>
            <a:endParaRPr lang="en-US" sz="1050" dirty="0">
              <a:ea typeface="IBM Plex Sans"/>
              <a:cs typeface="IBM Plex Sans"/>
              <a:sym typeface="Calibri"/>
            </a:endParaRPr>
          </a:p>
          <a:p>
            <a:pPr marL="0" marR="0" lvl="0" indent="0" algn="l" defTabSz="685800" rtl="0" eaLnBrk="1" fontAlgn="auto" latinLnBrk="0" hangingPunct="1">
              <a:lnSpc>
                <a:spcPct val="100000"/>
              </a:lnSpc>
              <a:spcBef>
                <a:spcPts val="0"/>
              </a:spcBef>
              <a:spcAft>
                <a:spcPts val="0"/>
              </a:spcAft>
              <a:buClrTx/>
              <a:buSzTx/>
              <a:buFontTx/>
              <a:buNone/>
              <a:tabLst/>
              <a:defRPr sz="1800"/>
            </a:pPr>
            <a:endParaRPr lang="en-US" sz="1050" dirty="0">
              <a:ea typeface="IBM Plex Sans"/>
              <a:cs typeface="IBM Plex Sans"/>
              <a:sym typeface="Calibri"/>
            </a:endParaRPr>
          </a:p>
          <a:p>
            <a:pPr marL="0" marR="0" lvl="0" indent="0" algn="l" defTabSz="685800" rtl="0" eaLnBrk="1" fontAlgn="auto" latinLnBrk="0" hangingPunct="1">
              <a:lnSpc>
                <a:spcPct val="100000"/>
              </a:lnSpc>
              <a:spcBef>
                <a:spcPts val="0"/>
              </a:spcBef>
              <a:spcAft>
                <a:spcPts val="0"/>
              </a:spcAft>
              <a:buClrTx/>
              <a:buSzTx/>
              <a:buFontTx/>
              <a:buNone/>
              <a:tabLst/>
              <a:defRPr sz="1800"/>
            </a:pPr>
            <a:r>
              <a:rPr lang="en-US" sz="1050" dirty="0">
                <a:ea typeface="IBM Plex Sans"/>
                <a:cs typeface="IBM Plex Sans"/>
                <a:sym typeface="Calibri"/>
              </a:rPr>
              <a:t>Key message: Work with IBM as a </a:t>
            </a:r>
            <a:r>
              <a:rPr lang="en-US" sz="1050" b="1" dirty="0">
                <a:ea typeface="IBM Plex Sans"/>
                <a:cs typeface="IBM Plex Sans"/>
                <a:sym typeface="Calibri"/>
              </a:rPr>
              <a:t>trusted partner</a:t>
            </a:r>
            <a:r>
              <a:rPr lang="en-US" sz="1050" dirty="0">
                <a:ea typeface="IBM Plex Sans"/>
                <a:cs typeface="IBM Plex Sans"/>
                <a:sym typeface="Calibri"/>
              </a:rPr>
              <a:t> who can help you optimize </a:t>
            </a:r>
            <a:r>
              <a:rPr lang="en-US" sz="1050" b="1" dirty="0">
                <a:ea typeface="IBM Plex Sans"/>
                <a:cs typeface="IBM Plex Sans"/>
                <a:sym typeface="Calibri"/>
              </a:rPr>
              <a:t>business processes</a:t>
            </a:r>
            <a:r>
              <a:rPr lang="en-US" sz="1050" dirty="0">
                <a:ea typeface="IBM Plex Sans"/>
                <a:cs typeface="IBM Plex Sans"/>
                <a:sym typeface="Calibri"/>
              </a:rPr>
              <a:t> and establish </a:t>
            </a:r>
            <a:r>
              <a:rPr lang="en-US" sz="1050" b="1" dirty="0">
                <a:ea typeface="IBM Plex Sans"/>
                <a:cs typeface="IBM Plex Sans"/>
                <a:sym typeface="Calibri"/>
              </a:rPr>
              <a:t>signature customer experiences</a:t>
            </a:r>
            <a:r>
              <a:rPr lang="en-US" sz="1050" dirty="0">
                <a:ea typeface="IBM Plex Sans"/>
                <a:cs typeface="IBM Plex Sans"/>
                <a:sym typeface="Calibri"/>
              </a:rPr>
              <a:t> through the application of </a:t>
            </a:r>
            <a:r>
              <a:rPr lang="en-US" sz="1050" b="1" dirty="0">
                <a:ea typeface="IBM Plex Sans"/>
                <a:cs typeface="IBM Plex Sans"/>
                <a:sym typeface="Calibri"/>
              </a:rPr>
              <a:t>cognitive/AI services</a:t>
            </a:r>
            <a:r>
              <a:rPr lang="en-US" sz="1050" dirty="0">
                <a:ea typeface="IBM Plex Sans"/>
                <a:cs typeface="IBM Plex Sans"/>
                <a:sym typeface="Calibri"/>
              </a:rPr>
              <a:t> on your </a:t>
            </a:r>
            <a:r>
              <a:rPr lang="en-US" sz="1050" b="1" dirty="0">
                <a:ea typeface="IBM Plex Sans"/>
                <a:cs typeface="IBM Plex Sans"/>
                <a:sym typeface="Calibri"/>
              </a:rPr>
              <a:t>structured and unstructured data</a:t>
            </a:r>
            <a:r>
              <a:rPr lang="en-US" sz="1050" dirty="0">
                <a:ea typeface="IBM Plex Sans"/>
                <a:cs typeface="IBM Plex Sans"/>
                <a:sym typeface="Calibri"/>
              </a:rPr>
              <a:t> together with both </a:t>
            </a:r>
            <a:r>
              <a:rPr lang="en-US" sz="1050" b="1" dirty="0">
                <a:ea typeface="IBM Plex Sans"/>
                <a:cs typeface="IBM Plex Sans"/>
                <a:sym typeface="Calibri"/>
              </a:rPr>
              <a:t>modern and legacy workloads</a:t>
            </a:r>
            <a:r>
              <a:rPr lang="en-US" sz="1050" dirty="0">
                <a:ea typeface="IBM Plex Sans"/>
                <a:cs typeface="IBM Plex Sans"/>
                <a:sym typeface="Calibri"/>
              </a:rPr>
              <a:t> placed on the </a:t>
            </a:r>
            <a:r>
              <a:rPr lang="en-US" sz="1050" b="1" dirty="0">
                <a:ea typeface="IBM Plex Sans"/>
                <a:cs typeface="IBM Plex Sans"/>
                <a:sym typeface="Calibri"/>
              </a:rPr>
              <a:t>right type of cloud.</a:t>
            </a:r>
            <a:r>
              <a:rPr lang="en-US" sz="1050" dirty="0">
                <a:ea typeface="IBM Plex Sans"/>
                <a:cs typeface="IBM Plex Sans"/>
                <a:sym typeface="Calibri"/>
              </a:rPr>
              <a:t> </a:t>
            </a:r>
          </a:p>
          <a:p>
            <a:pPr lvl="0">
              <a:defRPr sz="1800"/>
            </a:pPr>
            <a:endParaRPr lang="en-US" sz="1050" dirty="0">
              <a:solidFill>
                <a:schemeClr val="tx2">
                  <a:lumMod val="20000"/>
                  <a:lumOff val="80000"/>
                </a:schemeClr>
              </a:solidFill>
            </a:endParaRPr>
          </a:p>
          <a:p>
            <a:pPr lvl="0">
              <a:defRPr sz="1800"/>
            </a:pPr>
            <a:endParaRPr lang="en-US" sz="1050" dirty="0">
              <a:solidFill>
                <a:schemeClr val="tx2">
                  <a:lumMod val="20000"/>
                  <a:lumOff val="80000"/>
                </a:schemeClr>
              </a:solidFill>
            </a:endParaRPr>
          </a:p>
          <a:p>
            <a:pPr lvl="0">
              <a:defRPr sz="1800"/>
            </a:pPr>
            <a:r>
              <a:rPr lang="en-US" sz="1050" dirty="0">
                <a:solidFill>
                  <a:schemeClr val="tx2">
                    <a:lumMod val="20000"/>
                    <a:lumOff val="80000"/>
                  </a:schemeClr>
                </a:solidFill>
              </a:rPr>
              <a:t>Infrastructure </a:t>
            </a:r>
          </a:p>
          <a:p>
            <a:pPr lvl="0">
              <a:defRPr sz="1800"/>
            </a:pPr>
            <a:r>
              <a:rPr lang="en-US" dirty="0">
                <a:solidFill>
                  <a:schemeClr val="tx2">
                    <a:lumMod val="20000"/>
                    <a:lumOff val="80000"/>
                  </a:schemeClr>
                </a:solidFill>
              </a:rPr>
              <a:t>Presenter:</a:t>
            </a:r>
          </a:p>
          <a:p>
            <a:pPr lvl="0">
              <a:defRPr sz="1800"/>
            </a:pPr>
            <a:r>
              <a:rPr lang="en-US" dirty="0">
                <a:solidFill>
                  <a:schemeClr val="tx2">
                    <a:lumMod val="20000"/>
                    <a:lumOff val="80000"/>
                  </a:schemeClr>
                </a:solidFill>
              </a:rPr>
              <a:t>Name:</a:t>
            </a:r>
          </a:p>
          <a:p>
            <a:pPr lvl="0">
              <a:defRPr sz="1800"/>
            </a:pPr>
            <a:r>
              <a:rPr lang="en-US" dirty="0">
                <a:solidFill>
                  <a:schemeClr val="tx2">
                    <a:lumMod val="20000"/>
                    <a:lumOff val="80000"/>
                  </a:schemeClr>
                </a:solidFill>
              </a:rPr>
              <a:t>Title: </a:t>
            </a:r>
          </a:p>
          <a:p>
            <a:pPr lvl="0">
              <a:defRPr sz="1800"/>
            </a:pPr>
            <a:r>
              <a:rPr lang="en-US" dirty="0">
                <a:solidFill>
                  <a:schemeClr val="tx2">
                    <a:lumMod val="20000"/>
                    <a:lumOff val="80000"/>
                  </a:schemeClr>
                </a:solidFill>
              </a:rPr>
              <a:t>Date:</a:t>
            </a:r>
          </a:p>
          <a:p>
            <a:pPr defTabSz="914101" latinLnBrk="1" hangingPunct="0"/>
            <a:endParaRPr lang="en-US" sz="800" dirty="0">
              <a:solidFill>
                <a:srgbClr val="000000"/>
              </a:solidFill>
              <a:ea typeface="IBM Plex Sans"/>
              <a:cs typeface="IBM Plex Sans"/>
              <a:sym typeface="Aria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8D02FFD-07D4-5C4F-BD77-921008177348}" type="slidenum">
              <a:rPr kumimoji="0" lang="en-US" sz="1200" b="0" i="0" u="none" strike="noStrike" kern="1200" cap="none" spc="0" normalizeH="0" baseline="0" noProof="0" smtClean="0">
                <a:ln>
                  <a:noFill/>
                </a:ln>
                <a:solidFill>
                  <a:prstClr val="black"/>
                </a:solidFill>
                <a:effectLst/>
                <a:uLnTx/>
                <a:uFillTx/>
                <a:latin typeface="IBM Plex Sans"/>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IBM Plex Sans"/>
              <a:ea typeface="+mn-ea"/>
              <a:cs typeface="+mn-cs"/>
            </a:endParaRPr>
          </a:p>
        </p:txBody>
      </p:sp>
    </p:spTree>
    <p:extLst>
      <p:ext uri="{BB962C8B-B14F-4D97-AF65-F5344CB8AC3E}">
        <p14:creationId xmlns:p14="http://schemas.microsoft.com/office/powerpoint/2010/main" val="3960515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3" name="Shape 1623"/>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1624" name="Shape 1624"/>
          <p:cNvSpPr>
            <a:spLocks noGrp="1"/>
          </p:cNvSpPr>
          <p:nvPr>
            <p:ph type="body" sz="quarter" idx="1"/>
          </p:nvPr>
        </p:nvSpPr>
        <p:spPr>
          <a:prstGeom prst="rect">
            <a:avLst/>
          </a:prstGeom>
        </p:spPr>
        <p:txBody>
          <a:bodyPr/>
          <a:lstStyle/>
          <a:p>
            <a:pPr marL="228600" lvl="0" indent="-228600" defTabSz="914400">
              <a:lnSpc>
                <a:spcPct val="100000"/>
              </a:lnSpc>
              <a:defRPr sz="1800"/>
            </a:pPr>
            <a:r>
              <a:rPr lang="en-US" sz="1200" dirty="0">
                <a:ea typeface="IBM Plex Sans"/>
                <a:cs typeface="IBM Plex Sans"/>
                <a:sym typeface="Arial"/>
              </a:rPr>
              <a:t>13 Tbps </a:t>
            </a:r>
            <a:r>
              <a:rPr sz="1200" dirty="0">
                <a:ea typeface="IBM Plex Sans"/>
                <a:cs typeface="IBM Plex Sans"/>
                <a:sym typeface="Arial"/>
              </a:rPr>
              <a:t>of connectivity between data centers and network points of presence</a:t>
            </a:r>
            <a:endParaRPr sz="1200" dirty="0">
              <a:ea typeface="+mj-ea"/>
              <a:cs typeface="+mj-cs"/>
              <a:sym typeface="Helvetica"/>
            </a:endParaRPr>
          </a:p>
          <a:p>
            <a:pPr marL="228600" lvl="0" indent="-228600" defTabSz="914400">
              <a:lnSpc>
                <a:spcPct val="100000"/>
              </a:lnSpc>
              <a:defRPr sz="1800"/>
            </a:pPr>
            <a:endParaRPr sz="1200" dirty="0">
              <a:ea typeface="IBM Plex Sans"/>
              <a:cs typeface="IBM Plex Sans"/>
              <a:sym typeface="Arial"/>
            </a:endParaRPr>
          </a:p>
          <a:p>
            <a:pPr marL="228600" lvl="0" indent="-228600" defTabSz="914400">
              <a:lnSpc>
                <a:spcPct val="100000"/>
              </a:lnSpc>
              <a:defRPr sz="1800"/>
            </a:pPr>
            <a:r>
              <a:rPr sz="1200" dirty="0">
                <a:ea typeface="IBM Plex Sans"/>
                <a:cs typeface="IBM Plex Sans"/>
                <a:sym typeface="Arial"/>
              </a:rPr>
              <a:t>3 networks separate public, private, and internal management networks</a:t>
            </a:r>
            <a:endParaRPr sz="1200" dirty="0">
              <a:ea typeface="+mj-ea"/>
              <a:cs typeface="+mj-cs"/>
              <a:sym typeface="Helvetica"/>
            </a:endParaRPr>
          </a:p>
          <a:p>
            <a:pPr marL="228600" lvl="0" indent="-228600" defTabSz="914400">
              <a:lnSpc>
                <a:spcPct val="100000"/>
              </a:lnSpc>
              <a:defRPr sz="1800"/>
            </a:pPr>
            <a:r>
              <a:rPr sz="1200" dirty="0">
                <a:ea typeface="IBM Plex Sans"/>
                <a:cs typeface="IBM Plex Sans"/>
                <a:sym typeface="Arial"/>
              </a:rPr>
              <a:t>5</a:t>
            </a:r>
            <a:r>
              <a:rPr lang="en-US" sz="1200" dirty="0">
                <a:ea typeface="IBM Plex Sans"/>
                <a:cs typeface="IBM Plex Sans"/>
                <a:sym typeface="Arial"/>
              </a:rPr>
              <a:t>6</a:t>
            </a:r>
            <a:r>
              <a:rPr sz="1200" dirty="0">
                <a:ea typeface="IBM Plex Sans"/>
                <a:cs typeface="IBM Plex Sans"/>
                <a:sym typeface="Arial"/>
              </a:rPr>
              <a:t> total data centers around the globe</a:t>
            </a:r>
            <a:endParaRPr sz="1200" dirty="0">
              <a:ea typeface="+mj-ea"/>
              <a:cs typeface="+mj-cs"/>
              <a:sym typeface="Helvetica"/>
            </a:endParaRPr>
          </a:p>
          <a:p>
            <a:pPr marL="228600" lvl="0" indent="-228600" defTabSz="914400">
              <a:lnSpc>
                <a:spcPct val="100000"/>
              </a:lnSpc>
              <a:defRPr sz="1800"/>
            </a:pPr>
            <a:r>
              <a:rPr sz="1200" dirty="0">
                <a:ea typeface="IBM Plex Sans"/>
                <a:cs typeface="IBM Plex Sans"/>
                <a:sym typeface="Arial"/>
              </a:rPr>
              <a:t>40 ms of latency onto private networks global</a:t>
            </a:r>
            <a:endParaRPr sz="1200" dirty="0">
              <a:ea typeface="+mj-ea"/>
              <a:cs typeface="+mj-cs"/>
              <a:sym typeface="Helvetica"/>
            </a:endParaRPr>
          </a:p>
          <a:p>
            <a:pPr marL="228600" lvl="0" indent="-228600" defTabSz="914400">
              <a:lnSpc>
                <a:spcPct val="100000"/>
              </a:lnSpc>
              <a:defRPr sz="1800"/>
            </a:pPr>
            <a:endParaRPr sz="1200" dirty="0">
              <a:ea typeface="IBM Plex Sans"/>
              <a:cs typeface="IBM Plex Sans"/>
              <a:sym typeface="Arial"/>
            </a:endParaRPr>
          </a:p>
          <a:p>
            <a:pPr marL="228600" lvl="0" indent="-228600" defTabSz="914400">
              <a:lnSpc>
                <a:spcPct val="100000"/>
              </a:lnSpc>
              <a:defRPr sz="1800"/>
            </a:pPr>
            <a:r>
              <a:rPr sz="1200" dirty="0">
                <a:ea typeface="IBM Plex Sans"/>
                <a:cs typeface="IBM Plex Sans"/>
                <a:sym typeface="Arial"/>
              </a:rPr>
              <a:t>Note: SoftLayer</a:t>
            </a:r>
            <a:r>
              <a:rPr lang="en-US" sz="1200" dirty="0">
                <a:ea typeface="IBM Plex Sans"/>
                <a:cs typeface="IBM Plex Sans"/>
                <a:sym typeface="Arial"/>
              </a:rPr>
              <a:t>/</a:t>
            </a:r>
            <a:r>
              <a:rPr sz="1200" dirty="0">
                <a:ea typeface="IBM Plex Sans"/>
                <a:cs typeface="IBM Plex Sans"/>
                <a:sym typeface="Arial"/>
              </a:rPr>
              <a:t>Bluemix</a:t>
            </a:r>
            <a:r>
              <a:rPr lang="en-US" sz="1200" dirty="0">
                <a:ea typeface="IBM Plex Sans"/>
                <a:cs typeface="IBM Plex Sans"/>
                <a:sym typeface="Arial"/>
              </a:rPr>
              <a:t> are now</a:t>
            </a:r>
            <a:r>
              <a:rPr lang="en-US" sz="1200" baseline="0" dirty="0">
                <a:ea typeface="IBM Plex Sans"/>
                <a:cs typeface="IBM Plex Sans"/>
                <a:sym typeface="Arial"/>
              </a:rPr>
              <a:t> referred to as IBM Cloud</a:t>
            </a:r>
            <a:endParaRPr sz="1200" dirty="0">
              <a:ea typeface="IBM Plex Sans"/>
              <a:cs typeface="IBM Plex Sans"/>
              <a:sym typeface="Arial"/>
            </a:endParaRPr>
          </a:p>
          <a:p>
            <a:pPr marL="228600" lvl="0" indent="-228600" defTabSz="914400">
              <a:lnSpc>
                <a:spcPct val="100000"/>
              </a:lnSpc>
              <a:defRPr sz="1800"/>
            </a:pPr>
            <a:r>
              <a:rPr sz="1200" dirty="0">
                <a:ea typeface="IBM Plex Sans"/>
                <a:cs typeface="IBM Plex Sans"/>
                <a:sym typeface="Arial"/>
              </a:rPr>
              <a:t>Data Centers:</a:t>
            </a:r>
            <a:endParaRPr sz="1200" dirty="0">
              <a:ea typeface="+mj-ea"/>
              <a:cs typeface="+mj-cs"/>
              <a:sym typeface="Helvetica"/>
            </a:endParaRPr>
          </a:p>
          <a:p>
            <a:pPr marL="228600" lvl="0" indent="-228600" defTabSz="914400">
              <a:lnSpc>
                <a:spcPct val="100000"/>
              </a:lnSpc>
              <a:defRPr sz="1800"/>
            </a:pPr>
            <a:r>
              <a:rPr sz="1200" dirty="0">
                <a:ea typeface="IBM Plex Sans"/>
                <a:cs typeface="IBM Plex Sans"/>
                <a:sym typeface="Arial"/>
              </a:rPr>
              <a:t>Building and operating a data center involves more than filling a room with servers. Every aspect of an IBM Cloud data center—from location and accessibility to power density and redundancy—is designed to guarantee its security, resiliency, and efficiency. We build each center to the same spec and equip it to provide the full Bluemix catalog of services. And each is staffed 24x7 with experts to troubleshoot and address the rare issues that can’t be directly resolved through our automated management system.</a:t>
            </a:r>
          </a:p>
          <a:p>
            <a:pPr marL="228600" lvl="0" indent="-228600" defTabSz="914400">
              <a:lnSpc>
                <a:spcPct val="100000"/>
              </a:lnSpc>
              <a:defRPr sz="1800"/>
            </a:pPr>
            <a:endParaRPr sz="1200" dirty="0">
              <a:ea typeface="IBM Plex Sans"/>
              <a:cs typeface="IBM Plex Sans"/>
              <a:sym typeface="Arial"/>
            </a:endParaRPr>
          </a:p>
          <a:p>
            <a:pPr marL="228600" lvl="0" indent="-228600" defTabSz="914400">
              <a:lnSpc>
                <a:spcPct val="100000"/>
              </a:lnSpc>
              <a:defRPr sz="1800"/>
            </a:pPr>
            <a:endParaRPr sz="1200" dirty="0">
              <a:ea typeface="IBM Plex Sans"/>
              <a:cs typeface="IBM Plex Sans"/>
              <a:sym typeface="Arial"/>
            </a:endParaRPr>
          </a:p>
          <a:p>
            <a:pPr marL="228600" lvl="0" indent="-228600" defTabSz="914400">
              <a:lnSpc>
                <a:spcPct val="100000"/>
              </a:lnSpc>
              <a:defRPr sz="1800"/>
            </a:pPr>
            <a:r>
              <a:rPr sz="1200" dirty="0">
                <a:ea typeface="IBM Plex Sans"/>
                <a:cs typeface="IBM Plex Sans"/>
                <a:sym typeface="Arial"/>
              </a:rPr>
              <a:t>IBM Bare Metal Servers 3x Faster than AWS</a:t>
            </a:r>
            <a:endParaRPr lang="en-US" sz="1200" dirty="0">
              <a:ea typeface="IBM Plex Sans"/>
              <a:cs typeface="IBM Plex Sans"/>
              <a:sym typeface="Arial"/>
            </a:endParaRPr>
          </a:p>
          <a:p>
            <a:pPr marL="228600" lvl="0" indent="-228600" defTabSz="914400">
              <a:lnSpc>
                <a:spcPct val="100000"/>
              </a:lnSpc>
              <a:defRPr sz="1800"/>
            </a:pPr>
            <a:endParaRPr lang="en-US" sz="1200" dirty="0">
              <a:ea typeface="IBM Plex Sans"/>
              <a:cs typeface="IBM Plex Sans"/>
              <a:sym typeface="Arial"/>
            </a:endParaRPr>
          </a:p>
          <a:p>
            <a:pPr marL="228600" lvl="0" indent="-228600" defTabSz="914400">
              <a:lnSpc>
                <a:spcPct val="100000"/>
              </a:lnSpc>
              <a:defRPr sz="1800"/>
            </a:pPr>
            <a:endParaRPr sz="1200" dirty="0">
              <a:ea typeface="IBM Plex Sans"/>
              <a:cs typeface="IBM Plex Sans"/>
              <a:sym typeface="Arial"/>
            </a:endParaRPr>
          </a:p>
        </p:txBody>
      </p:sp>
    </p:spTree>
    <p:extLst>
      <p:ext uri="{BB962C8B-B14F-4D97-AF65-F5344CB8AC3E}">
        <p14:creationId xmlns:p14="http://schemas.microsoft.com/office/powerpoint/2010/main" val="3677635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La lista dei servizi è descritti è direttamente disponibile sul catalogo </a:t>
            </a:r>
            <a:r>
              <a:rPr lang="it-IT" sz="1200" kern="1200" dirty="0" err="1">
                <a:solidFill>
                  <a:schemeClr val="tx1"/>
                </a:solidFill>
                <a:effectLst/>
                <a:latin typeface="+mn-lt"/>
                <a:ea typeface="+mn-ea"/>
                <a:cs typeface="+mn-cs"/>
              </a:rPr>
              <a:t>cloud</a:t>
            </a:r>
            <a:r>
              <a:rPr lang="it-IT" sz="1200" kern="1200" dirty="0">
                <a:solidFill>
                  <a:schemeClr val="tx1"/>
                </a:solidFill>
                <a:effectLst/>
                <a:latin typeface="+mn-lt"/>
                <a:ea typeface="+mn-ea"/>
                <a:cs typeface="+mn-cs"/>
              </a:rPr>
              <a:t> pubblico IBM :</a:t>
            </a:r>
          </a:p>
          <a:p>
            <a:r>
              <a:rPr lang="it-IT" sz="1200" kern="1200" dirty="0">
                <a:solidFill>
                  <a:schemeClr val="tx1"/>
                </a:solidFill>
                <a:effectLst/>
                <a:latin typeface="+mn-lt"/>
                <a:ea typeface="+mn-ea"/>
                <a:cs typeface="+mn-cs"/>
              </a:rPr>
              <a:t>potete quindi richiedere istanza dalle macchine </a:t>
            </a:r>
            <a:r>
              <a:rPr lang="it-IT" sz="1200" kern="1200" dirty="0" err="1">
                <a:solidFill>
                  <a:schemeClr val="tx1"/>
                </a:solidFill>
                <a:effectLst/>
                <a:latin typeface="+mn-lt"/>
                <a:ea typeface="+mn-ea"/>
                <a:cs typeface="+mn-cs"/>
              </a:rPr>
              <a:t>baremetal</a:t>
            </a:r>
            <a:r>
              <a:rPr lang="it-IT" sz="1200" kern="1200" dirty="0">
                <a:solidFill>
                  <a:schemeClr val="tx1"/>
                </a:solidFill>
                <a:effectLst/>
                <a:latin typeface="+mn-lt"/>
                <a:ea typeface="+mn-ea"/>
                <a:cs typeface="+mn-cs"/>
              </a:rPr>
              <a:t> dedicate, fino a le API per i machine </a:t>
            </a:r>
            <a:r>
              <a:rPr lang="it-IT" sz="1200" kern="1200" dirty="0" err="1">
                <a:solidFill>
                  <a:schemeClr val="tx1"/>
                </a:solidFill>
                <a:effectLst/>
                <a:latin typeface="+mn-lt"/>
                <a:ea typeface="+mn-ea"/>
                <a:cs typeface="+mn-cs"/>
              </a:rPr>
              <a:t>learning</a:t>
            </a:r>
            <a:r>
              <a:rPr lang="it-IT" sz="1200" kern="1200" dirty="0">
                <a:solidFill>
                  <a:schemeClr val="tx1"/>
                </a:solidFill>
                <a:effectLst/>
                <a:latin typeface="+mn-lt"/>
                <a:ea typeface="+mn-ea"/>
                <a:cs typeface="+mn-cs"/>
              </a:rPr>
              <a:t> all’interno dello stesso catalogo. Molte delle funzionalità sono state rese o saranno rese a </a:t>
            </a:r>
            <a:r>
              <a:rPr lang="it-IT" sz="1200" kern="1200" dirty="0" err="1">
                <a:solidFill>
                  <a:schemeClr val="tx1"/>
                </a:solidFill>
                <a:effectLst/>
                <a:latin typeface="+mn-lt"/>
                <a:ea typeface="+mn-ea"/>
                <a:cs typeface="+mn-cs"/>
              </a:rPr>
              <a:t>brev</a:t>
            </a:r>
            <a:r>
              <a:rPr lang="it-IT" sz="1200" kern="1200" dirty="0">
                <a:solidFill>
                  <a:schemeClr val="tx1"/>
                </a:solidFill>
                <a:effectLst/>
                <a:latin typeface="+mn-lt"/>
                <a:ea typeface="+mn-ea"/>
                <a:cs typeface="+mn-cs"/>
              </a:rPr>
              <a:t> disponibili anche su IBM </a:t>
            </a:r>
            <a:r>
              <a:rPr lang="it-IT" sz="1200" kern="1200" dirty="0" err="1">
                <a:solidFill>
                  <a:schemeClr val="tx1"/>
                </a:solidFill>
                <a:effectLst/>
                <a:latin typeface="+mn-lt"/>
                <a:ea typeface="+mn-ea"/>
                <a:cs typeface="+mn-cs"/>
              </a:rPr>
              <a:t>Cloud</a:t>
            </a:r>
            <a:r>
              <a:rPr lang="it-IT" sz="1200" kern="1200" dirty="0">
                <a:solidFill>
                  <a:schemeClr val="tx1"/>
                </a:solidFill>
                <a:effectLst/>
                <a:latin typeface="+mn-lt"/>
                <a:ea typeface="+mn-ea"/>
                <a:cs typeface="+mn-cs"/>
              </a:rPr>
              <a:t> Private in modo da avere la possibilità di garantire una vista consistente sui prodotti.</a:t>
            </a:r>
          </a:p>
          <a:p>
            <a:r>
              <a:rPr lang="it-IT"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3D64A3-919A-A643-9A69-4F9E8C624E6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3926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fld id="{0BAEBEA2-B255-FE40-B697-1F1B890F229C}" type="slidenum">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685783"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9154" name="Rectangle 2"/>
          <p:cNvSpPr txBox="1">
            <a:spLocks noGrp="1" noChangeArrowheads="1"/>
          </p:cNvSpPr>
          <p:nvPr/>
        </p:nvSpPr>
        <p:spPr bwMode="auto">
          <a:xfrm>
            <a:off x="0" y="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1" tIns="45716" rIns="91431" bIns="45716"/>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a:ln>
                  <a:noFill/>
                </a:ln>
                <a:solidFill>
                  <a:prstClr val="black"/>
                </a:solidFill>
                <a:effectLst/>
                <a:uLnTx/>
                <a:uFillTx/>
                <a:latin typeface="Arial" charset="0"/>
                <a:ea typeface="MS PGothic" charset="-128"/>
                <a:cs typeface="+mn-cs"/>
              </a:rPr>
              <a:t>Master Draft 1</a:t>
            </a:r>
          </a:p>
        </p:txBody>
      </p:sp>
      <p:sp>
        <p:nvSpPr>
          <p:cNvPr id="49155" name="Rectangle 6"/>
          <p:cNvSpPr txBox="1">
            <a:spLocks noGrp="1" noChangeArrowheads="1"/>
          </p:cNvSpPr>
          <p:nvPr/>
        </p:nvSpPr>
        <p:spPr bwMode="auto">
          <a:xfrm>
            <a:off x="0"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1" tIns="45716" rIns="91431" bIns="45716" anchor="b"/>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a:ln>
                  <a:noFill/>
                </a:ln>
                <a:solidFill>
                  <a:prstClr val="black"/>
                </a:solidFill>
                <a:effectLst/>
                <a:uLnTx/>
                <a:uFillTx/>
                <a:latin typeface="Arial" charset="0"/>
                <a:ea typeface="MS PGothic" charset="-128"/>
                <a:cs typeface="+mn-cs"/>
              </a:rPr>
              <a:t>Master Draft 1</a:t>
            </a:r>
          </a:p>
        </p:txBody>
      </p:sp>
      <p:sp>
        <p:nvSpPr>
          <p:cNvPr id="4915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1" tIns="45716" rIns="91431" bIns="45716" anchor="b"/>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fld id="{69675690-EB16-C440-B2BB-85B7A50D0F18}" type="slidenum">
              <a:rPr kumimoji="0" lang="en-US" altLang="en-US" sz="900" b="0" i="0" u="none" strike="noStrike" kern="1200" cap="none" spc="0" normalizeH="0" baseline="0" noProof="0">
                <a:ln>
                  <a:noFill/>
                </a:ln>
                <a:solidFill>
                  <a:prstClr val="black"/>
                </a:solidFill>
                <a:effectLst/>
                <a:uLnTx/>
                <a:uFillTx/>
                <a:latin typeface="Arial" charset="0"/>
                <a:ea typeface="MS PGothic" charset="-128"/>
                <a:cs typeface="+mn-cs"/>
              </a:rPr>
              <a:pPr marL="0" marR="0" lvl="0" indent="0" algn="r" defTabSz="685783" rtl="0" eaLnBrk="1" fontAlgn="auto" latinLnBrk="0" hangingPunct="1">
                <a:lnSpc>
                  <a:spcPct val="100000"/>
                </a:lnSpc>
                <a:spcBef>
                  <a:spcPts val="0"/>
                </a:spcBef>
                <a:spcAft>
                  <a:spcPts val="0"/>
                </a:spcAft>
                <a:buClrTx/>
                <a:buSzTx/>
                <a:buFontTx/>
                <a:buNone/>
                <a:tabLst/>
                <a:defRPr/>
              </a:pPr>
              <a:t>7</a:t>
            </a:fld>
            <a:endParaRPr kumimoji="0" lang="en-US" altLang="en-US" sz="900" b="0" i="0" u="none" strike="noStrike" kern="1200" cap="none" spc="0" normalizeH="0" baseline="0" noProof="0">
              <a:ln>
                <a:noFill/>
              </a:ln>
              <a:solidFill>
                <a:prstClr val="black"/>
              </a:solidFill>
              <a:effectLst/>
              <a:uLnTx/>
              <a:uFillTx/>
              <a:latin typeface="Arial" charset="0"/>
              <a:ea typeface="MS PGothic" charset="-128"/>
              <a:cs typeface="+mn-cs"/>
            </a:endParaRPr>
          </a:p>
        </p:txBody>
      </p:sp>
      <p:sp>
        <p:nvSpPr>
          <p:cNvPr id="49157" name="Rectangle 2"/>
          <p:cNvSpPr>
            <a:spLocks noGrp="1" noRot="1" noChangeAspect="1" noChangeArrowheads="1" noTextEdit="1"/>
          </p:cNvSpPr>
          <p:nvPr>
            <p:ph type="sldImg"/>
          </p:nvPr>
        </p:nvSpPr>
        <p:spPr>
          <a:xfrm>
            <a:off x="3667125" y="763588"/>
            <a:ext cx="2200275" cy="1238250"/>
          </a:xfrm>
          <a:ln w="12700" cap="flat">
            <a:solidFill>
              <a:schemeClr val="tx1"/>
            </a:solidFill>
          </a:ln>
          <a:extLst>
            <a:ext uri="{AF507438-7753-43e0-B8FC-AC1667EBCBE1}">
              <a14:hiddenEffects xmlns="" xmlns:a14="http://schemas.microsoft.com/office/drawing/2010/main">
                <a:effectLst>
                  <a:outerShdw dist="35921" dir="2700000" algn="ctr" rotWithShape="0">
                    <a:srgbClr val="808080">
                      <a:alpha val="74997"/>
                    </a:srgbClr>
                  </a:outerShdw>
                </a:effectLst>
              </a14:hiddenEffects>
            </a:ext>
          </a:extLst>
        </p:spPr>
      </p:sp>
      <p:sp>
        <p:nvSpPr>
          <p:cNvPr id="49158" name="Rectangle 3"/>
          <p:cNvSpPr>
            <a:spLocks noGrp="1" noChangeArrowheads="1"/>
          </p:cNvSpPr>
          <p:nvPr>
            <p:ph type="body" idx="1"/>
          </p:nvPr>
        </p:nvSpPr>
        <p:spPr>
          <a:xfrm>
            <a:off x="912813" y="2387600"/>
            <a:ext cx="5032375" cy="5805488"/>
          </a:xfr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alpha val="74997"/>
                    </a:schemeClr>
                  </a:outerShdw>
                </a:effectLst>
              </a14:hiddenEffects>
            </a:ext>
          </a:extLst>
        </p:spPr>
        <p:txBody>
          <a:bodyPr lIns="88400" tIns="44199" rIns="88400" bIns="44199"/>
          <a:lstStyle/>
          <a:p>
            <a:pPr marL="201613" indent="-201613" eaLnBrk="1" hangingPunct="1"/>
            <a:endParaRPr lang="en-GB" altLang="en-US" dirty="0">
              <a:latin typeface="Arial" charset="0"/>
              <a:ea typeface="ＭＳ Ｐゴシック" charset="-128"/>
            </a:endParaRPr>
          </a:p>
        </p:txBody>
      </p:sp>
    </p:spTree>
    <p:extLst>
      <p:ext uri="{BB962C8B-B14F-4D97-AF65-F5344CB8AC3E}">
        <p14:creationId xmlns:p14="http://schemas.microsoft.com/office/powerpoint/2010/main" val="3066411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get started quickly, organizations like American Airlines, Hertz and other have turned to IBM Cloud Garages to speed their journey, bringing together business and IT audiences to collectively reinvent client experiences using next generation technologies from AI and IOT to Blockchain and transformative methods like design thinking. </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8D02FFD-07D4-5C4F-BD77-9210081773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8859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s/slide5.xml"/><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s/slide5.xml"/><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s/slide5.xml"/><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s/slide5.xml"/><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s/slide5.xml"/><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s/slide5.xml"/><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s/slide5.xml"/><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s/slide5.xml"/><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s/slide5.xml"/><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s/slide5.xml"/><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s/slide5.xml"/><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s/slide5.xml"/><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8.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s/slide5.xml"/><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s/slide5.xml"/><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s/slide5.xml"/><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10.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s/slide5.xml"/><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1.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2.xml"/></Relationships>
</file>

<file path=ppt/slideLayouts/_rels/slideLayout4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Layouts/_rels/slideLayout4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Master" Target="../slideMasters/slideMaster12.xml"/></Relationships>
</file>

<file path=ppt/slideLayouts/_rels/slideLayout41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Master" Target="../slideMasters/slideMaster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Layouts/_rels/slideLayout4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3.png"/><Relationship Id="rId1" Type="http://schemas.openxmlformats.org/officeDocument/2006/relationships/slideMaster" Target="../slideMasters/slideMaster12.xml"/></Relationships>
</file>

<file path=ppt/slideLayouts/_rels/slideLayout41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33.png"/><Relationship Id="rId2" Type="http://schemas.openxmlformats.org/officeDocument/2006/relationships/image" Target="../media/image43.png"/><Relationship Id="rId1" Type="http://schemas.openxmlformats.org/officeDocument/2006/relationships/slideMaster" Target="../slideMasters/slideMaster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Layouts/_rels/slideLayout4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8.png"/><Relationship Id="rId1" Type="http://schemas.openxmlformats.org/officeDocument/2006/relationships/slideMaster" Target="../slideMasters/slideMaster1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12.xml"/></Relationships>
</file>

<file path=ppt/slideLayouts/_rels/slideLayout4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1.png"/><Relationship Id="rId1" Type="http://schemas.openxmlformats.org/officeDocument/2006/relationships/slideMaster" Target="../slideMasters/slideMaster12.xml"/></Relationships>
</file>

<file path=ppt/slideLayouts/_rels/slideLayout4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2.png"/><Relationship Id="rId1" Type="http://schemas.openxmlformats.org/officeDocument/2006/relationships/slideMaster" Target="../slideMasters/slideMaster12.xml"/></Relationships>
</file>

<file path=ppt/slideLayouts/_rels/slideLayout4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3.png"/><Relationship Id="rId1" Type="http://schemas.openxmlformats.org/officeDocument/2006/relationships/slideMaster" Target="../slideMasters/slideMaster12.xml"/></Relationships>
</file>

<file path=ppt/slideLayouts/_rels/slideLayout4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12.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2.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s/slide5.xm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radient Title">
    <p:spTree>
      <p:nvGrpSpPr>
        <p:cNvPr id="1" name=""/>
        <p:cNvGrpSpPr/>
        <p:nvPr/>
      </p:nvGrpSpPr>
      <p:grpSpPr>
        <a:xfrm>
          <a:off x="0" y="0"/>
          <a:ext cx="0" cy="0"/>
          <a:chOff x="0" y="0"/>
          <a:chExt cx="0" cy="0"/>
        </a:xfrm>
      </p:grpSpPr>
      <p:sp>
        <p:nvSpPr>
          <p:cNvPr id="5" name="Rectangle 4"/>
          <p:cNvSpPr/>
          <p:nvPr userDrawn="1"/>
        </p:nvSpPr>
        <p:spPr>
          <a:xfrm>
            <a:off x="0" y="0"/>
            <a:ext cx="6858000" cy="5143500"/>
          </a:xfrm>
          <a:prstGeom prst="rect">
            <a:avLst/>
          </a:prstGeom>
          <a:gradFill flip="none" rotWithShape="1">
            <a:gsLst>
              <a:gs pos="1000">
                <a:srgbClr val="0F6DFF"/>
              </a:gs>
              <a:gs pos="100000">
                <a:prstClr val="white">
                  <a:alpha val="0"/>
                </a:prstClr>
              </a:gs>
            </a:gsLst>
            <a:lin ang="16200000" scaled="0"/>
            <a:tileRect/>
          </a:gradFill>
        </p:spPr>
        <p:txBody>
          <a:bodyPr wrap="square" lIns="0" tIns="0" rIns="0" bIns="0" rtlCol="0" anchor="ctr">
            <a:noAutofit/>
          </a:bodyPr>
          <a:lstStyle/>
          <a:p>
            <a:pPr algn="ctr"/>
            <a:endParaRPr lang="en-US" sz="900" dirty="0">
              <a:solidFill>
                <a:srgbClr val="FFFFFF"/>
              </a:solidFill>
              <a:latin typeface="IBM Plex Sans"/>
              <a:cs typeface="IBM Plex Sans"/>
            </a:endParaRPr>
          </a:p>
        </p:txBody>
      </p:sp>
      <p:sp>
        <p:nvSpPr>
          <p:cNvPr id="3" name="Slide Number Placeholder 2"/>
          <p:cNvSpPr>
            <a:spLocks noGrp="1"/>
          </p:cNvSpPr>
          <p:nvPr>
            <p:ph type="sldNum" sz="quarter" idx="10"/>
          </p:nvPr>
        </p:nvSpPr>
        <p:spPr/>
        <p:txBody>
          <a:bodyPr/>
          <a:lstStyle/>
          <a:p>
            <a:fld id="{3FD999D4-B456-9943-89B7-30D56181CE18}" type="slidenum">
              <a:rPr lang="en-US" smtClean="0"/>
              <a:pPr/>
              <a:t>‹#›</a:t>
            </a:fld>
            <a:endParaRPr lang="en-US" dirty="0"/>
          </a:p>
        </p:txBody>
      </p:sp>
      <p:sp>
        <p:nvSpPr>
          <p:cNvPr id="7" name="Title 6"/>
          <p:cNvSpPr>
            <a:spLocks noGrp="1"/>
          </p:cNvSpPr>
          <p:nvPr>
            <p:ph type="title"/>
          </p:nvPr>
        </p:nvSpPr>
        <p:spPr>
          <a:xfrm>
            <a:off x="171450" y="2001603"/>
            <a:ext cx="2686050" cy="489712"/>
          </a:xfrm>
        </p:spPr>
        <p:txBody>
          <a:bodyPr anchor="b"/>
          <a:lstStyle>
            <a:lvl1pPr>
              <a:defRPr sz="2100"/>
            </a:lvl1pPr>
          </a:lstStyle>
          <a:p>
            <a:r>
              <a:rPr lang="en-US" dirty="0"/>
              <a:t>Click to edit Master title style</a:t>
            </a:r>
          </a:p>
        </p:txBody>
      </p:sp>
      <p:sp>
        <p:nvSpPr>
          <p:cNvPr id="9" name="Text Placeholder 8"/>
          <p:cNvSpPr>
            <a:spLocks noGrp="1"/>
          </p:cNvSpPr>
          <p:nvPr>
            <p:ph type="body" sz="quarter" idx="11"/>
          </p:nvPr>
        </p:nvSpPr>
        <p:spPr>
          <a:xfrm>
            <a:off x="171450" y="2644140"/>
            <a:ext cx="3181350" cy="22509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spTree>
    <p:extLst>
      <p:ext uri="{BB962C8B-B14F-4D97-AF65-F5344CB8AC3E}">
        <p14:creationId xmlns:p14="http://schemas.microsoft.com/office/powerpoint/2010/main" val="154869318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3429001" y="2571750"/>
            <a:ext cx="3429000" cy="2571750"/>
          </a:xfrm>
          <a:solidFill>
            <a:srgbClr val="0064FF"/>
          </a:solidFill>
        </p:spPr>
        <p:txBody>
          <a:bodyPr lIns="228600" tIns="192024" rIns="228600" bIns="228600"/>
          <a:lstStyle>
            <a:lvl1pPr>
              <a:defRPr sz="1050">
                <a:solidFill>
                  <a:schemeClr val="bg2"/>
                </a:solidFill>
                <a:latin typeface="IBM Plex Sans SemiBold"/>
                <a:cs typeface="IBM Plex Sans SemiBold"/>
              </a:defRPr>
            </a:lvl1pPr>
          </a:lstStyle>
          <a:p>
            <a:pPr lvl="0"/>
            <a:r>
              <a:rPr lang="en-US" dirty="0"/>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7" name="Text Placeholder 6"/>
          <p:cNvSpPr>
            <a:spLocks noGrp="1"/>
          </p:cNvSpPr>
          <p:nvPr>
            <p:ph type="body" sz="quarter" idx="14"/>
          </p:nvPr>
        </p:nvSpPr>
        <p:spPr>
          <a:xfrm>
            <a:off x="171450" y="1097281"/>
            <a:ext cx="3086100" cy="3488731"/>
          </a:xfrm>
        </p:spPr>
        <p:txBody>
          <a:bodyPr/>
          <a:lstStyle>
            <a:lvl1pPr>
              <a:defRPr sz="1200"/>
            </a:lvl1pPr>
            <a:lvl2pPr>
              <a:defRPr sz="105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5143500" y="0"/>
            <a:ext cx="1714500" cy="2571750"/>
          </a:xfrm>
          <a:solidFill>
            <a:srgbClr val="393939"/>
          </a:solidFill>
        </p:spPr>
        <p:txBody>
          <a:bodyPr lIns="228600" tIns="192024" rIns="228600" bIns="228600"/>
          <a:lstStyle>
            <a:lvl1pPr>
              <a:defRPr sz="1050">
                <a:solidFill>
                  <a:schemeClr val="bg2"/>
                </a:solidFill>
                <a:latin typeface="IBM Plex Sans SemiBold"/>
                <a:cs typeface="IBM Plex Sans SemiBold"/>
              </a:defRPr>
            </a:lvl1pPr>
          </a:lstStyle>
          <a:p>
            <a:pPr lvl="0"/>
            <a:r>
              <a:rPr lang="en-US" dirty="0"/>
              <a:t>Click to edit Master text styles</a:t>
            </a:r>
          </a:p>
        </p:txBody>
      </p:sp>
      <p:sp>
        <p:nvSpPr>
          <p:cNvPr id="10" name="Content Placeholder 9"/>
          <p:cNvSpPr>
            <a:spLocks noGrp="1"/>
          </p:cNvSpPr>
          <p:nvPr>
            <p:ph sz="quarter" idx="16"/>
          </p:nvPr>
        </p:nvSpPr>
        <p:spPr>
          <a:xfrm>
            <a:off x="3429000" y="0"/>
            <a:ext cx="1714500" cy="2571750"/>
          </a:xfrm>
          <a:solidFill>
            <a:srgbClr val="001689"/>
          </a:solidFill>
        </p:spPr>
        <p:txBody>
          <a:bodyPr lIns="228600" tIns="192024" rIns="228600" bIns="228600"/>
          <a:lstStyle>
            <a:lvl1pPr>
              <a:defRPr sz="1050">
                <a:solidFill>
                  <a:schemeClr val="bg2"/>
                </a:solidFill>
                <a:latin typeface="IBM Plex Sans SemiBold"/>
                <a:cs typeface="IBM Plex Sans SemiBold"/>
              </a:defRPr>
            </a:lvl1pPr>
          </a:lstStyle>
          <a:p>
            <a:pPr lvl="0"/>
            <a:r>
              <a:rPr lang="en-US" dirty="0"/>
              <a:t>Click to edit Master text styles</a:t>
            </a:r>
          </a:p>
        </p:txBody>
      </p:sp>
      <p:sp>
        <p:nvSpPr>
          <p:cNvPr id="9" name="Footer Placeholder 3"/>
          <p:cNvSpPr txBox="1">
            <a:spLocks/>
          </p:cNvSpPr>
          <p:nvPr userDrawn="1"/>
        </p:nvSpPr>
        <p:spPr>
          <a:xfrm>
            <a:off x="171450" y="4895060"/>
            <a:ext cx="4800600" cy="137160"/>
          </a:xfrm>
          <a:prstGeom prst="rect">
            <a:avLst/>
          </a:prstGeom>
        </p:spPr>
        <p:txBody>
          <a:bodyPr anchor="ctr"/>
          <a:lstStyle>
            <a:defPPr>
              <a:defRPr lang="en-US"/>
            </a:defPPr>
            <a:lvl1pPr marL="0" algn="l" defTabSz="685800" rtl="0" eaLnBrk="1" latinLnBrk="0" hangingPunct="1">
              <a:defRPr sz="600"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50" dirty="0">
                <a:latin typeface="IBM Plex Sans"/>
              </a:rPr>
              <a:t>IBM </a:t>
            </a:r>
            <a:r>
              <a:rPr lang="en-US" sz="450" dirty="0">
                <a:latin typeface="IBM Plex Sans"/>
                <a:cs typeface="IBM Plex Sans"/>
              </a:rPr>
              <a:t>Cloud</a:t>
            </a:r>
            <a:r>
              <a:rPr lang="en-US" sz="450" dirty="0">
                <a:latin typeface="IBM Plex Sans"/>
              </a:rPr>
              <a:t>/ © 2018 IBM Corporation</a:t>
            </a:r>
          </a:p>
        </p:txBody>
      </p:sp>
      <p:sp>
        <p:nvSpPr>
          <p:cNvPr id="11" name="Title Placeholder 1"/>
          <p:cNvSpPr>
            <a:spLocks noGrp="1"/>
          </p:cNvSpPr>
          <p:nvPr>
            <p:ph type="title"/>
          </p:nvPr>
        </p:nvSpPr>
        <p:spPr>
          <a:xfrm>
            <a:off x="171450" y="228601"/>
            <a:ext cx="3086100" cy="357631"/>
          </a:xfrm>
          <a:prstGeom prst="rect">
            <a:avLst/>
          </a:prstGeom>
        </p:spPr>
        <p:txBody>
          <a:bodyPr vert="horz" lIns="0" tIns="0" rIns="0" bIns="0" rtlCol="0" anchor="t" anchorCtr="0">
            <a:noAutofit/>
          </a:bodyPr>
          <a:lstStyle/>
          <a:p>
            <a:r>
              <a:rPr lang="en-US" noProof="0" dirty="0"/>
              <a:t>Click to edit Master title style</a:t>
            </a:r>
          </a:p>
        </p:txBody>
      </p:sp>
      <p:pic>
        <p:nvPicPr>
          <p:cNvPr id="13" name="Picture 12">
            <a:hlinkClick r:id="rId2" action="ppaction://hlinksldjump"/>
            <a:extLst>
              <a:ext uri="{FF2B5EF4-FFF2-40B4-BE49-F238E27FC236}">
                <a16:creationId xmlns:a16="http://schemas.microsoft.com/office/drawing/2014/main" id="{AD9E5F20-704D-E647-A10E-418097434130}"/>
              </a:ext>
            </a:extLst>
          </p:cNvPr>
          <p:cNvPicPr>
            <a:picLocks noChangeAspect="1"/>
          </p:cNvPicPr>
          <p:nvPr userDrawn="1"/>
        </p:nvPicPr>
        <p:blipFill>
          <a:blip r:embed="rId3"/>
          <a:stretch>
            <a:fillRect/>
          </a:stretch>
        </p:blipFill>
        <p:spPr>
          <a:xfrm>
            <a:off x="6769143" y="5025025"/>
            <a:ext cx="52924" cy="70565"/>
          </a:xfrm>
          <a:prstGeom prst="rect">
            <a:avLst/>
          </a:prstGeom>
        </p:spPr>
      </p:pic>
    </p:spTree>
    <p:extLst>
      <p:ext uri="{BB962C8B-B14F-4D97-AF65-F5344CB8AC3E}">
        <p14:creationId xmlns:p14="http://schemas.microsoft.com/office/powerpoint/2010/main" val="31463287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3429001" y="2571750"/>
            <a:ext cx="3429000" cy="2571750"/>
          </a:xfrm>
          <a:solidFill>
            <a:schemeClr val="accent3"/>
          </a:solidFill>
        </p:spPr>
        <p:txBody>
          <a:bodyPr lIns="228600" tIns="192024" rIns="228600" bIns="228600"/>
          <a:lstStyle>
            <a:lvl1pPr>
              <a:defRPr sz="1050">
                <a:solidFill>
                  <a:schemeClr val="bg2"/>
                </a:solidFill>
              </a:defRPr>
            </a:lvl1pPr>
          </a:lstStyle>
          <a:p>
            <a:pPr lvl="0"/>
            <a:r>
              <a:rPr lang="en-US"/>
              <a:t>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dirty="0"/>
              <a:t>IBM Cloud / July 2019 / © 2019 IBM Corporation</a:t>
            </a:r>
          </a:p>
        </p:txBody>
      </p:sp>
      <p:sp>
        <p:nvSpPr>
          <p:cNvPr id="12" name="Text Placeholder 11"/>
          <p:cNvSpPr>
            <a:spLocks noGrp="1"/>
          </p:cNvSpPr>
          <p:nvPr>
            <p:ph type="body" sz="quarter" idx="13"/>
          </p:nvPr>
        </p:nvSpPr>
        <p:spPr>
          <a:xfrm>
            <a:off x="171450" y="182881"/>
            <a:ext cx="3086100" cy="300037"/>
          </a:xfrm>
        </p:spPr>
        <p:txBody>
          <a:bodyPr/>
          <a:lstStyle>
            <a:lvl1pPr>
              <a:defRPr sz="1200"/>
            </a:lvl1pPr>
          </a:lstStyle>
          <a:p>
            <a:pPr lvl="0"/>
            <a:r>
              <a:rPr lang="en-US"/>
              <a:t>Edit Master text styles</a:t>
            </a:r>
          </a:p>
        </p:txBody>
      </p:sp>
      <p:sp>
        <p:nvSpPr>
          <p:cNvPr id="7" name="Text Placeholder 6"/>
          <p:cNvSpPr>
            <a:spLocks noGrp="1"/>
          </p:cNvSpPr>
          <p:nvPr>
            <p:ph type="body" sz="quarter" idx="14"/>
          </p:nvPr>
        </p:nvSpPr>
        <p:spPr>
          <a:xfrm>
            <a:off x="171450" y="1097281"/>
            <a:ext cx="3086100" cy="3488731"/>
          </a:xfrm>
        </p:spPr>
        <p:txBody>
          <a:bodyPr/>
          <a:lstStyle>
            <a:lvl1pPr>
              <a:defRPr sz="1200"/>
            </a:lvl1pPr>
            <a:lvl2pPr>
              <a:defRPr sz="1050"/>
            </a:lvl2pPr>
            <a:lvl3pPr>
              <a:defRPr sz="1050"/>
            </a:lvl3pPr>
            <a:lvl4pPr>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5143500" y="0"/>
            <a:ext cx="1714500" cy="2571750"/>
          </a:xfrm>
          <a:solidFill>
            <a:schemeClr val="bg1"/>
          </a:solidFill>
        </p:spPr>
        <p:txBody>
          <a:bodyPr lIns="228600" tIns="192024" rIns="228600" bIns="228600"/>
          <a:lstStyle>
            <a:lvl1pPr>
              <a:defRPr sz="105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3429000" y="0"/>
            <a:ext cx="1714500" cy="2571750"/>
          </a:xfrm>
          <a:solidFill>
            <a:schemeClr val="accent2"/>
          </a:solidFill>
        </p:spPr>
        <p:txBody>
          <a:bodyPr lIns="228600" tIns="192024" rIns="228600" bIns="228600"/>
          <a:lstStyle>
            <a:lvl1pPr>
              <a:defRPr sz="1050">
                <a:solidFill>
                  <a:schemeClr val="bg2"/>
                </a:solidFill>
              </a:defRPr>
            </a:lvl1pPr>
          </a:lstStyle>
          <a:p>
            <a:pPr lvl="0"/>
            <a:r>
              <a:rPr lang="en-US"/>
              <a:t>Edit Master text styles</a:t>
            </a:r>
          </a:p>
        </p:txBody>
      </p:sp>
    </p:spTree>
    <p:extLst>
      <p:ext uri="{BB962C8B-B14F-4D97-AF65-F5344CB8AC3E}">
        <p14:creationId xmlns:p14="http://schemas.microsoft.com/office/powerpoint/2010/main" val="22956157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3429001" y="2571750"/>
            <a:ext cx="3429000" cy="2571750"/>
          </a:xfrm>
          <a:solidFill>
            <a:schemeClr val="accent3"/>
          </a:solidFill>
        </p:spPr>
        <p:txBody>
          <a:bodyPr lIns="228600" tIns="192024" rIns="228600" bIns="228600"/>
          <a:lstStyle>
            <a:lvl1pPr>
              <a:defRPr sz="1050">
                <a:solidFill>
                  <a:schemeClr val="bg2"/>
                </a:solidFill>
              </a:defRPr>
            </a:lvl1pPr>
          </a:lstStyle>
          <a:p>
            <a:pPr lvl="0"/>
            <a:r>
              <a:rPr lang="en-US"/>
              <a:t>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dirty="0"/>
              <a:t>IBM Cloud / July 2019 / © 2019 IBM Corporation</a:t>
            </a:r>
          </a:p>
        </p:txBody>
      </p:sp>
      <p:sp>
        <p:nvSpPr>
          <p:cNvPr id="8" name="Content Placeholder 7"/>
          <p:cNvSpPr>
            <a:spLocks noGrp="1"/>
          </p:cNvSpPr>
          <p:nvPr>
            <p:ph sz="quarter" idx="15"/>
          </p:nvPr>
        </p:nvSpPr>
        <p:spPr>
          <a:xfrm>
            <a:off x="5143500" y="0"/>
            <a:ext cx="1714500" cy="2571750"/>
          </a:xfrm>
          <a:solidFill>
            <a:schemeClr val="accent2"/>
          </a:solidFill>
        </p:spPr>
        <p:txBody>
          <a:bodyPr lIns="228600" tIns="192024" rIns="228600" bIns="228600"/>
          <a:lstStyle>
            <a:lvl1pPr>
              <a:defRPr sz="105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3429000" y="0"/>
            <a:ext cx="1714500" cy="2571750"/>
          </a:xfrm>
          <a:solidFill>
            <a:schemeClr val="tx1"/>
          </a:solidFill>
        </p:spPr>
        <p:txBody>
          <a:bodyPr lIns="228600" tIns="192024" rIns="228600" bIns="228600"/>
          <a:lstStyle>
            <a:lvl1pPr>
              <a:defRPr sz="1050">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2571751"/>
            <a:ext cx="3429000" cy="2111375"/>
          </a:xfrm>
          <a:solidFill>
            <a:schemeClr val="tx1"/>
          </a:solidFill>
        </p:spPr>
        <p:txBody>
          <a:bodyPr lIns="228600" tIns="192024" rIns="228600" bIns="228600"/>
          <a:lstStyle>
            <a:lvl1pPr>
              <a:defRPr sz="105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6" name="Title 5"/>
          <p:cNvSpPr>
            <a:spLocks noGrp="1"/>
          </p:cNvSpPr>
          <p:nvPr>
            <p:ph type="title"/>
          </p:nvPr>
        </p:nvSpPr>
        <p:spPr>
          <a:xfrm>
            <a:off x="0" y="-1"/>
            <a:ext cx="3428999" cy="257175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9691543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5143499" y="2571750"/>
            <a:ext cx="1714500" cy="2571750"/>
          </a:xfrm>
          <a:solidFill>
            <a:schemeClr val="accent4">
              <a:lumMod val="60000"/>
              <a:lumOff val="40000"/>
            </a:schemeClr>
          </a:solidFill>
        </p:spPr>
        <p:txBody>
          <a:bodyPr lIns="228600" tIns="192024" rIns="228600" bIns="228600"/>
          <a:lstStyle>
            <a:lvl1pPr>
              <a:defRPr sz="1050">
                <a:solidFill>
                  <a:schemeClr val="bg1"/>
                </a:solidFill>
              </a:defRPr>
            </a:lvl1pPr>
          </a:lstStyle>
          <a:p>
            <a:pPr lvl="0"/>
            <a:r>
              <a:rPr lang="en-US"/>
              <a:t>Edit Master text styles</a:t>
            </a:r>
          </a:p>
        </p:txBody>
      </p:sp>
      <p:sp>
        <p:nvSpPr>
          <p:cNvPr id="10" name="Content Placeholder 9"/>
          <p:cNvSpPr>
            <a:spLocks noGrp="1"/>
          </p:cNvSpPr>
          <p:nvPr>
            <p:ph sz="quarter" idx="16"/>
          </p:nvPr>
        </p:nvSpPr>
        <p:spPr>
          <a:xfrm>
            <a:off x="1714500" y="2571750"/>
            <a:ext cx="1714500" cy="2571750"/>
          </a:xfrm>
          <a:solidFill>
            <a:schemeClr val="accent3"/>
          </a:solidFill>
        </p:spPr>
        <p:txBody>
          <a:bodyPr lIns="228600" tIns="192024" rIns="228600" bIns="228600"/>
          <a:lstStyle>
            <a:lvl1pPr>
              <a:defRPr sz="1050">
                <a:solidFill>
                  <a:schemeClr val="bg2"/>
                </a:solidFill>
              </a:defRPr>
            </a:lvl1pPr>
          </a:lstStyle>
          <a:p>
            <a:pPr lvl="0"/>
            <a:r>
              <a:rPr lang="en-US"/>
              <a:t>Edit Master text styles</a:t>
            </a:r>
          </a:p>
        </p:txBody>
      </p:sp>
      <p:sp>
        <p:nvSpPr>
          <p:cNvPr id="14" name="Content Placeholder 13"/>
          <p:cNvSpPr>
            <a:spLocks noGrp="1"/>
          </p:cNvSpPr>
          <p:nvPr>
            <p:ph sz="quarter" idx="17"/>
          </p:nvPr>
        </p:nvSpPr>
        <p:spPr>
          <a:xfrm>
            <a:off x="3429001" y="2571750"/>
            <a:ext cx="1714498" cy="2571750"/>
          </a:xfrm>
          <a:solidFill>
            <a:schemeClr val="accent4"/>
          </a:solidFill>
        </p:spPr>
        <p:txBody>
          <a:bodyPr lIns="228600" tIns="192024" rIns="228600" bIns="228600"/>
          <a:lstStyle>
            <a:lvl1pPr>
              <a:defRPr sz="1050">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2571750"/>
            <a:ext cx="1714500" cy="2571750"/>
          </a:xfrm>
          <a:solidFill>
            <a:schemeClr val="accent2"/>
          </a:solidFill>
        </p:spPr>
        <p:txBody>
          <a:bodyPr lIns="228600" tIns="192024" rIns="228600" bIns="228600"/>
          <a:lstStyle>
            <a:lvl1pPr>
              <a:defRPr sz="105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dirty="0"/>
              <a:t>IBM Cloud / July 2019 / © 2019 IBM Corporation</a:t>
            </a:r>
          </a:p>
        </p:txBody>
      </p:sp>
      <p:sp>
        <p:nvSpPr>
          <p:cNvPr id="6" name="Title 5"/>
          <p:cNvSpPr>
            <a:spLocks noGrp="1"/>
          </p:cNvSpPr>
          <p:nvPr>
            <p:ph type="title"/>
          </p:nvPr>
        </p:nvSpPr>
        <p:spPr>
          <a:xfrm>
            <a:off x="0" y="-1"/>
            <a:ext cx="6857999" cy="2571751"/>
          </a:xfrm>
          <a:solidFill>
            <a:schemeClr val="tx1"/>
          </a:solidFill>
        </p:spPr>
        <p:txBody>
          <a:bodyPr lIns="228600" tIns="155448" rIns="228600" bIns="228600"/>
          <a:lstStyle>
            <a:lvl1pPr>
              <a:defRPr sz="36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40057560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dirty="0"/>
              <a:t>IBM Cloud / August 2019 / © 2019 IBM Corporation</a:t>
            </a:r>
          </a:p>
        </p:txBody>
      </p:sp>
      <p:sp>
        <p:nvSpPr>
          <p:cNvPr id="6" name="Title 5"/>
          <p:cNvSpPr>
            <a:spLocks noGrp="1"/>
          </p:cNvSpPr>
          <p:nvPr>
            <p:ph type="title"/>
          </p:nvPr>
        </p:nvSpPr>
        <p:spPr>
          <a:xfrm>
            <a:off x="0" y="-1"/>
            <a:ext cx="6857999" cy="1290639"/>
          </a:xfrm>
          <a:solidFill>
            <a:schemeClr val="tx1"/>
          </a:solidFill>
        </p:spPr>
        <p:txBody>
          <a:bodyPr lIns="228600" tIns="201168" rIns="228600" bIns="228600"/>
          <a:lstStyle>
            <a:lvl1pPr>
              <a:defRPr sz="18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8768640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1714500" cy="2286000"/>
          </a:xfrm>
          <a:solidFill>
            <a:schemeClr val="tx1"/>
          </a:solidFill>
        </p:spPr>
        <p:txBody>
          <a:bodyPr lIns="228600" tIns="155448" rIns="228600" bIns="228600"/>
          <a:lstStyle>
            <a:lvl1pPr>
              <a:defRPr>
                <a:solidFill>
                  <a:schemeClr val="bg2"/>
                </a:solidFill>
              </a:defRPr>
            </a:lvl1pPr>
            <a:lvl2pPr>
              <a:defRPr sz="750">
                <a:solidFill>
                  <a:schemeClr val="bg2"/>
                </a:solidFill>
              </a:defRPr>
            </a:lvl2pPr>
            <a:lvl3pPr>
              <a:defRPr sz="750">
                <a:solidFill>
                  <a:schemeClr val="bg2"/>
                </a:solidFill>
              </a:defRPr>
            </a:lvl3pPr>
            <a:lvl4pPr>
              <a:defRPr sz="750">
                <a:solidFill>
                  <a:schemeClr val="bg2"/>
                </a:solidFill>
              </a:defRPr>
            </a:lvl4pPr>
            <a:lvl5pPr>
              <a:defRPr sz="75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dirty="0"/>
              <a:t>IBM Cloud / July 2019 / © 2019 IBM Corporation</a:t>
            </a:r>
          </a:p>
        </p:txBody>
      </p:sp>
    </p:spTree>
    <p:extLst>
      <p:ext uri="{BB962C8B-B14F-4D97-AF65-F5344CB8AC3E}">
        <p14:creationId xmlns:p14="http://schemas.microsoft.com/office/powerpoint/2010/main" val="40467066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1714500" cy="5143500"/>
          </a:xfrm>
          <a:solidFill>
            <a:schemeClr val="tx1"/>
          </a:solidFill>
        </p:spPr>
        <p:txBody>
          <a:bodyPr lIns="228600" tIns="192024" rIns="228600" bIns="228600"/>
          <a:lstStyle>
            <a:lvl1pPr>
              <a:defRPr sz="1200">
                <a:solidFill>
                  <a:schemeClr val="bg2"/>
                </a:solidFill>
              </a:defRPr>
            </a:lvl1pPr>
            <a:lvl2pPr>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1714500" y="0"/>
            <a:ext cx="1714500" cy="5143500"/>
          </a:xfrm>
          <a:solidFill>
            <a:schemeClr val="accent2"/>
          </a:solidFill>
        </p:spPr>
        <p:txBody>
          <a:bodyPr lIns="228600" tIns="192024" rIns="228600" bIns="228600"/>
          <a:lstStyle>
            <a:lvl1pPr>
              <a:defRPr sz="1050">
                <a:solidFill>
                  <a:schemeClr val="bg2"/>
                </a:solidFill>
              </a:defRPr>
            </a:lvl1pPr>
            <a:lvl2pPr>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a:t>Edit Master text styles</a:t>
            </a:r>
          </a:p>
        </p:txBody>
      </p:sp>
      <p:sp>
        <p:nvSpPr>
          <p:cNvPr id="15" name="Content Placeholder 14"/>
          <p:cNvSpPr>
            <a:spLocks noGrp="1"/>
          </p:cNvSpPr>
          <p:nvPr>
            <p:ph sz="quarter" idx="21"/>
          </p:nvPr>
        </p:nvSpPr>
        <p:spPr>
          <a:xfrm>
            <a:off x="3429000" y="0"/>
            <a:ext cx="1714500" cy="5143500"/>
          </a:xfrm>
          <a:solidFill>
            <a:schemeClr val="accent3"/>
          </a:solidFill>
        </p:spPr>
        <p:txBody>
          <a:bodyPr lIns="228600" tIns="192024" rIns="228600" bIns="228600"/>
          <a:lstStyle>
            <a:lvl1pPr>
              <a:defRPr sz="1050">
                <a:solidFill>
                  <a:schemeClr val="bg2"/>
                </a:solidFill>
              </a:defRPr>
            </a:lvl1pPr>
            <a:lvl2pPr>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a:t>Edit Master text styles</a:t>
            </a:r>
          </a:p>
        </p:txBody>
      </p:sp>
      <p:sp>
        <p:nvSpPr>
          <p:cNvPr id="17" name="Content Placeholder 16"/>
          <p:cNvSpPr>
            <a:spLocks noGrp="1"/>
          </p:cNvSpPr>
          <p:nvPr>
            <p:ph sz="quarter" idx="22"/>
          </p:nvPr>
        </p:nvSpPr>
        <p:spPr>
          <a:xfrm>
            <a:off x="5143500" y="0"/>
            <a:ext cx="1714500" cy="5143500"/>
          </a:xfrm>
          <a:solidFill>
            <a:schemeClr val="accent4"/>
          </a:solidFill>
        </p:spPr>
        <p:txBody>
          <a:bodyPr lIns="228600" tIns="192024" rIns="228600" bIns="228600"/>
          <a:lstStyle>
            <a:lvl1pPr>
              <a:defRPr sz="1050">
                <a:solidFill>
                  <a:schemeClr val="bg2"/>
                </a:solidFill>
              </a:defRPr>
            </a:lvl1pPr>
            <a:lvl2pPr>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dirty="0"/>
              <a:t>IBM Cloud / July 2019 / © 2019 IBM Corporation</a:t>
            </a:r>
          </a:p>
        </p:txBody>
      </p:sp>
    </p:spTree>
    <p:extLst>
      <p:ext uri="{BB962C8B-B14F-4D97-AF65-F5344CB8AC3E}">
        <p14:creationId xmlns:p14="http://schemas.microsoft.com/office/powerpoint/2010/main" val="34296080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dirty="0"/>
              <a:t>IBM Cloud / July 2019 / © 2019 IBM Corporation</a:t>
            </a:r>
          </a:p>
        </p:txBody>
      </p:sp>
      <p:sp>
        <p:nvSpPr>
          <p:cNvPr id="6" name="Text Placeholder 5"/>
          <p:cNvSpPr>
            <a:spLocks noGrp="1"/>
          </p:cNvSpPr>
          <p:nvPr>
            <p:ph type="body" sz="quarter" idx="12"/>
          </p:nvPr>
        </p:nvSpPr>
        <p:spPr>
          <a:xfrm>
            <a:off x="171450" y="1097281"/>
            <a:ext cx="1371600" cy="350144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823546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dirty="0"/>
              <a:t>IBM Cloud / July 2019 / © 2019 IBM Corporation</a:t>
            </a:r>
          </a:p>
        </p:txBody>
      </p:sp>
      <p:sp>
        <p:nvSpPr>
          <p:cNvPr id="7" name="Text Placeholder 6"/>
          <p:cNvSpPr>
            <a:spLocks noGrp="1"/>
          </p:cNvSpPr>
          <p:nvPr>
            <p:ph type="body" sz="quarter" idx="12"/>
          </p:nvPr>
        </p:nvSpPr>
        <p:spPr>
          <a:xfrm>
            <a:off x="171450" y="1116488"/>
            <a:ext cx="1371600" cy="3454400"/>
          </a:xfrm>
        </p:spPr>
        <p:txBody>
          <a:bodyPr/>
          <a:lstStyle>
            <a:lvl1pPr>
              <a:defRPr sz="1050"/>
            </a:lvl1pPr>
            <a:lvl2pPr>
              <a:defRPr sz="825"/>
            </a:lvl2pPr>
            <a:lvl3pPr>
              <a:defRPr sz="825"/>
            </a:lvl3pPr>
            <a:lvl4pPr>
              <a:defRPr sz="825"/>
            </a:lvl4pPr>
            <a:lvl5pPr>
              <a:defRPr sz="82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1885950" y="666750"/>
            <a:ext cx="4800600" cy="3824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17307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dirty="0"/>
              <a:t>IBM Cloud / July 2019 / © 2019 IBM Corporation</a:t>
            </a:r>
          </a:p>
        </p:txBody>
      </p:sp>
      <p:sp>
        <p:nvSpPr>
          <p:cNvPr id="7" name="Text Placeholder 6"/>
          <p:cNvSpPr>
            <a:spLocks noGrp="1"/>
          </p:cNvSpPr>
          <p:nvPr>
            <p:ph type="body" sz="quarter" idx="12"/>
          </p:nvPr>
        </p:nvSpPr>
        <p:spPr>
          <a:xfrm>
            <a:off x="171450" y="1116488"/>
            <a:ext cx="1371600" cy="3454400"/>
          </a:xfrm>
        </p:spPr>
        <p:txBody>
          <a:bodyPr/>
          <a:lstStyle>
            <a:lvl1pPr>
              <a:defRPr sz="1050"/>
            </a:lvl1pPr>
            <a:lvl2pPr>
              <a:defRPr sz="825"/>
            </a:lvl2pPr>
            <a:lvl3pPr>
              <a:defRPr sz="825"/>
            </a:lvl3pPr>
            <a:lvl4pPr>
              <a:defRPr sz="825"/>
            </a:lvl4pPr>
            <a:lvl5pPr>
              <a:defRPr sz="82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41128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dirty="0"/>
              <a:t>IBM Cloud / July 2019 / © 2019 IBM Corporation</a:t>
            </a:r>
          </a:p>
        </p:txBody>
      </p:sp>
      <p:sp>
        <p:nvSpPr>
          <p:cNvPr id="7" name="Text Placeholder 6"/>
          <p:cNvSpPr>
            <a:spLocks noGrp="1"/>
          </p:cNvSpPr>
          <p:nvPr>
            <p:ph type="body" sz="quarter" idx="12"/>
          </p:nvPr>
        </p:nvSpPr>
        <p:spPr>
          <a:xfrm>
            <a:off x="171450" y="1097280"/>
            <a:ext cx="1371600" cy="3502152"/>
          </a:xfrm>
        </p:spPr>
        <p:txBody>
          <a:bodyPr/>
          <a:lstStyle>
            <a:lvl1pPr>
              <a:defRPr sz="1200"/>
            </a:lvl1pPr>
            <a:lvl2pPr>
              <a:defRPr sz="825"/>
            </a:lvl2pPr>
            <a:lvl3pPr>
              <a:defRPr sz="825"/>
            </a:lvl3pPr>
            <a:lvl4pPr>
              <a:defRPr sz="825"/>
            </a:lvl4pPr>
            <a:lvl5pPr>
              <a:defRPr sz="82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1885950" y="1124712"/>
            <a:ext cx="1371600" cy="3456432"/>
          </a:xfrm>
        </p:spPr>
        <p:txBody>
          <a:bodyPr/>
          <a:lstStyle>
            <a:lvl1pPr>
              <a:defRPr sz="1050"/>
            </a:lvl1pPr>
            <a:lvl2pPr marL="0" indent="0">
              <a:buNone/>
              <a:defRPr sz="750"/>
            </a:lvl2pPr>
            <a:lvl3pPr>
              <a:defRPr sz="750"/>
            </a:lvl3pPr>
            <a:lvl4pPr>
              <a:defRPr sz="750"/>
            </a:lvl4pPr>
            <a:lvl5pPr>
              <a:defRPr sz="7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4"/>
          </p:nvPr>
        </p:nvSpPr>
        <p:spPr>
          <a:xfrm>
            <a:off x="3429000" y="0"/>
            <a:ext cx="3429000" cy="5143500"/>
          </a:xfrm>
        </p:spPr>
        <p:txBody>
          <a:bodyPr/>
          <a:lstStyle/>
          <a:p>
            <a:r>
              <a:rPr lang="en-US"/>
              <a:t>Click icon to add picture</a:t>
            </a:r>
          </a:p>
        </p:txBody>
      </p:sp>
    </p:spTree>
    <p:extLst>
      <p:ext uri="{BB962C8B-B14F-4D97-AF65-F5344CB8AC3E}">
        <p14:creationId xmlns:p14="http://schemas.microsoft.com/office/powerpoint/2010/main" val="148130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3429001" y="2571750"/>
            <a:ext cx="1714499" cy="2571750"/>
          </a:xfrm>
          <a:solidFill>
            <a:srgbClr val="393939"/>
          </a:solidFill>
        </p:spPr>
        <p:txBody>
          <a:bodyPr lIns="228600" tIns="192024" rIns="228600" bIns="228600"/>
          <a:lstStyle>
            <a:lvl1pPr>
              <a:defRPr sz="1050">
                <a:solidFill>
                  <a:schemeClr val="bg2"/>
                </a:solidFill>
              </a:defRPr>
            </a:lvl1pPr>
          </a:lstStyle>
          <a:p>
            <a:pPr lvl="0"/>
            <a:r>
              <a:rPr lang="en-US"/>
              <a:t>Click to edit Master text styles</a:t>
            </a:r>
          </a:p>
        </p:txBody>
      </p:sp>
      <p:sp>
        <p:nvSpPr>
          <p:cNvPr id="8" name="Content Placeholder 7"/>
          <p:cNvSpPr>
            <a:spLocks noGrp="1"/>
          </p:cNvSpPr>
          <p:nvPr>
            <p:ph sz="quarter" idx="15"/>
          </p:nvPr>
        </p:nvSpPr>
        <p:spPr>
          <a:xfrm>
            <a:off x="5143500" y="2571750"/>
            <a:ext cx="1714500" cy="2571750"/>
          </a:xfrm>
          <a:solidFill>
            <a:srgbClr val="0064FF"/>
          </a:solidFill>
        </p:spPr>
        <p:txBody>
          <a:bodyPr lIns="228600" tIns="192024" rIns="228600" bIns="228600"/>
          <a:lstStyle>
            <a:lvl1pPr>
              <a:defRPr sz="1050">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7" name="Text Placeholder 6"/>
          <p:cNvSpPr>
            <a:spLocks noGrp="1"/>
          </p:cNvSpPr>
          <p:nvPr>
            <p:ph type="body" sz="quarter" idx="14"/>
          </p:nvPr>
        </p:nvSpPr>
        <p:spPr>
          <a:xfrm>
            <a:off x="171450" y="1097281"/>
            <a:ext cx="3086100" cy="3488731"/>
          </a:xfrm>
        </p:spPr>
        <p:txBody>
          <a:bodyPr/>
          <a:lstStyle>
            <a:lvl1pPr>
              <a:defRPr sz="1200"/>
            </a:lvl1pPr>
            <a:lvl2pPr>
              <a:defRPr sz="105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p:cNvSpPr>
            <a:spLocks noGrp="1"/>
          </p:cNvSpPr>
          <p:nvPr>
            <p:ph sz="quarter" idx="16"/>
          </p:nvPr>
        </p:nvSpPr>
        <p:spPr>
          <a:xfrm>
            <a:off x="3429000" y="0"/>
            <a:ext cx="3429000" cy="2571750"/>
          </a:xfrm>
          <a:solidFill>
            <a:srgbClr val="000F5E"/>
          </a:solidFill>
        </p:spPr>
        <p:txBody>
          <a:bodyPr lIns="228600" tIns="192024" rIns="228600" bIns="228600"/>
          <a:lstStyle>
            <a:lvl1pPr>
              <a:defRPr sz="1050">
                <a:solidFill>
                  <a:srgbClr val="FFFFFF"/>
                </a:solidFill>
                <a:latin typeface="IBM Plex Sans SemiBold"/>
                <a:cs typeface="IBM Plex Sans SemiBold"/>
              </a:defRPr>
            </a:lvl1pPr>
          </a:lstStyle>
          <a:p>
            <a:pPr lvl="0"/>
            <a:r>
              <a:rPr lang="en-US" dirty="0"/>
              <a:t>Click to edit Master text styles</a:t>
            </a:r>
          </a:p>
        </p:txBody>
      </p:sp>
      <p:sp>
        <p:nvSpPr>
          <p:cNvPr id="9" name="Footer Placeholder 3"/>
          <p:cNvSpPr txBox="1">
            <a:spLocks/>
          </p:cNvSpPr>
          <p:nvPr userDrawn="1"/>
        </p:nvSpPr>
        <p:spPr>
          <a:xfrm>
            <a:off x="171450" y="4895060"/>
            <a:ext cx="4800600" cy="137160"/>
          </a:xfrm>
          <a:prstGeom prst="rect">
            <a:avLst/>
          </a:prstGeom>
        </p:spPr>
        <p:txBody>
          <a:bodyPr anchor="ctr"/>
          <a:lstStyle>
            <a:defPPr>
              <a:defRPr lang="en-US"/>
            </a:defPPr>
            <a:lvl1pPr marL="0" algn="l" defTabSz="685800" rtl="0" eaLnBrk="1" latinLnBrk="0" hangingPunct="1">
              <a:defRPr sz="600"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50" dirty="0">
                <a:latin typeface="IBM Plex Sans"/>
              </a:rPr>
              <a:t>IBM </a:t>
            </a:r>
            <a:r>
              <a:rPr lang="en-US" sz="450" dirty="0">
                <a:latin typeface="IBM Plex Sans"/>
                <a:cs typeface="IBM Plex Sans"/>
              </a:rPr>
              <a:t>Cloud</a:t>
            </a:r>
            <a:r>
              <a:rPr lang="en-US" sz="450" dirty="0">
                <a:latin typeface="IBM Plex Sans"/>
              </a:rPr>
              <a:t>/ DOC ID / Month XX, 2017 / © 2017 IBM Corporation</a:t>
            </a:r>
          </a:p>
        </p:txBody>
      </p:sp>
      <p:sp>
        <p:nvSpPr>
          <p:cNvPr id="11" name="Title Placeholder 1"/>
          <p:cNvSpPr>
            <a:spLocks noGrp="1"/>
          </p:cNvSpPr>
          <p:nvPr>
            <p:ph type="title"/>
          </p:nvPr>
        </p:nvSpPr>
        <p:spPr>
          <a:xfrm>
            <a:off x="171450" y="228601"/>
            <a:ext cx="3086100" cy="357631"/>
          </a:xfrm>
          <a:prstGeom prst="rect">
            <a:avLst/>
          </a:prstGeom>
        </p:spPr>
        <p:txBody>
          <a:bodyPr vert="horz" lIns="0" tIns="0" rIns="0" bIns="0" rtlCol="0" anchor="t" anchorCtr="0">
            <a:noAutofit/>
          </a:bodyPr>
          <a:lstStyle/>
          <a:p>
            <a:r>
              <a:rPr lang="en-US" noProof="0" dirty="0"/>
              <a:t>Click to edit Master title style</a:t>
            </a:r>
          </a:p>
        </p:txBody>
      </p:sp>
      <p:pic>
        <p:nvPicPr>
          <p:cNvPr id="13" name="Picture 12">
            <a:hlinkClick r:id="rId2" action="ppaction://hlinksldjump"/>
            <a:extLst>
              <a:ext uri="{FF2B5EF4-FFF2-40B4-BE49-F238E27FC236}">
                <a16:creationId xmlns:a16="http://schemas.microsoft.com/office/drawing/2014/main" id="{B304BAE2-6D95-3641-96C5-E0E06A46B9BE}"/>
              </a:ext>
            </a:extLst>
          </p:cNvPr>
          <p:cNvPicPr>
            <a:picLocks noChangeAspect="1"/>
          </p:cNvPicPr>
          <p:nvPr userDrawn="1"/>
        </p:nvPicPr>
        <p:blipFill>
          <a:blip r:embed="rId3"/>
          <a:stretch>
            <a:fillRect/>
          </a:stretch>
        </p:blipFill>
        <p:spPr>
          <a:xfrm>
            <a:off x="6769143" y="5025025"/>
            <a:ext cx="52924" cy="70565"/>
          </a:xfrm>
          <a:prstGeom prst="rect">
            <a:avLst/>
          </a:prstGeom>
        </p:spPr>
      </p:pic>
    </p:spTree>
    <p:extLst>
      <p:ext uri="{BB962C8B-B14F-4D97-AF65-F5344CB8AC3E}">
        <p14:creationId xmlns:p14="http://schemas.microsoft.com/office/powerpoint/2010/main" val="337339717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dirty="0"/>
              <a:t>IBM Cloud / July 2019 / © 2019 IBM Corporation</a:t>
            </a:r>
          </a:p>
        </p:txBody>
      </p:sp>
      <p:sp>
        <p:nvSpPr>
          <p:cNvPr id="7" name="Text Placeholder 6"/>
          <p:cNvSpPr>
            <a:spLocks noGrp="1"/>
          </p:cNvSpPr>
          <p:nvPr>
            <p:ph type="body" sz="quarter" idx="12"/>
          </p:nvPr>
        </p:nvSpPr>
        <p:spPr>
          <a:xfrm>
            <a:off x="171450" y="1097280"/>
            <a:ext cx="1371600" cy="3502152"/>
          </a:xfrm>
        </p:spPr>
        <p:txBody>
          <a:bodyPr/>
          <a:lstStyle>
            <a:lvl1pPr>
              <a:defRPr sz="1200"/>
            </a:lvl1pPr>
            <a:lvl2pPr>
              <a:defRPr sz="825"/>
            </a:lvl2pPr>
            <a:lvl3pPr>
              <a:defRPr sz="825"/>
            </a:lvl3pPr>
            <a:lvl4pPr>
              <a:defRPr sz="825"/>
            </a:lvl4pPr>
            <a:lvl5pPr>
              <a:defRPr sz="82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1885950" y="1116013"/>
            <a:ext cx="1371600" cy="3456432"/>
          </a:xfrm>
        </p:spPr>
        <p:txBody>
          <a:bodyPr/>
          <a:lstStyle>
            <a:lvl1pPr>
              <a:defRPr sz="1050"/>
            </a:lvl1pPr>
            <a:lvl2pPr marL="0" indent="0">
              <a:buNone/>
              <a:defRPr sz="750"/>
            </a:lvl2pPr>
            <a:lvl3pPr>
              <a:defRPr sz="750"/>
            </a:lvl3pPr>
            <a:lvl4pPr>
              <a:defRPr sz="750"/>
            </a:lvl4pPr>
            <a:lvl5pPr>
              <a:defRPr sz="7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3525294" y="1051560"/>
            <a:ext cx="3161256" cy="3456432"/>
          </a:xfrm>
        </p:spPr>
        <p:txBody>
          <a:bodyPr/>
          <a:lstStyle>
            <a:lvl1pPr marL="88106" indent="-88106">
              <a:tabLst/>
              <a:defRPr sz="1800"/>
            </a:lvl1pPr>
            <a:lvl2pPr marL="0" indent="0">
              <a:buNone/>
              <a:defRPr sz="825"/>
            </a:lvl2pPr>
            <a:lvl3pPr>
              <a:defRPr sz="825"/>
            </a:lvl3pPr>
            <a:lvl4pPr>
              <a:defRPr sz="825"/>
            </a:lvl4pPr>
            <a:lvl5pPr>
              <a:defRPr sz="82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18332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dirty="0"/>
              <a:t>IBM Cloud / July 2019 / © 2019 IBM Corporation</a:t>
            </a:r>
          </a:p>
        </p:txBody>
      </p:sp>
      <p:sp>
        <p:nvSpPr>
          <p:cNvPr id="6" name="Text Placeholder 5"/>
          <p:cNvSpPr>
            <a:spLocks noGrp="1"/>
          </p:cNvSpPr>
          <p:nvPr>
            <p:ph type="body" sz="quarter" idx="12"/>
          </p:nvPr>
        </p:nvSpPr>
        <p:spPr>
          <a:xfrm>
            <a:off x="171450" y="192025"/>
            <a:ext cx="1371600" cy="440899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1885950" y="225425"/>
            <a:ext cx="4800600" cy="4597400"/>
          </a:xfrm>
        </p:spPr>
        <p:txBody>
          <a:bodyPr/>
          <a:lstStyle/>
          <a:p>
            <a:r>
              <a:rPr lang="en-US"/>
              <a:t>Click icon to add table</a:t>
            </a:r>
          </a:p>
        </p:txBody>
      </p:sp>
    </p:spTree>
    <p:extLst>
      <p:ext uri="{BB962C8B-B14F-4D97-AF65-F5344CB8AC3E}">
        <p14:creationId xmlns:p14="http://schemas.microsoft.com/office/powerpoint/2010/main" val="3370948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dirty="0"/>
              <a:t>IBM Cloud / July 2019 / © 2019 IBM Corporation</a:t>
            </a:r>
          </a:p>
        </p:txBody>
      </p:sp>
    </p:spTree>
    <p:extLst>
      <p:ext uri="{BB962C8B-B14F-4D97-AF65-F5344CB8AC3E}">
        <p14:creationId xmlns:p14="http://schemas.microsoft.com/office/powerpoint/2010/main" val="25076531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984793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en-US" dirty="0"/>
              <a:t>IBM Cloud / July 2019 / © 2019 IBM Corporation</a:t>
            </a:r>
          </a:p>
        </p:txBody>
      </p:sp>
      <p:sp>
        <p:nvSpPr>
          <p:cNvPr id="6" name="Text Placeholder 5"/>
          <p:cNvSpPr>
            <a:spLocks noGrp="1"/>
          </p:cNvSpPr>
          <p:nvPr>
            <p:ph type="body" sz="quarter" idx="12"/>
          </p:nvPr>
        </p:nvSpPr>
        <p:spPr>
          <a:xfrm>
            <a:off x="171450" y="1143000"/>
            <a:ext cx="3086100" cy="3584448"/>
          </a:xfrm>
        </p:spPr>
        <p:txBody>
          <a:bodyPr/>
          <a:lstStyle>
            <a:lvl1pPr marL="0" indent="0">
              <a:spcBef>
                <a:spcPts val="0"/>
              </a:spcBef>
              <a:tabLst>
                <a:tab pos="2955131" algn="dec"/>
              </a:tabLst>
              <a:defRPr sz="825"/>
            </a:lvl1pPr>
            <a:lvl2pPr marL="129779" indent="-129779">
              <a:spcBef>
                <a:spcPts val="0"/>
              </a:spcBef>
              <a:tabLst/>
              <a:defRPr/>
            </a:lvl2pPr>
            <a:lvl3pPr>
              <a:spcBef>
                <a:spcPts val="0"/>
              </a:spcBef>
              <a:defRPr/>
            </a:lvl3pPr>
            <a:lvl4pPr>
              <a:spcBef>
                <a:spcPts val="0"/>
              </a:spcBef>
              <a:defRPr/>
            </a:lvl4pPr>
            <a:lvl5pPr>
              <a:spcBef>
                <a:spcPts val="0"/>
              </a:spcBef>
              <a:defRPr/>
            </a:lvl5pPr>
          </a:lstStyle>
          <a:p>
            <a:pPr marL="0" marR="0" lvl="0" indent="0" algn="l" defTabSz="342900" rtl="0" eaLnBrk="1" fontAlgn="auto" latinLnBrk="0" hangingPunct="1">
              <a:lnSpc>
                <a:spcPct val="100000"/>
              </a:lnSpc>
              <a:spcBef>
                <a:spcPts val="0"/>
              </a:spcBef>
              <a:spcAft>
                <a:spcPts val="0"/>
              </a:spcAft>
              <a:buClrTx/>
              <a:buSzTx/>
              <a:buFont typeface="Arial"/>
              <a:buNone/>
              <a:tabLst>
                <a:tab pos="3017520" algn="r"/>
              </a:tabLst>
              <a:defRPr/>
            </a:pPr>
            <a:r>
              <a:rPr lang="en-US"/>
              <a:t>Edit Master text styles</a:t>
            </a:r>
          </a:p>
        </p:txBody>
      </p:sp>
    </p:spTree>
    <p:extLst>
      <p:ext uri="{BB962C8B-B14F-4D97-AF65-F5344CB8AC3E}">
        <p14:creationId xmlns:p14="http://schemas.microsoft.com/office/powerpoint/2010/main" val="36738893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dirty="0"/>
              <a:t>IBM Cloud / July 2019 / © 2019 IBM Corporation</a:t>
            </a: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44465" y="2186151"/>
            <a:ext cx="969071" cy="526097"/>
          </a:xfrm>
          <a:prstGeom prst="rect">
            <a:avLst/>
          </a:prstGeom>
        </p:spPr>
      </p:pic>
    </p:spTree>
    <p:extLst>
      <p:ext uri="{BB962C8B-B14F-4D97-AF65-F5344CB8AC3E}">
        <p14:creationId xmlns:p14="http://schemas.microsoft.com/office/powerpoint/2010/main" val="60764571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itle Only - Black Bkgd">
    <p:bg>
      <p:bgPr>
        <a:solidFill>
          <a:srgbClr val="01020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Footer Placeholder 3"/>
          <p:cNvSpPr>
            <a:spLocks noGrp="1"/>
          </p:cNvSpPr>
          <p:nvPr>
            <p:ph type="ftr" sz="quarter" idx="10"/>
          </p:nvPr>
        </p:nvSpPr>
        <p:spPr/>
        <p:txBody>
          <a:bodyPr/>
          <a:lstStyle>
            <a:lvl1pPr>
              <a:defRPr/>
            </a:lvl1pPr>
          </a:lstStyle>
          <a:p>
            <a:pPr defTabSz="462892">
              <a:lnSpc>
                <a:spcPct val="90000"/>
              </a:lnSpc>
              <a:spcBef>
                <a:spcPts val="405"/>
              </a:spcBef>
              <a:buClr>
                <a:srgbClr val="1D3649"/>
              </a:buClr>
            </a:pPr>
            <a:r>
              <a:rPr lang="en-US">
                <a:solidFill>
                  <a:srgbClr val="FFFFFF"/>
                </a:solidFill>
              </a:rPr>
              <a:t>IBM Cloud / July 2019 / © 2019 IBM Corporation</a:t>
            </a:r>
            <a:endParaRPr lang="en-US" dirty="0">
              <a:solidFill>
                <a:srgbClr val="FFFFFF"/>
              </a:solidFill>
            </a:endParaRPr>
          </a:p>
        </p:txBody>
      </p:sp>
    </p:spTree>
    <p:extLst>
      <p:ext uri="{BB962C8B-B14F-4D97-AF65-F5344CB8AC3E}">
        <p14:creationId xmlns:p14="http://schemas.microsoft.com/office/powerpoint/2010/main" val="354330530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1_section, title, text (dark background)">
    <p:bg>
      <p:bgPr>
        <a:solidFill>
          <a:srgbClr val="000000"/>
        </a:solidFill>
        <a:effectLst/>
      </p:bgPr>
    </p:bg>
    <p:spTree>
      <p:nvGrpSpPr>
        <p:cNvPr id="1" name=""/>
        <p:cNvGrpSpPr/>
        <p:nvPr/>
      </p:nvGrpSpPr>
      <p:grpSpPr>
        <a:xfrm>
          <a:off x="0" y="0"/>
          <a:ext cx="0" cy="0"/>
          <a:chOff x="0" y="0"/>
          <a:chExt cx="0" cy="0"/>
        </a:xfrm>
      </p:grpSpPr>
      <p:sp>
        <p:nvSpPr>
          <p:cNvPr id="158" name="Rectangle 4"/>
          <p:cNvSpPr/>
          <p:nvPr/>
        </p:nvSpPr>
        <p:spPr>
          <a:xfrm>
            <a:off x="3429000" y="0"/>
            <a:ext cx="3429000" cy="5143500"/>
          </a:xfrm>
          <a:prstGeom prst="rect">
            <a:avLst/>
          </a:prstGeom>
          <a:solidFill>
            <a:srgbClr val="000000"/>
          </a:solidFill>
          <a:ln w="12700">
            <a:miter lim="400000"/>
          </a:ln>
        </p:spPr>
        <p:txBody>
          <a:bodyPr lIns="0" tIns="0" rIns="0" bIns="0" anchor="ctr"/>
          <a:lstStyle/>
          <a:p>
            <a:pPr algn="ctr">
              <a:defRPr sz="1200">
                <a:solidFill>
                  <a:srgbClr val="FFFFFF"/>
                </a:solidFill>
                <a:latin typeface="Arial"/>
                <a:ea typeface="Arial"/>
                <a:cs typeface="Arial"/>
                <a:sym typeface="Arial"/>
              </a:defRPr>
            </a:pPr>
            <a:endParaRPr sz="900"/>
          </a:p>
        </p:txBody>
      </p:sp>
      <p:sp>
        <p:nvSpPr>
          <p:cNvPr id="159" name="Title Text"/>
          <p:cNvSpPr txBox="1">
            <a:spLocks noGrp="1"/>
          </p:cNvSpPr>
          <p:nvPr>
            <p:ph type="title"/>
          </p:nvPr>
        </p:nvSpPr>
        <p:spPr>
          <a:xfrm>
            <a:off x="171450" y="1033272"/>
            <a:ext cx="3086100" cy="3566160"/>
          </a:xfrm>
          <a:prstGeom prst="rect">
            <a:avLst/>
          </a:prstGeom>
        </p:spPr>
        <p:txBody>
          <a:bodyPr/>
          <a:lstStyle/>
          <a:p>
            <a:r>
              <a:t>Title Text</a:t>
            </a:r>
          </a:p>
        </p:txBody>
      </p:sp>
      <p:sp>
        <p:nvSpPr>
          <p:cNvPr id="160" name="Body Level One…"/>
          <p:cNvSpPr txBox="1">
            <a:spLocks noGrp="1"/>
          </p:cNvSpPr>
          <p:nvPr>
            <p:ph type="body" sz="half" idx="1"/>
          </p:nvPr>
        </p:nvSpPr>
        <p:spPr>
          <a:xfrm>
            <a:off x="3600450" y="1124712"/>
            <a:ext cx="3086100" cy="3501448"/>
          </a:xfrm>
          <a:prstGeom prst="rect">
            <a:avLst/>
          </a:prstGeom>
        </p:spPr>
        <p:txBody>
          <a:bodyPr>
            <a:normAutofit/>
          </a:bodyPr>
          <a:lstStyle>
            <a:lvl2pPr marL="0" indent="0">
              <a:buSzTx/>
              <a:buNone/>
            </a:lvl2pPr>
            <a:lvl3pPr marL="333033" indent="-165163"/>
            <a:lvl4pPr marL="503501" indent="-160618"/>
            <a:lvl5pPr marL="637818" indent="-165163"/>
          </a:lstStyle>
          <a:p>
            <a:r>
              <a:t>Body Level One</a:t>
            </a:r>
          </a:p>
          <a:p>
            <a:pPr lvl="1"/>
            <a:r>
              <a:t>Body Level Two</a:t>
            </a:r>
          </a:p>
          <a:p>
            <a:pPr lvl="2"/>
            <a:r>
              <a:t>Body Level Three</a:t>
            </a:r>
          </a:p>
          <a:p>
            <a:pPr lvl="3"/>
            <a:r>
              <a:t>Body Level Four</a:t>
            </a:r>
          </a:p>
          <a:p>
            <a:pPr lvl="4"/>
            <a:r>
              <a:t>Body Level Five</a:t>
            </a:r>
          </a:p>
        </p:txBody>
      </p:sp>
      <p:sp>
        <p:nvSpPr>
          <p:cNvPr id="161" name="Text Placeholder 11"/>
          <p:cNvSpPr>
            <a:spLocks noGrp="1"/>
          </p:cNvSpPr>
          <p:nvPr>
            <p:ph type="body" sz="quarter" idx="13"/>
          </p:nvPr>
        </p:nvSpPr>
        <p:spPr>
          <a:xfrm>
            <a:off x="171450" y="201169"/>
            <a:ext cx="3086100" cy="300041"/>
          </a:xfrm>
          <a:prstGeom prst="rect">
            <a:avLst/>
          </a:prstGeom>
        </p:spPr>
        <p:txBody>
          <a:bodyPr>
            <a:normAutofit/>
          </a:bodyPr>
          <a:lstStyle/>
          <a:p>
            <a:endParaRPr/>
          </a:p>
        </p:txBody>
      </p:sp>
      <p:sp>
        <p:nvSpPr>
          <p:cNvPr id="162" name="Slide Number"/>
          <p:cNvSpPr txBox="1">
            <a:spLocks noGrp="1"/>
          </p:cNvSpPr>
          <p:nvPr>
            <p:ph type="sldNum" sz="quarter" idx="2"/>
          </p:nvPr>
        </p:nvSpPr>
        <p:spPr>
          <a:xfrm>
            <a:off x="6609609" y="4848896"/>
            <a:ext cx="76945" cy="92333"/>
          </a:xfrm>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659403955"/>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Cover Slide">
    <p:bg>
      <p:bgPr>
        <a:gradFill>
          <a:gsLst>
            <a:gs pos="0">
              <a:schemeClr val="accent2"/>
            </a:gs>
            <a:gs pos="100000">
              <a:schemeClr val="tx1"/>
            </a:gs>
          </a:gsLst>
          <a:lin ang="0" scaled="0"/>
        </a:gra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171450" y="4828032"/>
            <a:ext cx="4800600" cy="137160"/>
          </a:xfrm>
        </p:spPr>
        <p:txBody>
          <a:bodyPr/>
          <a:lstStyle>
            <a:lvl1pPr>
              <a:defRPr>
                <a:solidFill>
                  <a:schemeClr val="bg2"/>
                </a:solidFill>
              </a:defRPr>
            </a:lvl1pPr>
          </a:lstStyle>
          <a:p>
            <a:r>
              <a:rPr lang="de-DE"/>
              <a:t>IBM Cloud / DOC ID / Month XX, 2018 / © 2018 IBM Corporation</a:t>
            </a:r>
            <a:endParaRPr lang="en-US"/>
          </a:p>
        </p:txBody>
      </p:sp>
      <p:sp>
        <p:nvSpPr>
          <p:cNvPr id="4" name="Title 3"/>
          <p:cNvSpPr>
            <a:spLocks noGrp="1"/>
          </p:cNvSpPr>
          <p:nvPr>
            <p:ph type="title"/>
          </p:nvPr>
        </p:nvSpPr>
        <p:spPr>
          <a:xfrm>
            <a:off x="171450" y="203781"/>
            <a:ext cx="3086101" cy="4479344"/>
          </a:xfrm>
        </p:spPr>
        <p:txBody>
          <a:bodyPr/>
          <a:lstStyle>
            <a:lvl1pPr>
              <a:lnSpc>
                <a:spcPct val="90000"/>
              </a:lnSpc>
              <a:defRPr sz="1800" b="0">
                <a:solidFill>
                  <a:schemeClr val="bg2"/>
                </a:solidFill>
              </a:defRPr>
            </a:lvl1pPr>
          </a:lstStyle>
          <a:p>
            <a:r>
              <a:rPr lang="en-US" dirty="0"/>
              <a:t>Click to edit Master title style</a:t>
            </a: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95359" y="241301"/>
            <a:ext cx="391192" cy="211455"/>
          </a:xfrm>
          <a:prstGeom prst="rect">
            <a:avLst/>
          </a:prstGeom>
        </p:spPr>
      </p:pic>
      <p:pic>
        <p:nvPicPr>
          <p:cNvPr id="14" name="Picture 13"/>
          <p:cNvPicPr>
            <a:picLocks noChangeAspect="1"/>
          </p:cNvPicPr>
          <p:nvPr userDrawn="1"/>
        </p:nvPicPr>
        <p:blipFill rotWithShape="1">
          <a:blip r:embed="rId3">
            <a:extLst>
              <a:ext uri="{28A0092B-C50C-407E-A947-70E740481C1C}">
                <a14:useLocalDpi xmlns:a14="http://schemas.microsoft.com/office/drawing/2010/main" val="0"/>
              </a:ext>
            </a:extLst>
          </a:blip>
          <a:srcRect l="15132" t="30197" r="15583" b="32340"/>
          <a:stretch/>
        </p:blipFill>
        <p:spPr>
          <a:xfrm>
            <a:off x="5558061" y="4604933"/>
            <a:ext cx="1180577" cy="398967"/>
          </a:xfrm>
          <a:prstGeom prst="rect">
            <a:avLst/>
          </a:prstGeom>
        </p:spPr>
      </p:pic>
      <p:pic>
        <p:nvPicPr>
          <p:cNvPr id="7" name="BCK_PEG_[01].png"/>
          <p:cNvPicPr>
            <a:picLocks noChangeAspect="1"/>
          </p:cNvPicPr>
          <p:nvPr userDrawn="1"/>
        </p:nvPicPr>
        <p:blipFill>
          <a:blip r:embed="rId4"/>
          <a:stretch>
            <a:fillRect/>
          </a:stretch>
        </p:blipFill>
        <p:spPr>
          <a:xfrm>
            <a:off x="2622974" y="1621624"/>
            <a:ext cx="1612053" cy="1900252"/>
          </a:xfrm>
          <a:prstGeom prst="rect">
            <a:avLst/>
          </a:prstGeom>
          <a:ln w="12700">
            <a:miter lim="400000"/>
          </a:ln>
        </p:spPr>
      </p:pic>
    </p:spTree>
    <p:extLst>
      <p:ext uri="{BB962C8B-B14F-4D97-AF65-F5344CB8AC3E}">
        <p14:creationId xmlns:p14="http://schemas.microsoft.com/office/powerpoint/2010/main" val="63057836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2"/>
                </a:solidFill>
              </a:defRPr>
            </a:lvl1pPr>
          </a:lstStyle>
          <a:p>
            <a:r>
              <a:rPr lang="de-DE"/>
              <a:t>IBM Cloud / DOC ID / Month XX, 2018 / © 2018 IBM Corporation</a:t>
            </a:r>
            <a:endParaRPr lang="en-US"/>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5" name="Title 4"/>
          <p:cNvSpPr>
            <a:spLocks noGrp="1"/>
          </p:cNvSpPr>
          <p:nvPr>
            <p:ph type="title"/>
          </p:nvPr>
        </p:nvSpPr>
        <p:spPr>
          <a:xfrm>
            <a:off x="171450" y="201168"/>
            <a:ext cx="3086100" cy="4493752"/>
          </a:xfrm>
        </p:spPr>
        <p:txBody>
          <a:bodyPr/>
          <a:lstStyle>
            <a:lvl1pPr>
              <a:lnSpc>
                <a:spcPct val="90000"/>
              </a:lnSpc>
              <a:defRPr>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1641240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wo text boxes, two colored boxes">
    <p:spTree>
      <p:nvGrpSpPr>
        <p:cNvPr id="1" name=""/>
        <p:cNvGrpSpPr/>
        <p:nvPr/>
      </p:nvGrpSpPr>
      <p:grpSpPr>
        <a:xfrm>
          <a:off x="0" y="0"/>
          <a:ext cx="0" cy="0"/>
          <a:chOff x="0" y="0"/>
          <a:chExt cx="0" cy="0"/>
        </a:xfrm>
      </p:grpSpPr>
      <p:sp>
        <p:nvSpPr>
          <p:cNvPr id="2" name="Rectangle 1"/>
          <p:cNvSpPr/>
          <p:nvPr userDrawn="1"/>
        </p:nvSpPr>
        <p:spPr>
          <a:xfrm>
            <a:off x="3429000" y="1"/>
            <a:ext cx="3429001" cy="2571749"/>
          </a:xfrm>
          <a:prstGeom prst="rect">
            <a:avLst/>
          </a:prstGeom>
          <a:solidFill>
            <a:srgbClr val="0066FF"/>
          </a:solidFill>
        </p:spPr>
        <p:txBody>
          <a:bodyPr wrap="square" lIns="0" tIns="0" rIns="0" bIns="0" rtlCol="0" anchor="ctr">
            <a:noAutofit/>
          </a:bodyPr>
          <a:lstStyle/>
          <a:p>
            <a:pPr algn="ctr"/>
            <a:endParaRPr lang="en-US" sz="900" dirty="0">
              <a:solidFill>
                <a:srgbClr val="FFFFFF"/>
              </a:solidFill>
              <a:latin typeface="IBM Plex Sans"/>
              <a:cs typeface="IBM Plex Sans"/>
            </a:endParaRP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12" name="Text Placeholder 11"/>
          <p:cNvSpPr>
            <a:spLocks noGrp="1"/>
          </p:cNvSpPr>
          <p:nvPr>
            <p:ph type="body" sz="quarter" idx="13"/>
          </p:nvPr>
        </p:nvSpPr>
        <p:spPr>
          <a:xfrm>
            <a:off x="171450" y="228601"/>
            <a:ext cx="3086100" cy="300037"/>
          </a:xfrm>
        </p:spPr>
        <p:txBody>
          <a:bodyPr/>
          <a:lstStyle>
            <a:lvl1pPr>
              <a:defRPr sz="1800">
                <a:latin typeface="IBM Plex Sans SemiBold"/>
                <a:cs typeface="IBM Plex Sans SemiBold"/>
              </a:defRPr>
            </a:lvl1pPr>
          </a:lstStyle>
          <a:p>
            <a:pPr lvl="0"/>
            <a:r>
              <a:rPr lang="en-US" dirty="0"/>
              <a:t>Click to edit Master text styles</a:t>
            </a:r>
          </a:p>
        </p:txBody>
      </p:sp>
      <p:sp>
        <p:nvSpPr>
          <p:cNvPr id="7" name="Text Placeholder 6"/>
          <p:cNvSpPr>
            <a:spLocks noGrp="1"/>
          </p:cNvSpPr>
          <p:nvPr>
            <p:ph type="body" sz="quarter" idx="14"/>
          </p:nvPr>
        </p:nvSpPr>
        <p:spPr>
          <a:xfrm>
            <a:off x="171450" y="795868"/>
            <a:ext cx="3086100" cy="1775882"/>
          </a:xfrm>
        </p:spPr>
        <p:txBody>
          <a:bodyPr/>
          <a:lstStyle>
            <a:lvl1pPr>
              <a:defRPr sz="1050"/>
            </a:lvl1pPr>
            <a:lvl2pPr>
              <a:defRPr sz="825"/>
            </a:lvl2pPr>
            <a:lvl3pPr>
              <a:defRPr sz="825"/>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3429000" y="2571751"/>
            <a:ext cx="3429001" cy="2571749"/>
          </a:xfrm>
          <a:prstGeom prst="rect">
            <a:avLst/>
          </a:prstGeom>
          <a:solidFill>
            <a:srgbClr val="000F5E"/>
          </a:solidFill>
          <a:ln>
            <a:noFill/>
          </a:ln>
        </p:spPr>
        <p:txBody>
          <a:bodyPr wrap="square" lIns="0" tIns="0" rIns="0" bIns="0" rtlCol="0" anchor="ctr">
            <a:noAutofit/>
          </a:bodyPr>
          <a:lstStyle/>
          <a:p>
            <a:pPr algn="ctr"/>
            <a:endParaRPr lang="en-US" sz="900" dirty="0">
              <a:solidFill>
                <a:srgbClr val="FFFFFF"/>
              </a:solidFill>
              <a:latin typeface="IBM Plex Sans"/>
              <a:cs typeface="IBM Plex Sans"/>
            </a:endParaRPr>
          </a:p>
        </p:txBody>
      </p:sp>
      <p:sp>
        <p:nvSpPr>
          <p:cNvPr id="13" name="Text Placeholder 6"/>
          <p:cNvSpPr>
            <a:spLocks noGrp="1"/>
          </p:cNvSpPr>
          <p:nvPr>
            <p:ph type="body" sz="quarter" idx="15"/>
          </p:nvPr>
        </p:nvSpPr>
        <p:spPr>
          <a:xfrm>
            <a:off x="171450" y="2800350"/>
            <a:ext cx="3086100" cy="1775882"/>
          </a:xfrm>
        </p:spPr>
        <p:txBody>
          <a:bodyPr/>
          <a:lstStyle>
            <a:lvl1pPr>
              <a:defRPr sz="1050"/>
            </a:lvl1pPr>
            <a:lvl2pPr>
              <a:defRPr sz="825"/>
            </a:lvl2pPr>
            <a:lvl3pPr>
              <a:defRPr sz="825"/>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3"/>
          <p:cNvSpPr>
            <a:spLocks noGrp="1"/>
          </p:cNvSpPr>
          <p:nvPr>
            <p:ph type="ftr" sz="quarter" idx="11"/>
          </p:nvPr>
        </p:nvSpPr>
        <p:spPr>
          <a:xfrm>
            <a:off x="171450" y="4895060"/>
            <a:ext cx="4800600" cy="137160"/>
          </a:xfrm>
        </p:spPr>
        <p:txBody>
          <a:body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pic>
        <p:nvPicPr>
          <p:cNvPr id="14" name="Picture 13">
            <a:hlinkClick r:id="rId2" action="ppaction://hlinksldjump"/>
            <a:extLst>
              <a:ext uri="{FF2B5EF4-FFF2-40B4-BE49-F238E27FC236}">
                <a16:creationId xmlns:a16="http://schemas.microsoft.com/office/drawing/2014/main" id="{AAE5E8BC-13BC-494A-9819-8878D177A0E8}"/>
              </a:ext>
            </a:extLst>
          </p:cNvPr>
          <p:cNvPicPr>
            <a:picLocks noChangeAspect="1"/>
          </p:cNvPicPr>
          <p:nvPr userDrawn="1"/>
        </p:nvPicPr>
        <p:blipFill>
          <a:blip r:embed="rId3"/>
          <a:stretch>
            <a:fillRect/>
          </a:stretch>
        </p:blipFill>
        <p:spPr>
          <a:xfrm>
            <a:off x="6769143" y="5025025"/>
            <a:ext cx="52924" cy="70565"/>
          </a:xfrm>
          <a:prstGeom prst="rect">
            <a:avLst/>
          </a:prstGeom>
        </p:spPr>
      </p:pic>
    </p:spTree>
    <p:extLst>
      <p:ext uri="{BB962C8B-B14F-4D97-AF65-F5344CB8AC3E}">
        <p14:creationId xmlns:p14="http://schemas.microsoft.com/office/powerpoint/2010/main" val="239931904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ext Placeholder 5"/>
          <p:cNvSpPr>
            <a:spLocks noGrp="1"/>
          </p:cNvSpPr>
          <p:nvPr>
            <p:ph type="body" sz="quarter" idx="12"/>
          </p:nvPr>
        </p:nvSpPr>
        <p:spPr>
          <a:xfrm>
            <a:off x="171450" y="1123950"/>
            <a:ext cx="3086100" cy="3584448"/>
          </a:xfrm>
        </p:spPr>
        <p:txBody>
          <a:bodyPr/>
          <a:lstStyle>
            <a:lvl1pPr marL="0" indent="0">
              <a:spcBef>
                <a:spcPts val="0"/>
              </a:spcBef>
              <a:tabLst>
                <a:tab pos="2955131" algn="dec"/>
              </a:tabLst>
              <a:defRPr/>
            </a:lvl1pPr>
            <a:lvl2pPr marL="129779" indent="-129779">
              <a:spcBef>
                <a:spcPts val="0"/>
              </a:spcBef>
              <a:tabLst/>
              <a:defRPr/>
            </a:lvl2pPr>
            <a:lvl3pPr>
              <a:spcBef>
                <a:spcPts val="0"/>
              </a:spcBef>
              <a:defRPr/>
            </a:lvl3pPr>
            <a:lvl4pPr>
              <a:spcBef>
                <a:spcPts val="0"/>
              </a:spcBef>
              <a:defRPr/>
            </a:lvl4pPr>
            <a:lvl5pPr>
              <a:spcBef>
                <a:spcPts val="0"/>
              </a:spcBef>
              <a:defRPr/>
            </a:lvl5pPr>
          </a:lstStyle>
          <a:p>
            <a:pPr marL="0" marR="0" lvl="0" indent="0" algn="l" defTabSz="342900" rtl="0" eaLnBrk="1" fontAlgn="auto" latinLnBrk="0" hangingPunct="1">
              <a:lnSpc>
                <a:spcPct val="100000"/>
              </a:lnSpc>
              <a:spcBef>
                <a:spcPts val="0"/>
              </a:spcBef>
              <a:spcAft>
                <a:spcPts val="0"/>
              </a:spcAft>
              <a:buClrTx/>
              <a:buSzTx/>
              <a:buFont typeface="Arial"/>
              <a:buNone/>
              <a:tabLst>
                <a:tab pos="3017520"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3600450" y="1123950"/>
            <a:ext cx="3086100" cy="3584448"/>
          </a:xfrm>
        </p:spPr>
        <p:txBody>
          <a:bodyPr/>
          <a:lstStyle>
            <a:lvl1pPr marL="0" indent="0">
              <a:spcBef>
                <a:spcPts val="0"/>
              </a:spcBef>
              <a:tabLst>
                <a:tab pos="2955131"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342900" rtl="0" eaLnBrk="1" fontAlgn="auto" latinLnBrk="0" hangingPunct="1">
              <a:lnSpc>
                <a:spcPct val="100000"/>
              </a:lnSpc>
              <a:spcBef>
                <a:spcPts val="825"/>
              </a:spcBef>
              <a:spcAft>
                <a:spcPts val="0"/>
              </a:spcAft>
              <a:buClrTx/>
              <a:buSzTx/>
              <a:buFont typeface="Arial"/>
              <a:buNone/>
              <a:tabLst>
                <a:tab pos="3017520"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308839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171450" y="210313"/>
            <a:ext cx="3086100" cy="1003807"/>
          </a:xfrm>
        </p:spPr>
        <p:txBody>
          <a:bodyPr/>
          <a:lstStyle>
            <a:lvl1pPr>
              <a:defRPr sz="1200">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IBM Cloud / DOC ID / Month XX, 2018 / © 2018 IBM Corporation</a:t>
            </a:r>
            <a:endParaRPr lang="en-US"/>
          </a:p>
        </p:txBody>
      </p:sp>
      <p:sp>
        <p:nvSpPr>
          <p:cNvPr id="8" name="Text Placeholder 7"/>
          <p:cNvSpPr>
            <a:spLocks noGrp="1"/>
          </p:cNvSpPr>
          <p:nvPr>
            <p:ph type="body" sz="quarter" idx="12"/>
          </p:nvPr>
        </p:nvSpPr>
        <p:spPr>
          <a:xfrm>
            <a:off x="171450" y="1511555"/>
            <a:ext cx="3086100" cy="3108960"/>
          </a:xfrm>
        </p:spPr>
        <p:txBody>
          <a:bodyPr/>
          <a:lstStyle>
            <a:lvl1pPr>
              <a:lnSpc>
                <a:spcPct val="90000"/>
              </a:lnSpc>
              <a:spcBef>
                <a:spcPts val="0"/>
              </a:spcBef>
              <a:defRPr sz="7200" b="1" baseline="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29939485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171450" y="210313"/>
            <a:ext cx="3086100" cy="1003807"/>
          </a:xfrm>
        </p:spPr>
        <p:txBody>
          <a:bodyPr/>
          <a:lstStyle>
            <a:lvl1pPr>
              <a:defRPr sz="1200">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IBM Cloud / DOC ID / Month XX, 2018 / © 2018 IBM Corporation</a:t>
            </a:r>
            <a:endParaRPr lang="en-US"/>
          </a:p>
        </p:txBody>
      </p:sp>
      <p:sp>
        <p:nvSpPr>
          <p:cNvPr id="8" name="Text Placeholder 7"/>
          <p:cNvSpPr>
            <a:spLocks noGrp="1"/>
          </p:cNvSpPr>
          <p:nvPr>
            <p:ph type="body" sz="quarter" idx="12"/>
          </p:nvPr>
        </p:nvSpPr>
        <p:spPr>
          <a:xfrm>
            <a:off x="171450" y="1511555"/>
            <a:ext cx="3086100" cy="3108960"/>
          </a:xfrm>
        </p:spPr>
        <p:txBody>
          <a:bodyPr/>
          <a:lstStyle>
            <a:lvl1pPr>
              <a:lnSpc>
                <a:spcPct val="90000"/>
              </a:lnSpc>
              <a:spcBef>
                <a:spcPts val="0"/>
              </a:spcBef>
              <a:defRPr sz="7200" b="1" baseline="0">
                <a:solidFill>
                  <a:schemeClr val="bg2"/>
                </a:solidFill>
              </a:defRPr>
            </a:lvl1pPr>
          </a:lstStyle>
          <a:p>
            <a:pPr lvl="0"/>
            <a:r>
              <a:rPr lang="en-US"/>
              <a:t>Click to edit Master text styles</a:t>
            </a:r>
          </a:p>
        </p:txBody>
      </p:sp>
      <p:sp>
        <p:nvSpPr>
          <p:cNvPr id="6" name="Picture Placeholder 5"/>
          <p:cNvSpPr>
            <a:spLocks noGrp="1"/>
          </p:cNvSpPr>
          <p:nvPr>
            <p:ph type="pic" sz="quarter" idx="13"/>
          </p:nvPr>
        </p:nvSpPr>
        <p:spPr>
          <a:xfrm>
            <a:off x="3429000" y="0"/>
            <a:ext cx="3429000" cy="5143500"/>
          </a:xfrm>
        </p:spPr>
        <p:txBody>
          <a:bodyPr/>
          <a:lstStyle>
            <a:lvl1pPr>
              <a:defRPr>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268813731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171450" y="265177"/>
            <a:ext cx="6515100" cy="4473575"/>
          </a:xfrm>
        </p:spPr>
        <p:txBody>
          <a:bodyPr/>
          <a:lstStyle>
            <a:lvl1pPr>
              <a:lnSpc>
                <a:spcPct val="90000"/>
              </a:lnSpc>
              <a:defRPr sz="7200" b="1"/>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Tree>
    <p:extLst>
      <p:ext uri="{BB962C8B-B14F-4D97-AF65-F5344CB8AC3E}">
        <p14:creationId xmlns:p14="http://schemas.microsoft.com/office/powerpoint/2010/main" val="31764865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9"/>
            <a:ext cx="3890597" cy="4520805"/>
          </a:xfrm>
        </p:spPr>
        <p:txBody>
          <a:bodyPr/>
          <a:lstStyle>
            <a:lvl1pPr marL="88106" indent="-88106">
              <a:tabLst/>
              <a:defRPr>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IBM Cloud / DOC ID / Month XX, 2018 / © 2018 IBM Corporation</a:t>
            </a:r>
            <a:endParaRPr lang="en-US"/>
          </a:p>
        </p:txBody>
      </p:sp>
    </p:spTree>
    <p:extLst>
      <p:ext uri="{BB962C8B-B14F-4D97-AF65-F5344CB8AC3E}">
        <p14:creationId xmlns:p14="http://schemas.microsoft.com/office/powerpoint/2010/main" val="31050769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171450" y="411480"/>
            <a:ext cx="3086100" cy="432805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ext Placeholder 5"/>
          <p:cNvSpPr>
            <a:spLocks noGrp="1"/>
          </p:cNvSpPr>
          <p:nvPr>
            <p:ph type="body" sz="quarter" idx="12"/>
          </p:nvPr>
        </p:nvSpPr>
        <p:spPr>
          <a:xfrm>
            <a:off x="3600450" y="493776"/>
            <a:ext cx="3086100" cy="4199730"/>
          </a:xfrm>
        </p:spPr>
        <p:txBody>
          <a:bodyPr/>
          <a:lstStyle>
            <a:lvl1pPr>
              <a:spcBef>
                <a:spcPts val="825"/>
              </a:spcBef>
              <a:spcAft>
                <a:spcPts val="0"/>
              </a:spcAft>
              <a:defRPr/>
            </a:lvl1pPr>
            <a:lvl2pPr>
              <a:spcBef>
                <a:spcPts val="825"/>
              </a:spcBef>
              <a:defRPr/>
            </a:lvl2pPr>
            <a:lvl3pPr>
              <a:spcBef>
                <a:spcPts val="825"/>
              </a:spcBef>
              <a:defRPr/>
            </a:lvl3pPr>
            <a:lvl4pPr>
              <a:spcBef>
                <a:spcPts val="825"/>
              </a:spcBef>
              <a:defRPr/>
            </a:lvl4pPr>
            <a:lvl5pPr>
              <a:spcBef>
                <a:spcPts val="825"/>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171450" y="200564"/>
            <a:ext cx="3086100" cy="300037"/>
          </a:xfrm>
        </p:spPr>
        <p:txBody>
          <a:bodyPr/>
          <a:lstStyle>
            <a:lvl1pPr>
              <a:defRPr sz="825"/>
            </a:lvl1pPr>
          </a:lstStyle>
          <a:p>
            <a:pPr lvl="0"/>
            <a:r>
              <a:rPr lang="en-US"/>
              <a:t>Click to edit Master text styles</a:t>
            </a:r>
          </a:p>
        </p:txBody>
      </p:sp>
    </p:spTree>
    <p:extLst>
      <p:ext uri="{BB962C8B-B14F-4D97-AF65-F5344CB8AC3E}">
        <p14:creationId xmlns:p14="http://schemas.microsoft.com/office/powerpoint/2010/main" val="316542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9593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8" name="Text Placeholder 7"/>
          <p:cNvSpPr>
            <a:spLocks noGrp="1"/>
          </p:cNvSpPr>
          <p:nvPr>
            <p:ph type="body" sz="quarter" idx="12"/>
          </p:nvPr>
        </p:nvSpPr>
        <p:spPr>
          <a:xfrm>
            <a:off x="171450" y="1124713"/>
            <a:ext cx="3086100" cy="3585845"/>
          </a:xfrm>
        </p:spPr>
        <p:txBody>
          <a:bodyPr/>
          <a:lstStyle>
            <a:lvl1pPr>
              <a:spcBef>
                <a:spcPts val="0"/>
              </a:spcBef>
              <a:defRPr sz="105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p:nvPr>
        </p:nvSpPr>
        <p:spPr>
          <a:xfrm>
            <a:off x="3600450" y="1124713"/>
            <a:ext cx="3086100" cy="3585845"/>
          </a:xfrm>
        </p:spPr>
        <p:txBody>
          <a:bodyPr/>
          <a:lstStyle>
            <a:lvl1pPr>
              <a:spcBef>
                <a:spcPts val="0"/>
              </a:spcBef>
              <a:defRPr sz="105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150836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171450" y="411480"/>
            <a:ext cx="48006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ext Placeholder 5"/>
          <p:cNvSpPr>
            <a:spLocks noGrp="1"/>
          </p:cNvSpPr>
          <p:nvPr>
            <p:ph type="body" sz="quarter" idx="12"/>
          </p:nvPr>
        </p:nvSpPr>
        <p:spPr>
          <a:xfrm>
            <a:off x="3600450" y="1093470"/>
            <a:ext cx="3086100" cy="3589656"/>
          </a:xfrm>
        </p:spPr>
        <p:txBody>
          <a:bodyPr/>
          <a:lstStyle>
            <a:lvl1pPr>
              <a:defRPr sz="12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171450" y="201168"/>
            <a:ext cx="3086100" cy="300037"/>
          </a:xfrm>
        </p:spPr>
        <p:txBody>
          <a:bodyPr/>
          <a:lstStyle>
            <a:lvl1pPr>
              <a:defRPr sz="825"/>
            </a:lvl1pPr>
          </a:lstStyle>
          <a:p>
            <a:pPr lvl="0"/>
            <a:r>
              <a:rPr lang="en-US"/>
              <a:t>Click to edit Master text styles</a:t>
            </a:r>
          </a:p>
        </p:txBody>
      </p:sp>
      <p:sp>
        <p:nvSpPr>
          <p:cNvPr id="7" name="Text Placeholder 6"/>
          <p:cNvSpPr>
            <a:spLocks noGrp="1"/>
          </p:cNvSpPr>
          <p:nvPr>
            <p:ph type="body" sz="quarter" idx="14"/>
          </p:nvPr>
        </p:nvSpPr>
        <p:spPr>
          <a:xfrm>
            <a:off x="171450" y="1093471"/>
            <a:ext cx="3086100" cy="3589655"/>
          </a:xfrm>
        </p:spPr>
        <p:txBody>
          <a:bodyPr/>
          <a:lstStyle>
            <a:lvl1pPr>
              <a:defRPr sz="12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52893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Content Placeholder 5"/>
          <p:cNvSpPr>
            <a:spLocks noGrp="1"/>
          </p:cNvSpPr>
          <p:nvPr>
            <p:ph sz="quarter" idx="12"/>
          </p:nvPr>
        </p:nvSpPr>
        <p:spPr>
          <a:xfrm>
            <a:off x="171450" y="995519"/>
            <a:ext cx="3086100" cy="3687607"/>
          </a:xfrm>
        </p:spPr>
        <p:txBody>
          <a:bodyPr/>
          <a:lstStyle>
            <a:lvl1pPr>
              <a:defRPr sz="1800"/>
            </a:lvl1pPr>
          </a:lstStyle>
          <a:p>
            <a:pPr lvl="0"/>
            <a:r>
              <a:rPr lang="en-US"/>
              <a:t>Click to edit Master text styles</a:t>
            </a:r>
          </a:p>
        </p:txBody>
      </p:sp>
      <p:sp>
        <p:nvSpPr>
          <p:cNvPr id="8" name="Content Placeholder 7"/>
          <p:cNvSpPr>
            <a:spLocks noGrp="1"/>
          </p:cNvSpPr>
          <p:nvPr>
            <p:ph sz="quarter" idx="13"/>
          </p:nvPr>
        </p:nvSpPr>
        <p:spPr>
          <a:xfrm>
            <a:off x="3600450" y="1116649"/>
            <a:ext cx="3086100" cy="3566477"/>
          </a:xfrm>
        </p:spPr>
        <p:txBody>
          <a:bodyPr/>
          <a:lstStyle>
            <a:lvl1pPr>
              <a:defRPr sz="1050"/>
            </a:lvl1pPr>
            <a:lvl2pPr>
              <a:defRPr sz="105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7154128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171450" y="411480"/>
            <a:ext cx="48006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ext Placeholder 5"/>
          <p:cNvSpPr>
            <a:spLocks noGrp="1"/>
          </p:cNvSpPr>
          <p:nvPr>
            <p:ph type="body" sz="quarter" idx="12"/>
          </p:nvPr>
        </p:nvSpPr>
        <p:spPr>
          <a:xfrm>
            <a:off x="3600450" y="1093470"/>
            <a:ext cx="1371600" cy="358965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171450" y="201168"/>
            <a:ext cx="3086100" cy="300037"/>
          </a:xfrm>
        </p:spPr>
        <p:txBody>
          <a:bodyPr/>
          <a:lstStyle>
            <a:lvl1pPr>
              <a:defRPr sz="825"/>
            </a:lvl1pPr>
          </a:lstStyle>
          <a:p>
            <a:pPr lvl="0"/>
            <a:r>
              <a:rPr lang="en-US"/>
              <a:t>Click to edit Master text styles</a:t>
            </a:r>
          </a:p>
        </p:txBody>
      </p:sp>
      <p:sp>
        <p:nvSpPr>
          <p:cNvPr id="7" name="Text Placeholder 6"/>
          <p:cNvSpPr>
            <a:spLocks noGrp="1"/>
          </p:cNvSpPr>
          <p:nvPr>
            <p:ph type="body" sz="quarter" idx="14"/>
          </p:nvPr>
        </p:nvSpPr>
        <p:spPr>
          <a:xfrm>
            <a:off x="171450" y="1093470"/>
            <a:ext cx="1371600" cy="3589655"/>
          </a:xfrm>
        </p:spPr>
        <p:txBody>
          <a:bodyPr/>
          <a:lstStyle>
            <a:lvl1pPr>
              <a:spcBef>
                <a:spcPts val="825"/>
              </a:spcBef>
              <a:defRPr sz="1200"/>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1885950" y="1093470"/>
            <a:ext cx="1371600" cy="358965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5314950" y="1093470"/>
            <a:ext cx="1371600" cy="358965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52628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and two text boxes, two colored boxes">
    <p:bg>
      <p:bgPr>
        <a:solidFill>
          <a:schemeClr val="bg2"/>
        </a:solidFill>
        <a:effectLst/>
      </p:bgPr>
    </p:bg>
    <p:spTree>
      <p:nvGrpSpPr>
        <p:cNvPr id="1" name=""/>
        <p:cNvGrpSpPr/>
        <p:nvPr/>
      </p:nvGrpSpPr>
      <p:grpSpPr>
        <a:xfrm>
          <a:off x="0" y="0"/>
          <a:ext cx="0" cy="0"/>
          <a:chOff x="0" y="0"/>
          <a:chExt cx="0" cy="0"/>
        </a:xfrm>
      </p:grpSpPr>
      <p:sp>
        <p:nvSpPr>
          <p:cNvPr id="2" name="Rectangle 1"/>
          <p:cNvSpPr/>
          <p:nvPr userDrawn="1"/>
        </p:nvSpPr>
        <p:spPr>
          <a:xfrm>
            <a:off x="3429000" y="1"/>
            <a:ext cx="3429001" cy="2571749"/>
          </a:xfrm>
          <a:prstGeom prst="rect">
            <a:avLst/>
          </a:prstGeom>
          <a:solidFill>
            <a:srgbClr val="0066FF"/>
          </a:solidFill>
        </p:spPr>
        <p:txBody>
          <a:bodyPr wrap="square" lIns="0" tIns="0" rIns="0" bIns="0" rtlCol="0" anchor="ctr">
            <a:noAutofit/>
          </a:bodyPr>
          <a:lstStyle/>
          <a:p>
            <a:pPr algn="ctr"/>
            <a:endParaRPr lang="en-US" sz="900" dirty="0">
              <a:solidFill>
                <a:srgbClr val="FFFFFF"/>
              </a:solidFill>
              <a:latin typeface="IBM Plex Sans"/>
              <a:cs typeface="IBM Plex Sans"/>
            </a:endParaRP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12" name="Text Placeholder 11"/>
          <p:cNvSpPr>
            <a:spLocks noGrp="1"/>
          </p:cNvSpPr>
          <p:nvPr>
            <p:ph type="body" sz="quarter" idx="13"/>
          </p:nvPr>
        </p:nvSpPr>
        <p:spPr>
          <a:xfrm>
            <a:off x="171450" y="228601"/>
            <a:ext cx="3086100" cy="300037"/>
          </a:xfrm>
        </p:spPr>
        <p:txBody>
          <a:bodyPr/>
          <a:lstStyle>
            <a:lvl1pPr>
              <a:defRPr sz="1800">
                <a:solidFill>
                  <a:srgbClr val="000000"/>
                </a:solidFill>
                <a:latin typeface="IBM Plex Sans SemiBold"/>
                <a:cs typeface="IBM Plex Sans SemiBold"/>
              </a:defRPr>
            </a:lvl1pPr>
          </a:lstStyle>
          <a:p>
            <a:pPr lvl="0"/>
            <a:r>
              <a:rPr lang="en-US" dirty="0"/>
              <a:t>Click to edit Master text styles</a:t>
            </a:r>
          </a:p>
        </p:txBody>
      </p:sp>
      <p:sp>
        <p:nvSpPr>
          <p:cNvPr id="7" name="Text Placeholder 6"/>
          <p:cNvSpPr>
            <a:spLocks noGrp="1"/>
          </p:cNvSpPr>
          <p:nvPr>
            <p:ph type="body" sz="quarter" idx="14"/>
          </p:nvPr>
        </p:nvSpPr>
        <p:spPr>
          <a:xfrm>
            <a:off x="3600450" y="336601"/>
            <a:ext cx="3086100" cy="1728143"/>
          </a:xfrm>
        </p:spPr>
        <p:txBody>
          <a:bodyPr/>
          <a:lstStyle>
            <a:lvl1pPr>
              <a:defRPr sz="1050"/>
            </a:lvl1pPr>
            <a:lvl2pPr>
              <a:defRPr sz="825"/>
            </a:lvl2pPr>
            <a:lvl3pPr>
              <a:defRPr sz="825"/>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3429000" y="2571751"/>
            <a:ext cx="3429001" cy="2571749"/>
          </a:xfrm>
          <a:prstGeom prst="rect">
            <a:avLst/>
          </a:prstGeom>
          <a:solidFill>
            <a:srgbClr val="000F5E"/>
          </a:solidFill>
          <a:ln>
            <a:noFill/>
          </a:ln>
        </p:spPr>
        <p:txBody>
          <a:bodyPr wrap="square" lIns="0" tIns="0" rIns="0" bIns="0" rtlCol="0" anchor="ctr">
            <a:noAutofit/>
          </a:bodyPr>
          <a:lstStyle/>
          <a:p>
            <a:pPr algn="ctr"/>
            <a:endParaRPr lang="en-US" sz="900" dirty="0">
              <a:ln>
                <a:noFill/>
              </a:ln>
              <a:solidFill>
                <a:srgbClr val="FFFFFF"/>
              </a:solidFill>
              <a:latin typeface="IBM Plex Sans"/>
              <a:cs typeface="IBM Plex Sans"/>
            </a:endParaRPr>
          </a:p>
        </p:txBody>
      </p:sp>
      <p:sp>
        <p:nvSpPr>
          <p:cNvPr id="13" name="Text Placeholder 6"/>
          <p:cNvSpPr>
            <a:spLocks noGrp="1"/>
          </p:cNvSpPr>
          <p:nvPr>
            <p:ph type="body" sz="quarter" idx="15"/>
          </p:nvPr>
        </p:nvSpPr>
        <p:spPr>
          <a:xfrm>
            <a:off x="3600450" y="2909634"/>
            <a:ext cx="3086100" cy="1513582"/>
          </a:xfrm>
        </p:spPr>
        <p:txBody>
          <a:bodyPr/>
          <a:lstStyle>
            <a:lvl1pPr>
              <a:defRPr sz="1050"/>
            </a:lvl1pPr>
            <a:lvl2pPr>
              <a:defRPr sz="825"/>
            </a:lvl2pPr>
            <a:lvl3pPr>
              <a:defRPr sz="825"/>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3"/>
          <p:cNvSpPr>
            <a:spLocks noGrp="1"/>
          </p:cNvSpPr>
          <p:nvPr>
            <p:ph type="ftr" sz="quarter" idx="11"/>
          </p:nvPr>
        </p:nvSpPr>
        <p:spPr>
          <a:xfrm>
            <a:off x="171450" y="4895060"/>
            <a:ext cx="4800600" cy="137160"/>
          </a:xfrm>
        </p:spPr>
        <p:txBody>
          <a:body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pic>
        <p:nvPicPr>
          <p:cNvPr id="14" name="Picture 13">
            <a:hlinkClick r:id="rId2" action="ppaction://hlinksldjump"/>
            <a:extLst>
              <a:ext uri="{FF2B5EF4-FFF2-40B4-BE49-F238E27FC236}">
                <a16:creationId xmlns:a16="http://schemas.microsoft.com/office/drawing/2014/main" id="{47C118DA-B7D9-7C43-AA35-65B47FD79803}"/>
              </a:ext>
            </a:extLst>
          </p:cNvPr>
          <p:cNvPicPr>
            <a:picLocks noChangeAspect="1"/>
          </p:cNvPicPr>
          <p:nvPr userDrawn="1"/>
        </p:nvPicPr>
        <p:blipFill>
          <a:blip r:embed="rId3"/>
          <a:stretch>
            <a:fillRect/>
          </a:stretch>
        </p:blipFill>
        <p:spPr>
          <a:xfrm>
            <a:off x="6769143" y="5025025"/>
            <a:ext cx="52924" cy="70565"/>
          </a:xfrm>
          <a:prstGeom prst="rect">
            <a:avLst/>
          </a:prstGeom>
        </p:spPr>
      </p:pic>
    </p:spTree>
    <p:extLst>
      <p:ext uri="{BB962C8B-B14F-4D97-AF65-F5344CB8AC3E}">
        <p14:creationId xmlns:p14="http://schemas.microsoft.com/office/powerpoint/2010/main" val="406288619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3429000" y="0"/>
            <a:ext cx="3429000" cy="5143500"/>
          </a:xfrm>
        </p:spPr>
        <p:txBody>
          <a:bodyPr/>
          <a:lstStyle/>
          <a:p>
            <a:r>
              <a:rPr lang="en-US"/>
              <a:t>Drag picture to placeholder or click icon to add</a:t>
            </a:r>
          </a:p>
        </p:txBody>
      </p:sp>
      <p:sp>
        <p:nvSpPr>
          <p:cNvPr id="2" name="Title 1"/>
          <p:cNvSpPr>
            <a:spLocks noGrp="1"/>
          </p:cNvSpPr>
          <p:nvPr>
            <p:ph type="title"/>
          </p:nvPr>
        </p:nvSpPr>
        <p:spPr>
          <a:xfrm>
            <a:off x="171450" y="411480"/>
            <a:ext cx="30861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12" name="Text Placeholder 11"/>
          <p:cNvSpPr>
            <a:spLocks noGrp="1"/>
          </p:cNvSpPr>
          <p:nvPr>
            <p:ph type="body" sz="quarter" idx="13"/>
          </p:nvPr>
        </p:nvSpPr>
        <p:spPr>
          <a:xfrm>
            <a:off x="171450" y="201168"/>
            <a:ext cx="3086100" cy="300037"/>
          </a:xfrm>
        </p:spPr>
        <p:txBody>
          <a:bodyPr/>
          <a:lstStyle>
            <a:lvl1pPr>
              <a:defRPr sz="825"/>
            </a:lvl1pPr>
          </a:lstStyle>
          <a:p>
            <a:pPr lvl="0"/>
            <a:r>
              <a:rPr lang="en-US"/>
              <a:t>Click to edit Master text styles</a:t>
            </a:r>
          </a:p>
        </p:txBody>
      </p:sp>
      <p:sp>
        <p:nvSpPr>
          <p:cNvPr id="7" name="Text Placeholder 6"/>
          <p:cNvSpPr>
            <a:spLocks noGrp="1"/>
          </p:cNvSpPr>
          <p:nvPr>
            <p:ph type="body" sz="quarter" idx="14"/>
          </p:nvPr>
        </p:nvSpPr>
        <p:spPr>
          <a:xfrm>
            <a:off x="171450" y="1097281"/>
            <a:ext cx="3086100" cy="3585845"/>
          </a:xfrm>
        </p:spPr>
        <p:txBody>
          <a:bodyPr/>
          <a:lstStyle>
            <a:lvl1pPr>
              <a:defRPr sz="1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8787732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3429000" y="0"/>
            <a:ext cx="3429000" cy="5143500"/>
          </a:xfrm>
        </p:spPr>
        <p:txBody>
          <a:bodyPr/>
          <a:lstStyle/>
          <a:p>
            <a:r>
              <a:rPr lang="en-US"/>
              <a:t>Drag picture to placeholder or click icon to add</a:t>
            </a:r>
          </a:p>
        </p:txBody>
      </p:sp>
      <p:sp>
        <p:nvSpPr>
          <p:cNvPr id="2" name="Title 1"/>
          <p:cNvSpPr>
            <a:spLocks noGrp="1"/>
          </p:cNvSpPr>
          <p:nvPr>
            <p:ph type="title"/>
          </p:nvPr>
        </p:nvSpPr>
        <p:spPr>
          <a:xfrm>
            <a:off x="171450" y="201168"/>
            <a:ext cx="30861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7" name="Text Placeholder 6"/>
          <p:cNvSpPr>
            <a:spLocks noGrp="1"/>
          </p:cNvSpPr>
          <p:nvPr>
            <p:ph type="body" sz="quarter" idx="14"/>
          </p:nvPr>
        </p:nvSpPr>
        <p:spPr>
          <a:xfrm>
            <a:off x="171450" y="1097280"/>
            <a:ext cx="1371600" cy="3585845"/>
          </a:xfrm>
        </p:spPr>
        <p:txBody>
          <a:bodyPr/>
          <a:lstStyle>
            <a:lvl1pPr>
              <a:spcBef>
                <a:spcPts val="825"/>
              </a:spcBef>
              <a:defRPr sz="1200"/>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1885950" y="1097280"/>
            <a:ext cx="1371600" cy="358584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130152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171450" y="1033272"/>
            <a:ext cx="3086100" cy="356616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ext Placeholder 5"/>
          <p:cNvSpPr>
            <a:spLocks noGrp="1"/>
          </p:cNvSpPr>
          <p:nvPr>
            <p:ph type="body" sz="quarter" idx="12"/>
          </p:nvPr>
        </p:nvSpPr>
        <p:spPr>
          <a:xfrm>
            <a:off x="3600450" y="1097281"/>
            <a:ext cx="1371600" cy="350144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171450" y="201168"/>
            <a:ext cx="3086100" cy="300037"/>
          </a:xfrm>
        </p:spPr>
        <p:txBody>
          <a:bodyPr/>
          <a:lstStyle>
            <a:lvl1pPr>
              <a:defRPr sz="825"/>
            </a:lvl1pPr>
          </a:lstStyle>
          <a:p>
            <a:pPr lvl="0"/>
            <a:r>
              <a:rPr lang="en-US"/>
              <a:t>Click to edit Master text styles</a:t>
            </a:r>
          </a:p>
        </p:txBody>
      </p:sp>
      <p:sp>
        <p:nvSpPr>
          <p:cNvPr id="10" name="Text Placeholder 9"/>
          <p:cNvSpPr>
            <a:spLocks noGrp="1"/>
          </p:cNvSpPr>
          <p:nvPr>
            <p:ph type="body" sz="quarter" idx="16"/>
          </p:nvPr>
        </p:nvSpPr>
        <p:spPr>
          <a:xfrm>
            <a:off x="5314950" y="1097281"/>
            <a:ext cx="1371600" cy="350144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73911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3429000" y="0"/>
            <a:ext cx="3429000" cy="5143500"/>
          </a:xfrm>
          <a:prstGeom prst="rect">
            <a:avLst/>
          </a:prstGeom>
          <a:solidFill>
            <a:schemeClr val="tx1"/>
          </a:solidFill>
        </p:spPr>
        <p:txBody>
          <a:bodyPr wrap="square" lIns="0" tIns="0" rIns="0" bIns="0" rtlCol="0" anchor="ctr">
            <a:noAutofit/>
          </a:bodyPr>
          <a:lstStyle/>
          <a:p>
            <a:pPr algn="ctr"/>
            <a:endParaRPr lang="en-US" sz="900" err="1">
              <a:solidFill>
                <a:srgbClr val="FFFFFF"/>
              </a:solidFill>
              <a:latin typeface="Arial"/>
              <a:cs typeface="Arial"/>
            </a:endParaRPr>
          </a:p>
        </p:txBody>
      </p:sp>
      <p:sp>
        <p:nvSpPr>
          <p:cNvPr id="2" name="Title 1"/>
          <p:cNvSpPr>
            <a:spLocks noGrp="1"/>
          </p:cNvSpPr>
          <p:nvPr>
            <p:ph type="title"/>
          </p:nvPr>
        </p:nvSpPr>
        <p:spPr>
          <a:xfrm>
            <a:off x="171450" y="1033272"/>
            <a:ext cx="3086100" cy="356616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ext Placeholder 5"/>
          <p:cNvSpPr>
            <a:spLocks noGrp="1"/>
          </p:cNvSpPr>
          <p:nvPr>
            <p:ph type="body" sz="quarter" idx="12"/>
          </p:nvPr>
        </p:nvSpPr>
        <p:spPr>
          <a:xfrm>
            <a:off x="3600450" y="1124712"/>
            <a:ext cx="3086100" cy="3501445"/>
          </a:xfrm>
        </p:spPr>
        <p:txBody>
          <a:bodyPr/>
          <a:lstStyle>
            <a:lvl1pPr>
              <a:defRPr>
                <a:solidFill>
                  <a:schemeClr val="bg2"/>
                </a:solidFill>
              </a:defRPr>
            </a:lvl1pPr>
            <a:lvl2pPr marL="0" indent="0">
              <a:spcBef>
                <a:spcPts val="825"/>
              </a:spcBef>
              <a:buFontTx/>
              <a:buNone/>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171450" y="201168"/>
            <a:ext cx="3086100" cy="300037"/>
          </a:xfrm>
        </p:spPr>
        <p:txBody>
          <a:bodyPr/>
          <a:lstStyle>
            <a:lvl1pPr>
              <a:defRPr sz="825"/>
            </a:lvl1pPr>
          </a:lstStyle>
          <a:p>
            <a:pPr lvl="0"/>
            <a:r>
              <a:rPr lang="en-US"/>
              <a:t>Click to edit Master text styles</a:t>
            </a:r>
          </a:p>
        </p:txBody>
      </p:sp>
    </p:spTree>
    <p:extLst>
      <p:ext uri="{BB962C8B-B14F-4D97-AF65-F5344CB8AC3E}">
        <p14:creationId xmlns:p14="http://schemas.microsoft.com/office/powerpoint/2010/main" val="344132213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3429000" y="0"/>
            <a:ext cx="3429000" cy="5143500"/>
          </a:xfrm>
        </p:spPr>
        <p:txBody>
          <a:bodyPr/>
          <a:lstStyle/>
          <a:p>
            <a:r>
              <a:rPr lang="en-US"/>
              <a:t>Drag picture to placeholder or click icon to add</a:t>
            </a:r>
          </a:p>
        </p:txBody>
      </p:sp>
      <p:sp>
        <p:nvSpPr>
          <p:cNvPr id="2" name="Title 1"/>
          <p:cNvSpPr>
            <a:spLocks noGrp="1"/>
          </p:cNvSpPr>
          <p:nvPr>
            <p:ph type="title"/>
          </p:nvPr>
        </p:nvSpPr>
        <p:spPr>
          <a:xfrm>
            <a:off x="171450" y="201169"/>
            <a:ext cx="30861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Tree>
    <p:extLst>
      <p:ext uri="{BB962C8B-B14F-4D97-AF65-F5344CB8AC3E}">
        <p14:creationId xmlns:p14="http://schemas.microsoft.com/office/powerpoint/2010/main" val="411731166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9"/>
            <a:ext cx="30861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Tree>
    <p:extLst>
      <p:ext uri="{BB962C8B-B14F-4D97-AF65-F5344CB8AC3E}">
        <p14:creationId xmlns:p14="http://schemas.microsoft.com/office/powerpoint/2010/main" val="95507750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381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Tree>
    <p:extLst>
      <p:ext uri="{BB962C8B-B14F-4D97-AF65-F5344CB8AC3E}">
        <p14:creationId xmlns:p14="http://schemas.microsoft.com/office/powerpoint/2010/main" val="159460054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3429001" y="2571750"/>
            <a:ext cx="3429000" cy="2571750"/>
          </a:xfrm>
          <a:solidFill>
            <a:schemeClr val="accent3"/>
          </a:solidFill>
        </p:spPr>
        <p:txBody>
          <a:bodyPr lIns="228600" tIns="192024" rIns="228600" bIns="228600"/>
          <a:lstStyle>
            <a:lvl1pPr>
              <a:defRPr sz="1050">
                <a:solidFill>
                  <a:schemeClr val="bg2"/>
                </a:solidFill>
              </a:defRPr>
            </a:lvl1pPr>
          </a:lstStyle>
          <a:p>
            <a:pPr lvl="0"/>
            <a:r>
              <a:rPr lang="en-US" dirty="0"/>
              <a:t>Click to 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12" name="Text Placeholder 11"/>
          <p:cNvSpPr>
            <a:spLocks noGrp="1"/>
          </p:cNvSpPr>
          <p:nvPr>
            <p:ph type="body" sz="quarter" idx="13"/>
          </p:nvPr>
        </p:nvSpPr>
        <p:spPr>
          <a:xfrm>
            <a:off x="171450" y="182881"/>
            <a:ext cx="3086100" cy="300037"/>
          </a:xfrm>
        </p:spPr>
        <p:txBody>
          <a:bodyPr/>
          <a:lstStyle>
            <a:lvl1pPr>
              <a:defRPr sz="1200"/>
            </a:lvl1pPr>
          </a:lstStyle>
          <a:p>
            <a:pPr lvl="0"/>
            <a:r>
              <a:rPr lang="en-US" dirty="0"/>
              <a:t>Click to edit Master text styles</a:t>
            </a:r>
          </a:p>
        </p:txBody>
      </p:sp>
      <p:sp>
        <p:nvSpPr>
          <p:cNvPr id="7" name="Text Placeholder 6"/>
          <p:cNvSpPr>
            <a:spLocks noGrp="1"/>
          </p:cNvSpPr>
          <p:nvPr>
            <p:ph type="body" sz="quarter" idx="14"/>
          </p:nvPr>
        </p:nvSpPr>
        <p:spPr>
          <a:xfrm>
            <a:off x="171450" y="1097281"/>
            <a:ext cx="3086100" cy="3488731"/>
          </a:xfrm>
        </p:spPr>
        <p:txBody>
          <a:bodyPr/>
          <a:lstStyle>
            <a:lvl1pPr>
              <a:defRPr sz="1200"/>
            </a:lvl1pPr>
            <a:lvl2pPr>
              <a:defRPr sz="1050"/>
            </a:lvl2pPr>
            <a:lvl3pPr>
              <a:defRPr sz="105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5"/>
          </p:nvPr>
        </p:nvSpPr>
        <p:spPr>
          <a:xfrm>
            <a:off x="5143500" y="0"/>
            <a:ext cx="1714500" cy="2571750"/>
          </a:xfrm>
          <a:solidFill>
            <a:schemeClr val="accent2"/>
          </a:solidFill>
        </p:spPr>
        <p:txBody>
          <a:bodyPr lIns="228600" tIns="192024" rIns="228600" bIns="228600"/>
          <a:lstStyle>
            <a:lvl1pPr>
              <a:defRPr sz="105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3429000" y="0"/>
            <a:ext cx="1714500" cy="2571750"/>
          </a:xfrm>
          <a:solidFill>
            <a:schemeClr val="tx1"/>
          </a:solidFill>
        </p:spPr>
        <p:txBody>
          <a:bodyPr lIns="228600" tIns="192024" rIns="228600" bIns="228600"/>
          <a:lstStyle>
            <a:lvl1pPr>
              <a:defRPr sz="105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357673699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3429001" y="2571750"/>
            <a:ext cx="3429000" cy="2571750"/>
          </a:xfrm>
          <a:solidFill>
            <a:schemeClr val="accent3"/>
          </a:solidFill>
        </p:spPr>
        <p:txBody>
          <a:bodyPr lIns="228600" tIns="192024" rIns="228600" bIns="228600"/>
          <a:lstStyle>
            <a:lvl1pPr>
              <a:defRPr sz="105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3429000" cy="2571750"/>
          </a:xfrm>
          <a:solidFill>
            <a:schemeClr val="tx1"/>
          </a:solidFill>
        </p:spPr>
        <p:txBody>
          <a:bodyPr lIns="228600" tIns="192024" rIns="228600" bIns="228600"/>
          <a:lstStyle>
            <a:lvl1pPr>
              <a:defRPr sz="105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8" name="Content Placeholder 7"/>
          <p:cNvSpPr>
            <a:spLocks noGrp="1"/>
          </p:cNvSpPr>
          <p:nvPr>
            <p:ph sz="quarter" idx="15"/>
          </p:nvPr>
        </p:nvSpPr>
        <p:spPr>
          <a:xfrm>
            <a:off x="5143500" y="0"/>
            <a:ext cx="1714500" cy="2571750"/>
          </a:xfrm>
          <a:solidFill>
            <a:schemeClr val="accent2"/>
          </a:solidFill>
        </p:spPr>
        <p:txBody>
          <a:bodyPr lIns="228600" tIns="192024" rIns="228600" bIns="228600"/>
          <a:lstStyle>
            <a:lvl1pPr>
              <a:defRPr sz="105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3429000" y="0"/>
            <a:ext cx="1714500" cy="2571750"/>
          </a:xfrm>
          <a:solidFill>
            <a:schemeClr val="tx1"/>
          </a:solidFill>
        </p:spPr>
        <p:txBody>
          <a:bodyPr lIns="228600" tIns="192024" rIns="228600" bIns="228600"/>
          <a:lstStyle>
            <a:lvl1pPr>
              <a:defRPr sz="1050">
                <a:solidFill>
                  <a:schemeClr val="bg2"/>
                </a:solidFill>
              </a:defRPr>
            </a:lvl1pPr>
          </a:lstStyle>
          <a:p>
            <a:pPr lvl="0"/>
            <a:r>
              <a:rPr lang="en-US" dirty="0"/>
              <a:t>Click to edit Master text styles</a:t>
            </a:r>
          </a:p>
        </p:txBody>
      </p:sp>
      <p:sp>
        <p:nvSpPr>
          <p:cNvPr id="6" name="Title 5"/>
          <p:cNvSpPr>
            <a:spLocks noGrp="1"/>
          </p:cNvSpPr>
          <p:nvPr>
            <p:ph type="title"/>
          </p:nvPr>
        </p:nvSpPr>
        <p:spPr>
          <a:xfrm>
            <a:off x="0" y="-1"/>
            <a:ext cx="3428999" cy="257175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75530769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5143499" y="2571750"/>
            <a:ext cx="1714500" cy="2571750"/>
          </a:xfrm>
          <a:solidFill>
            <a:schemeClr val="accent4">
              <a:lumMod val="60000"/>
              <a:lumOff val="40000"/>
            </a:schemeClr>
          </a:solidFill>
        </p:spPr>
        <p:txBody>
          <a:bodyPr lIns="228600" tIns="192024" rIns="228600" bIns="228600"/>
          <a:lstStyle>
            <a:lvl1pPr>
              <a:defRPr sz="1050">
                <a:solidFill>
                  <a:schemeClr val="bg1"/>
                </a:solidFill>
              </a:defRPr>
            </a:lvl1pPr>
          </a:lstStyle>
          <a:p>
            <a:pPr lvl="0"/>
            <a:r>
              <a:rPr lang="en-US"/>
              <a:t>Click to edit Master text styles</a:t>
            </a:r>
          </a:p>
        </p:txBody>
      </p:sp>
      <p:sp>
        <p:nvSpPr>
          <p:cNvPr id="10" name="Content Placeholder 9"/>
          <p:cNvSpPr>
            <a:spLocks noGrp="1"/>
          </p:cNvSpPr>
          <p:nvPr>
            <p:ph sz="quarter" idx="16"/>
          </p:nvPr>
        </p:nvSpPr>
        <p:spPr>
          <a:xfrm>
            <a:off x="1714500" y="2571750"/>
            <a:ext cx="1714500" cy="2571750"/>
          </a:xfrm>
          <a:solidFill>
            <a:schemeClr val="accent3"/>
          </a:solidFill>
        </p:spPr>
        <p:txBody>
          <a:bodyPr lIns="228600" tIns="192024" rIns="228600" bIns="228600"/>
          <a:lstStyle>
            <a:lvl1pPr>
              <a:defRPr sz="1050">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3429001" y="2571750"/>
            <a:ext cx="1714498" cy="2571750"/>
          </a:xfrm>
          <a:solidFill>
            <a:schemeClr val="accent4"/>
          </a:solidFill>
        </p:spPr>
        <p:txBody>
          <a:bodyPr lIns="228600" tIns="192024" rIns="228600" bIns="228600"/>
          <a:lstStyle>
            <a:lvl1pPr>
              <a:defRPr sz="105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1714500" cy="2571750"/>
          </a:xfrm>
          <a:solidFill>
            <a:schemeClr val="accent2"/>
          </a:solidFill>
        </p:spPr>
        <p:txBody>
          <a:bodyPr lIns="228600" tIns="192024" rIns="228600" bIns="228600"/>
          <a:lstStyle>
            <a:lvl1pPr>
              <a:defRPr sz="105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itle 5"/>
          <p:cNvSpPr>
            <a:spLocks noGrp="1"/>
          </p:cNvSpPr>
          <p:nvPr>
            <p:ph type="title"/>
          </p:nvPr>
        </p:nvSpPr>
        <p:spPr>
          <a:xfrm>
            <a:off x="0" y="-1"/>
            <a:ext cx="6857999" cy="2571751"/>
          </a:xfrm>
          <a:solidFill>
            <a:schemeClr val="tx1"/>
          </a:solidFill>
        </p:spPr>
        <p:txBody>
          <a:bodyPr lIns="228600" tIns="155448" rIns="228600" bIns="228600"/>
          <a:lstStyle>
            <a:lvl1pPr>
              <a:defRPr sz="36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373900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two text boxes, two colored box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12" name="Text Placeholder 11"/>
          <p:cNvSpPr>
            <a:spLocks noGrp="1"/>
          </p:cNvSpPr>
          <p:nvPr>
            <p:ph type="body" sz="quarter" idx="13"/>
          </p:nvPr>
        </p:nvSpPr>
        <p:spPr>
          <a:xfrm>
            <a:off x="171450" y="228601"/>
            <a:ext cx="3086100" cy="300037"/>
          </a:xfrm>
        </p:spPr>
        <p:txBody>
          <a:bodyPr/>
          <a:lstStyle>
            <a:lvl1pPr>
              <a:defRPr sz="1800">
                <a:latin typeface="IBM Plex Sans SemiBold"/>
                <a:cs typeface="IBM Plex Sans SemiBold"/>
              </a:defRPr>
            </a:lvl1pPr>
          </a:lstStyle>
          <a:p>
            <a:pPr lvl="0"/>
            <a:r>
              <a:rPr lang="en-US" dirty="0"/>
              <a:t>Click to edit Master text styles</a:t>
            </a:r>
          </a:p>
        </p:txBody>
      </p:sp>
      <p:sp>
        <p:nvSpPr>
          <p:cNvPr id="7" name="Text Placeholder 6"/>
          <p:cNvSpPr>
            <a:spLocks noGrp="1"/>
          </p:cNvSpPr>
          <p:nvPr>
            <p:ph type="body" sz="quarter" idx="14"/>
          </p:nvPr>
        </p:nvSpPr>
        <p:spPr>
          <a:xfrm>
            <a:off x="171450" y="795868"/>
            <a:ext cx="3086100" cy="1775882"/>
          </a:xfrm>
        </p:spPr>
        <p:txBody>
          <a:bodyPr/>
          <a:lstStyle>
            <a:lvl1pPr>
              <a:defRPr sz="1050"/>
            </a:lvl1pPr>
            <a:lvl2pPr>
              <a:defRPr sz="825"/>
            </a:lvl2pPr>
            <a:lvl3pPr>
              <a:defRPr sz="825"/>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3429000" y="1"/>
            <a:ext cx="3429001" cy="5143499"/>
          </a:xfrm>
          <a:prstGeom prst="rect">
            <a:avLst/>
          </a:prstGeom>
          <a:solidFill>
            <a:srgbClr val="000F5E"/>
          </a:solidFill>
        </p:spPr>
        <p:txBody>
          <a:bodyPr wrap="square" lIns="0" tIns="0" rIns="0" bIns="0" rtlCol="0" anchor="ctr">
            <a:noAutofit/>
          </a:bodyPr>
          <a:lstStyle/>
          <a:p>
            <a:pPr algn="ctr"/>
            <a:endParaRPr lang="en-US" sz="900" dirty="0">
              <a:solidFill>
                <a:srgbClr val="FFFFFF"/>
              </a:solidFill>
              <a:latin typeface="IBM Plex Sans"/>
              <a:cs typeface="IBM Plex Sans"/>
            </a:endParaRPr>
          </a:p>
        </p:txBody>
      </p:sp>
      <p:sp>
        <p:nvSpPr>
          <p:cNvPr id="13" name="Text Placeholder 6"/>
          <p:cNvSpPr>
            <a:spLocks noGrp="1"/>
          </p:cNvSpPr>
          <p:nvPr>
            <p:ph type="body" sz="quarter" idx="15"/>
          </p:nvPr>
        </p:nvSpPr>
        <p:spPr>
          <a:xfrm>
            <a:off x="171450" y="2800350"/>
            <a:ext cx="3086100" cy="1775882"/>
          </a:xfrm>
        </p:spPr>
        <p:txBody>
          <a:bodyPr/>
          <a:lstStyle>
            <a:lvl1pPr>
              <a:defRPr sz="1050"/>
            </a:lvl1pPr>
            <a:lvl2pPr>
              <a:defRPr sz="825"/>
            </a:lvl2pPr>
            <a:lvl3pPr>
              <a:defRPr sz="825"/>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3"/>
          <p:cNvSpPr>
            <a:spLocks noGrp="1"/>
          </p:cNvSpPr>
          <p:nvPr>
            <p:ph type="ftr" sz="quarter" idx="11"/>
          </p:nvPr>
        </p:nvSpPr>
        <p:spPr>
          <a:xfrm>
            <a:off x="171450" y="4895060"/>
            <a:ext cx="4800600" cy="137160"/>
          </a:xfrm>
        </p:spPr>
        <p:txBody>
          <a:bodyPr/>
          <a:lstStyle/>
          <a:p>
            <a:r>
              <a:rPr lang="en-US" dirty="0">
                <a:latin typeface="IBM Plex Sans"/>
              </a:rPr>
              <a:t>IBM </a:t>
            </a:r>
            <a:r>
              <a:rPr lang="en-US" dirty="0">
                <a:latin typeface="IBM Plex Sans"/>
                <a:cs typeface="IBM Plex Sans"/>
              </a:rPr>
              <a:t>Cloud</a:t>
            </a:r>
            <a:r>
              <a:rPr lang="en-US" dirty="0">
                <a:latin typeface="IBM Plex Sans"/>
              </a:rPr>
              <a:t>/ © 2018 IBM Corporation</a:t>
            </a:r>
          </a:p>
        </p:txBody>
      </p:sp>
      <p:pic>
        <p:nvPicPr>
          <p:cNvPr id="14" name="Picture 13">
            <a:hlinkClick r:id="rId2" action="ppaction://hlinksldjump"/>
            <a:extLst>
              <a:ext uri="{FF2B5EF4-FFF2-40B4-BE49-F238E27FC236}">
                <a16:creationId xmlns:a16="http://schemas.microsoft.com/office/drawing/2014/main" id="{CDE4D4D9-3B7C-144C-B132-866A9366FC0C}"/>
              </a:ext>
            </a:extLst>
          </p:cNvPr>
          <p:cNvPicPr>
            <a:picLocks noChangeAspect="1"/>
          </p:cNvPicPr>
          <p:nvPr userDrawn="1"/>
        </p:nvPicPr>
        <p:blipFill>
          <a:blip r:embed="rId3"/>
          <a:stretch>
            <a:fillRect/>
          </a:stretch>
        </p:blipFill>
        <p:spPr>
          <a:xfrm>
            <a:off x="6769143" y="5025025"/>
            <a:ext cx="52924" cy="70565"/>
          </a:xfrm>
          <a:prstGeom prst="rect">
            <a:avLst/>
          </a:prstGeom>
        </p:spPr>
      </p:pic>
    </p:spTree>
    <p:extLst>
      <p:ext uri="{BB962C8B-B14F-4D97-AF65-F5344CB8AC3E}">
        <p14:creationId xmlns:p14="http://schemas.microsoft.com/office/powerpoint/2010/main" val="61682455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itle 5"/>
          <p:cNvSpPr>
            <a:spLocks noGrp="1"/>
          </p:cNvSpPr>
          <p:nvPr>
            <p:ph type="title"/>
          </p:nvPr>
        </p:nvSpPr>
        <p:spPr>
          <a:xfrm>
            <a:off x="0" y="-1"/>
            <a:ext cx="6857999" cy="1290639"/>
          </a:xfrm>
          <a:solidFill>
            <a:schemeClr val="tx1"/>
          </a:solidFill>
        </p:spPr>
        <p:txBody>
          <a:bodyPr lIns="228600" tIns="201168" rIns="228600" bIns="228600"/>
          <a:lstStyle>
            <a:lvl1pPr>
              <a:defRPr sz="18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63484647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1714500" cy="2286000"/>
          </a:xfrm>
          <a:solidFill>
            <a:schemeClr val="tx1"/>
          </a:solidFill>
        </p:spPr>
        <p:txBody>
          <a:bodyPr lIns="228600" tIns="155448" rIns="228600" bIns="228600"/>
          <a:lstStyle>
            <a:lvl1pPr>
              <a:defRPr>
                <a:solidFill>
                  <a:schemeClr val="bg2"/>
                </a:solidFill>
              </a:defRPr>
            </a:lvl1pPr>
            <a:lvl2pPr>
              <a:defRPr sz="750">
                <a:solidFill>
                  <a:schemeClr val="bg2"/>
                </a:solidFill>
              </a:defRPr>
            </a:lvl2pPr>
            <a:lvl3pPr>
              <a:defRPr sz="750">
                <a:solidFill>
                  <a:schemeClr val="bg2"/>
                </a:solidFill>
              </a:defRPr>
            </a:lvl3pPr>
            <a:lvl4pPr>
              <a:defRPr sz="750">
                <a:solidFill>
                  <a:schemeClr val="bg2"/>
                </a:solidFill>
              </a:defRPr>
            </a:lvl4pPr>
            <a:lvl5pPr>
              <a:defRPr sz="75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Tree>
    <p:extLst>
      <p:ext uri="{BB962C8B-B14F-4D97-AF65-F5344CB8AC3E}">
        <p14:creationId xmlns:p14="http://schemas.microsoft.com/office/powerpoint/2010/main" val="29023801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1714500" cy="5143500"/>
          </a:xfrm>
          <a:solidFill>
            <a:schemeClr val="tx1"/>
          </a:solidFill>
        </p:spPr>
        <p:txBody>
          <a:bodyPr lIns="228600" tIns="182880" rIns="228600" bIns="228600"/>
          <a:lstStyle>
            <a:lvl1pPr>
              <a:defRPr sz="1200">
                <a:solidFill>
                  <a:schemeClr val="bg2"/>
                </a:solidFill>
              </a:defRPr>
            </a:lvl1pPr>
            <a:lvl2pPr>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1714500" y="0"/>
            <a:ext cx="1714500" cy="5143500"/>
          </a:xfrm>
          <a:solidFill>
            <a:schemeClr val="accent2"/>
          </a:solidFill>
        </p:spPr>
        <p:txBody>
          <a:bodyPr lIns="228600" tIns="192024" rIns="228600" bIns="228600"/>
          <a:lstStyle>
            <a:lvl1pPr>
              <a:defRPr sz="1050">
                <a:solidFill>
                  <a:schemeClr val="bg2"/>
                </a:solidFill>
              </a:defRPr>
            </a:lvl1pPr>
            <a:lvl2pPr>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dirty="0"/>
              <a:t>Click to edit Master text styles</a:t>
            </a:r>
          </a:p>
        </p:txBody>
      </p:sp>
      <p:sp>
        <p:nvSpPr>
          <p:cNvPr id="15" name="Content Placeholder 14"/>
          <p:cNvSpPr>
            <a:spLocks noGrp="1"/>
          </p:cNvSpPr>
          <p:nvPr>
            <p:ph sz="quarter" idx="21"/>
          </p:nvPr>
        </p:nvSpPr>
        <p:spPr>
          <a:xfrm>
            <a:off x="3429000" y="0"/>
            <a:ext cx="1714500" cy="5143500"/>
          </a:xfrm>
          <a:solidFill>
            <a:schemeClr val="accent3"/>
          </a:solidFill>
        </p:spPr>
        <p:txBody>
          <a:bodyPr lIns="228600" tIns="192024" rIns="228600" bIns="228600"/>
          <a:lstStyle>
            <a:lvl1pPr>
              <a:defRPr sz="1050">
                <a:solidFill>
                  <a:schemeClr val="bg2"/>
                </a:solidFill>
              </a:defRPr>
            </a:lvl1pPr>
            <a:lvl2pPr>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5143500" y="0"/>
            <a:ext cx="1714500" cy="5143500"/>
          </a:xfrm>
          <a:solidFill>
            <a:schemeClr val="accent4"/>
          </a:solidFill>
        </p:spPr>
        <p:txBody>
          <a:bodyPr lIns="228600" tIns="192024" rIns="228600" bIns="228600"/>
          <a:lstStyle>
            <a:lvl1pPr>
              <a:defRPr sz="1050">
                <a:solidFill>
                  <a:schemeClr val="bg2"/>
                </a:solidFill>
              </a:defRPr>
            </a:lvl1pPr>
            <a:lvl2pPr>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Tree>
    <p:extLst>
      <p:ext uri="{BB962C8B-B14F-4D97-AF65-F5344CB8AC3E}">
        <p14:creationId xmlns:p14="http://schemas.microsoft.com/office/powerpoint/2010/main" val="351074257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ext Placeholder 5"/>
          <p:cNvSpPr>
            <a:spLocks noGrp="1"/>
          </p:cNvSpPr>
          <p:nvPr>
            <p:ph type="body" sz="quarter" idx="12"/>
          </p:nvPr>
        </p:nvSpPr>
        <p:spPr>
          <a:xfrm>
            <a:off x="171450" y="1097281"/>
            <a:ext cx="1371600" cy="350144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925899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7" name="Text Placeholder 6"/>
          <p:cNvSpPr>
            <a:spLocks noGrp="1"/>
          </p:cNvSpPr>
          <p:nvPr>
            <p:ph type="body" sz="quarter" idx="12"/>
          </p:nvPr>
        </p:nvSpPr>
        <p:spPr>
          <a:xfrm>
            <a:off x="171450" y="1116488"/>
            <a:ext cx="1371600" cy="3454400"/>
          </a:xfrm>
        </p:spPr>
        <p:txBody>
          <a:bodyPr/>
          <a:lstStyle>
            <a:lvl1pPr>
              <a:defRPr sz="1050"/>
            </a:lvl1pPr>
            <a:lvl2pPr>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1885950" y="666750"/>
            <a:ext cx="4800600" cy="3824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7009924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7" name="Text Placeholder 6"/>
          <p:cNvSpPr>
            <a:spLocks noGrp="1"/>
          </p:cNvSpPr>
          <p:nvPr>
            <p:ph type="body" sz="quarter" idx="12"/>
          </p:nvPr>
        </p:nvSpPr>
        <p:spPr>
          <a:xfrm>
            <a:off x="171450" y="1116488"/>
            <a:ext cx="1371600" cy="3454400"/>
          </a:xfrm>
        </p:spPr>
        <p:txBody>
          <a:bodyPr/>
          <a:lstStyle>
            <a:lvl1pPr>
              <a:defRPr sz="1050"/>
            </a:lvl1pPr>
            <a:lvl2pPr>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78609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7" name="Text Placeholder 6"/>
          <p:cNvSpPr>
            <a:spLocks noGrp="1"/>
          </p:cNvSpPr>
          <p:nvPr>
            <p:ph type="body" sz="quarter" idx="12"/>
          </p:nvPr>
        </p:nvSpPr>
        <p:spPr>
          <a:xfrm>
            <a:off x="171450" y="1097280"/>
            <a:ext cx="1371600" cy="3502152"/>
          </a:xfrm>
        </p:spPr>
        <p:txBody>
          <a:bodyPr/>
          <a:lstStyle>
            <a:lvl1pPr>
              <a:defRPr sz="1200"/>
            </a:lvl1pPr>
            <a:lvl2pPr>
              <a:defRPr sz="825"/>
            </a:lvl2pPr>
            <a:lvl3pPr>
              <a:defRPr sz="825"/>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1885950" y="1124712"/>
            <a:ext cx="1371600" cy="3456432"/>
          </a:xfrm>
        </p:spPr>
        <p:txBody>
          <a:bodyPr/>
          <a:lstStyle>
            <a:lvl1pPr>
              <a:defRPr sz="1050"/>
            </a:lvl1pPr>
            <a:lvl2pPr marL="0" indent="0">
              <a:buNone/>
              <a:defRPr sz="750"/>
            </a:lvl2pPr>
            <a:lvl3pPr>
              <a:defRPr sz="750"/>
            </a:lvl3pPr>
            <a:lvl4pPr>
              <a:defRPr sz="750"/>
            </a:lvl4pPr>
            <a:lvl5pPr>
              <a:defRPr sz="7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p:cNvSpPr>
            <a:spLocks noGrp="1"/>
          </p:cNvSpPr>
          <p:nvPr>
            <p:ph type="pic" sz="quarter" idx="14"/>
          </p:nvPr>
        </p:nvSpPr>
        <p:spPr>
          <a:xfrm>
            <a:off x="3429000" y="0"/>
            <a:ext cx="3429000" cy="5143500"/>
          </a:xfrm>
        </p:spPr>
        <p:txBody>
          <a:bodyPr/>
          <a:lstStyle/>
          <a:p>
            <a:r>
              <a:rPr lang="en-US"/>
              <a:t>Drag picture to placeholder or click icon to add</a:t>
            </a:r>
          </a:p>
        </p:txBody>
      </p:sp>
    </p:spTree>
    <p:extLst>
      <p:ext uri="{BB962C8B-B14F-4D97-AF65-F5344CB8AC3E}">
        <p14:creationId xmlns:p14="http://schemas.microsoft.com/office/powerpoint/2010/main" val="320068664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7" name="Text Placeholder 6"/>
          <p:cNvSpPr>
            <a:spLocks noGrp="1"/>
          </p:cNvSpPr>
          <p:nvPr>
            <p:ph type="body" sz="quarter" idx="12"/>
          </p:nvPr>
        </p:nvSpPr>
        <p:spPr>
          <a:xfrm>
            <a:off x="171450" y="1097280"/>
            <a:ext cx="1371600" cy="3502152"/>
          </a:xfrm>
        </p:spPr>
        <p:txBody>
          <a:bodyPr/>
          <a:lstStyle>
            <a:lvl1pPr>
              <a:defRPr sz="1200"/>
            </a:lvl1pPr>
            <a:lvl2pPr>
              <a:defRPr sz="825"/>
            </a:lvl2pPr>
            <a:lvl3pPr>
              <a:defRPr sz="825"/>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1885950" y="1124712"/>
            <a:ext cx="1371600" cy="3456432"/>
          </a:xfrm>
        </p:spPr>
        <p:txBody>
          <a:bodyPr/>
          <a:lstStyle>
            <a:lvl1pPr>
              <a:defRPr sz="1050"/>
            </a:lvl1pPr>
            <a:lvl2pPr marL="0" indent="0">
              <a:buNone/>
              <a:defRPr sz="750"/>
            </a:lvl2pPr>
            <a:lvl3pPr>
              <a:defRPr sz="750"/>
            </a:lvl3pPr>
            <a:lvl4pPr>
              <a:defRPr sz="750"/>
            </a:lvl4pPr>
            <a:lvl5pPr>
              <a:defRPr sz="7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4"/>
          </p:nvPr>
        </p:nvSpPr>
        <p:spPr>
          <a:xfrm>
            <a:off x="3525294" y="1090961"/>
            <a:ext cx="3161256" cy="3456432"/>
          </a:xfrm>
        </p:spPr>
        <p:txBody>
          <a:bodyPr/>
          <a:lstStyle>
            <a:lvl1pPr marL="88106" indent="-88106">
              <a:tabLst/>
              <a:defRPr sz="1800"/>
            </a:lvl1pPr>
            <a:lvl2pPr marL="0" indent="0">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60540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ext Placeholder 5"/>
          <p:cNvSpPr>
            <a:spLocks noGrp="1"/>
          </p:cNvSpPr>
          <p:nvPr>
            <p:ph type="body" sz="quarter" idx="12"/>
          </p:nvPr>
        </p:nvSpPr>
        <p:spPr>
          <a:xfrm>
            <a:off x="171450" y="192025"/>
            <a:ext cx="1371600" cy="440899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1885950" y="225425"/>
            <a:ext cx="4800600" cy="4597400"/>
          </a:xfrm>
        </p:spPr>
        <p:txBody>
          <a:bodyPr/>
          <a:lstStyle/>
          <a:p>
            <a:r>
              <a:rPr lang="en-US"/>
              <a:t>Click icon to add table</a:t>
            </a:r>
          </a:p>
        </p:txBody>
      </p:sp>
    </p:spTree>
    <p:extLst>
      <p:ext uri="{BB962C8B-B14F-4D97-AF65-F5344CB8AC3E}">
        <p14:creationId xmlns:p14="http://schemas.microsoft.com/office/powerpoint/2010/main" val="316207656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Tree>
    <p:extLst>
      <p:ext uri="{BB962C8B-B14F-4D97-AF65-F5344CB8AC3E}">
        <p14:creationId xmlns:p14="http://schemas.microsoft.com/office/powerpoint/2010/main" val="1834409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two text boxes, two colored boxes">
    <p:spTree>
      <p:nvGrpSpPr>
        <p:cNvPr id="1" name=""/>
        <p:cNvGrpSpPr/>
        <p:nvPr/>
      </p:nvGrpSpPr>
      <p:grpSpPr>
        <a:xfrm>
          <a:off x="0" y="0"/>
          <a:ext cx="0" cy="0"/>
          <a:chOff x="0" y="0"/>
          <a:chExt cx="0" cy="0"/>
        </a:xfrm>
      </p:grpSpPr>
      <p:sp>
        <p:nvSpPr>
          <p:cNvPr id="11" name="Rectangle 10"/>
          <p:cNvSpPr/>
          <p:nvPr userDrawn="1"/>
        </p:nvSpPr>
        <p:spPr>
          <a:xfrm>
            <a:off x="3429000" y="1"/>
            <a:ext cx="3429001" cy="5143499"/>
          </a:xfrm>
          <a:prstGeom prst="rect">
            <a:avLst/>
          </a:prstGeom>
          <a:solidFill>
            <a:schemeClr val="bg2"/>
          </a:solidFill>
        </p:spPr>
        <p:txBody>
          <a:bodyPr wrap="square" lIns="0" tIns="0" rIns="0" bIns="0" rtlCol="0" anchor="ctr">
            <a:noAutofit/>
          </a:bodyPr>
          <a:lstStyle/>
          <a:p>
            <a:pPr algn="ctr"/>
            <a:endParaRPr lang="en-US" sz="900" dirty="0">
              <a:solidFill>
                <a:srgbClr val="FFFFFF"/>
              </a:solidFill>
              <a:latin typeface="IBM Plex Sans"/>
              <a:cs typeface="IBM Plex Sans"/>
            </a:endParaRP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3FD999D4-B456-9943-89B7-30D56181CE18}" type="slidenum">
              <a:rPr lang="en-US" smtClean="0"/>
              <a:pPr/>
              <a:t>‹#›</a:t>
            </a:fld>
            <a:endParaRPr lang="en-US" dirty="0"/>
          </a:p>
        </p:txBody>
      </p:sp>
      <p:sp>
        <p:nvSpPr>
          <p:cNvPr id="12" name="Text Placeholder 11"/>
          <p:cNvSpPr>
            <a:spLocks noGrp="1"/>
          </p:cNvSpPr>
          <p:nvPr>
            <p:ph type="body" sz="quarter" idx="13"/>
          </p:nvPr>
        </p:nvSpPr>
        <p:spPr>
          <a:xfrm>
            <a:off x="171450" y="228601"/>
            <a:ext cx="3086100" cy="300037"/>
          </a:xfrm>
        </p:spPr>
        <p:txBody>
          <a:bodyPr/>
          <a:lstStyle>
            <a:lvl1pPr>
              <a:defRPr sz="1800">
                <a:latin typeface="IBM Plex Sans SemiBold"/>
                <a:cs typeface="IBM Plex Sans SemiBold"/>
              </a:defRPr>
            </a:lvl1pPr>
          </a:lstStyle>
          <a:p>
            <a:pPr lvl="0"/>
            <a:r>
              <a:rPr lang="en-US" dirty="0"/>
              <a:t>Click to edit Master text styles</a:t>
            </a:r>
          </a:p>
        </p:txBody>
      </p:sp>
      <p:sp>
        <p:nvSpPr>
          <p:cNvPr id="7" name="Text Placeholder 6"/>
          <p:cNvSpPr>
            <a:spLocks noGrp="1"/>
          </p:cNvSpPr>
          <p:nvPr>
            <p:ph type="body" sz="quarter" idx="14"/>
          </p:nvPr>
        </p:nvSpPr>
        <p:spPr>
          <a:xfrm>
            <a:off x="171450" y="795868"/>
            <a:ext cx="3086100" cy="1775882"/>
          </a:xfrm>
        </p:spPr>
        <p:txBody>
          <a:bodyPr/>
          <a:lstStyle>
            <a:lvl1pPr>
              <a:defRPr sz="1050"/>
            </a:lvl1pPr>
            <a:lvl2pPr>
              <a:defRPr sz="825"/>
            </a:lvl2pPr>
            <a:lvl3pPr>
              <a:defRPr sz="825"/>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6"/>
          <p:cNvSpPr>
            <a:spLocks noGrp="1"/>
          </p:cNvSpPr>
          <p:nvPr>
            <p:ph type="body" sz="quarter" idx="15"/>
          </p:nvPr>
        </p:nvSpPr>
        <p:spPr>
          <a:xfrm>
            <a:off x="171450" y="2800350"/>
            <a:ext cx="3086100" cy="1775882"/>
          </a:xfrm>
        </p:spPr>
        <p:txBody>
          <a:bodyPr/>
          <a:lstStyle>
            <a:lvl1pPr>
              <a:defRPr sz="1050"/>
            </a:lvl1pPr>
            <a:lvl2pPr>
              <a:defRPr sz="825"/>
            </a:lvl2pPr>
            <a:lvl3pPr>
              <a:defRPr sz="825"/>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3"/>
          <p:cNvSpPr>
            <a:spLocks noGrp="1"/>
          </p:cNvSpPr>
          <p:nvPr>
            <p:ph type="ftr" sz="quarter" idx="11"/>
          </p:nvPr>
        </p:nvSpPr>
        <p:spPr>
          <a:xfrm>
            <a:off x="171450" y="4895060"/>
            <a:ext cx="4800600" cy="137160"/>
          </a:xfrm>
        </p:spPr>
        <p:txBody>
          <a:body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sp>
        <p:nvSpPr>
          <p:cNvPr id="2" name="Rectangle 1"/>
          <p:cNvSpPr/>
          <p:nvPr userDrawn="1"/>
        </p:nvSpPr>
        <p:spPr>
          <a:xfrm>
            <a:off x="3429000" y="0"/>
            <a:ext cx="3512951" cy="5143500"/>
          </a:xfrm>
          <a:prstGeom prst="rect">
            <a:avLst/>
          </a:prstGeom>
        </p:spPr>
        <p:txBody>
          <a:bodyPr wrap="square" lIns="0" tIns="0" rIns="0" bIns="0" rtlCol="0" anchor="ctr">
            <a:noAutofit/>
          </a:bodyPr>
          <a:lstStyle/>
          <a:p>
            <a:pPr algn="ctr"/>
            <a:endParaRPr lang="en-US" sz="900" dirty="0">
              <a:solidFill>
                <a:srgbClr val="FFFFFF"/>
              </a:solidFill>
              <a:latin typeface="Arial"/>
              <a:cs typeface="Arial"/>
            </a:endParaRPr>
          </a:p>
        </p:txBody>
      </p:sp>
      <p:pic>
        <p:nvPicPr>
          <p:cNvPr id="15" name="Picture 14">
            <a:hlinkClick r:id="rId2" action="ppaction://hlinksldjump"/>
            <a:extLst>
              <a:ext uri="{FF2B5EF4-FFF2-40B4-BE49-F238E27FC236}">
                <a16:creationId xmlns:a16="http://schemas.microsoft.com/office/drawing/2014/main" id="{9CB01794-7CC3-804C-92D8-DAF0724C86BB}"/>
              </a:ext>
            </a:extLst>
          </p:cNvPr>
          <p:cNvPicPr>
            <a:picLocks noChangeAspect="1"/>
          </p:cNvPicPr>
          <p:nvPr userDrawn="1"/>
        </p:nvPicPr>
        <p:blipFill>
          <a:blip r:embed="rId3"/>
          <a:stretch>
            <a:fillRect/>
          </a:stretch>
        </p:blipFill>
        <p:spPr>
          <a:xfrm>
            <a:off x="6769143" y="5025025"/>
            <a:ext cx="52924" cy="70565"/>
          </a:xfrm>
          <a:prstGeom prst="rect">
            <a:avLst/>
          </a:prstGeom>
        </p:spPr>
      </p:pic>
    </p:spTree>
    <p:extLst>
      <p:ext uri="{BB962C8B-B14F-4D97-AF65-F5344CB8AC3E}">
        <p14:creationId xmlns:p14="http://schemas.microsoft.com/office/powerpoint/2010/main" val="343212701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86723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55726"/>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ext Placeholder 5"/>
          <p:cNvSpPr>
            <a:spLocks noGrp="1"/>
          </p:cNvSpPr>
          <p:nvPr>
            <p:ph type="body" sz="quarter" idx="12"/>
          </p:nvPr>
        </p:nvSpPr>
        <p:spPr>
          <a:xfrm>
            <a:off x="171450" y="1143000"/>
            <a:ext cx="3086100" cy="3584448"/>
          </a:xfrm>
        </p:spPr>
        <p:txBody>
          <a:bodyPr/>
          <a:lstStyle>
            <a:lvl1pPr marL="0" indent="0">
              <a:spcBef>
                <a:spcPts val="0"/>
              </a:spcBef>
              <a:tabLst>
                <a:tab pos="2955131" algn="dec"/>
              </a:tabLst>
              <a:defRPr sz="825"/>
            </a:lvl1pPr>
            <a:lvl2pPr marL="129779" indent="-129779">
              <a:spcBef>
                <a:spcPts val="0"/>
              </a:spcBef>
              <a:tabLst/>
              <a:defRPr/>
            </a:lvl2pPr>
            <a:lvl3pPr>
              <a:spcBef>
                <a:spcPts val="0"/>
              </a:spcBef>
              <a:defRPr/>
            </a:lvl3pPr>
            <a:lvl4pPr>
              <a:spcBef>
                <a:spcPts val="0"/>
              </a:spcBef>
              <a:defRPr/>
            </a:lvl4pPr>
            <a:lvl5pPr>
              <a:spcBef>
                <a:spcPts val="0"/>
              </a:spcBef>
              <a:defRPr/>
            </a:lvl5pPr>
          </a:lstStyle>
          <a:p>
            <a:pPr marL="0" marR="0" lvl="0" indent="0" algn="l" defTabSz="342900" rtl="0" eaLnBrk="1" fontAlgn="auto" latinLnBrk="0" hangingPunct="1">
              <a:lnSpc>
                <a:spcPct val="100000"/>
              </a:lnSpc>
              <a:spcBef>
                <a:spcPts val="0"/>
              </a:spcBef>
              <a:spcAft>
                <a:spcPts val="0"/>
              </a:spcAft>
              <a:buClrTx/>
              <a:buSzTx/>
              <a:buFont typeface="Arial"/>
              <a:buNone/>
              <a:tabLst>
                <a:tab pos="3017520" algn="r"/>
              </a:tabLst>
              <a:defRPr/>
            </a:pPr>
            <a:r>
              <a:rPr lang="en-US" dirty="0"/>
              <a:t>Click to edit Master text styles</a:t>
            </a:r>
          </a:p>
        </p:txBody>
      </p:sp>
    </p:spTree>
    <p:extLst>
      <p:ext uri="{BB962C8B-B14F-4D97-AF65-F5344CB8AC3E}">
        <p14:creationId xmlns:p14="http://schemas.microsoft.com/office/powerpoint/2010/main" val="284055072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44465" y="2186151"/>
            <a:ext cx="969071" cy="526097"/>
          </a:xfrm>
          <a:prstGeom prst="rect">
            <a:avLst/>
          </a:prstGeom>
        </p:spPr>
      </p:pic>
    </p:spTree>
    <p:extLst>
      <p:ext uri="{BB962C8B-B14F-4D97-AF65-F5344CB8AC3E}">
        <p14:creationId xmlns:p14="http://schemas.microsoft.com/office/powerpoint/2010/main" val="139897541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9DE7037E-2F11-4CEB-BB72-FBBBD62C97C6}"/>
              </a:ext>
            </a:extLst>
          </p:cNvPr>
          <p:cNvSpPr txBox="1">
            <a:spLocks/>
          </p:cNvSpPr>
          <p:nvPr userDrawn="1"/>
        </p:nvSpPr>
        <p:spPr>
          <a:xfrm>
            <a:off x="138073" y="4869657"/>
            <a:ext cx="1549156" cy="273844"/>
          </a:xfrm>
          <a:prstGeom prst="rect">
            <a:avLst/>
          </a:prstGeom>
        </p:spPr>
        <p:txBody>
          <a:bodyPr vert="horz" lIns="51430" tIns="25717" rIns="51430" bIns="25717" rtlCol="0" anchor="ctr"/>
          <a:lstStyle>
            <a:defPPr>
              <a:defRPr lang="en-US"/>
            </a:defPPr>
            <a:lvl1pPr marL="0" algn="ctr" defTabSz="914400" rtl="0" eaLnBrk="1" latinLnBrk="0" hangingPunct="1">
              <a:defRPr sz="1000" kern="1200" baseline="0">
                <a:solidFill>
                  <a:schemeClr val="tx1">
                    <a:tint val="75000"/>
                  </a:schemeClr>
                </a:solidFill>
                <a:latin typeface="open sans"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766" rtl="0" eaLnBrk="1" fontAlgn="auto" latinLnBrk="0" hangingPunct="1">
              <a:lnSpc>
                <a:spcPct val="100000"/>
              </a:lnSpc>
              <a:spcBef>
                <a:spcPts val="0"/>
              </a:spcBef>
              <a:spcAft>
                <a:spcPts val="0"/>
              </a:spcAft>
              <a:buClrTx/>
              <a:buSzTx/>
              <a:buFontTx/>
              <a:buNone/>
              <a:tabLst/>
              <a:defRPr/>
            </a:pPr>
            <a:endParaRPr kumimoji="0" lang="en-US" sz="450" b="0" i="0" u="none" strike="noStrike" kern="1200" cap="none" spc="0" normalizeH="0" baseline="0" noProof="0" dirty="0">
              <a:ln>
                <a:noFill/>
              </a:ln>
              <a:solidFill>
                <a:srgbClr val="FFFFFF">
                  <a:lumMod val="90000"/>
                </a:srgbClr>
              </a:solidFill>
              <a:effectLst/>
              <a:uLnTx/>
              <a:uFillTx/>
              <a:latin typeface="open sans" charset="0"/>
              <a:ea typeface="+mn-ea"/>
              <a:cs typeface="+mn-cs"/>
            </a:endParaRPr>
          </a:p>
          <a:p>
            <a:pPr marL="0" marR="0" lvl="0" indent="0" algn="l" defTabSz="685766"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rgbClr val="EAEAEA"/>
                </a:solidFill>
                <a:effectLst/>
                <a:uLnTx/>
                <a:uFillTx/>
                <a:latin typeface="open sans" charset="0"/>
                <a:ea typeface="+mn-ea"/>
                <a:cs typeface="+mn-cs"/>
              </a:rPr>
              <a:t>Runtime Encryption</a:t>
            </a:r>
          </a:p>
        </p:txBody>
      </p:sp>
      <p:sp>
        <p:nvSpPr>
          <p:cNvPr id="4" name="Footer Placeholder 4">
            <a:extLst>
              <a:ext uri="{FF2B5EF4-FFF2-40B4-BE49-F238E27FC236}">
                <a16:creationId xmlns:a16="http://schemas.microsoft.com/office/drawing/2014/main" id="{D3395144-8F3A-4D1C-B6D1-71946EAD7716}"/>
              </a:ext>
            </a:extLst>
          </p:cNvPr>
          <p:cNvSpPr txBox="1">
            <a:spLocks/>
          </p:cNvSpPr>
          <p:nvPr userDrawn="1"/>
        </p:nvSpPr>
        <p:spPr>
          <a:xfrm>
            <a:off x="5269883" y="4895121"/>
            <a:ext cx="1362119" cy="273844"/>
          </a:xfrm>
          <a:prstGeom prst="rect">
            <a:avLst/>
          </a:prstGeom>
        </p:spPr>
        <p:txBody>
          <a:bodyPr vert="horz" lIns="51430" tIns="25717" rIns="51430" bIns="25717" rtlCol="0" anchor="ctr"/>
          <a:lstStyle>
            <a:defPPr>
              <a:defRPr lang="en-US"/>
            </a:defPPr>
            <a:lvl1pPr marL="0" algn="ctr" defTabSz="914400" rtl="0" eaLnBrk="1" latinLnBrk="0" hangingPunct="1">
              <a:defRPr sz="1000" kern="1200" baseline="0">
                <a:solidFill>
                  <a:schemeClr val="tx1">
                    <a:tint val="75000"/>
                  </a:schemeClr>
                </a:solidFill>
                <a:latin typeface="open sans"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766" rtl="0" eaLnBrk="1" fontAlgn="auto" latinLnBrk="0" hangingPunct="1">
              <a:lnSpc>
                <a:spcPct val="100000"/>
              </a:lnSpc>
              <a:spcBef>
                <a:spcPts val="0"/>
              </a:spcBef>
              <a:spcAft>
                <a:spcPts val="0"/>
              </a:spcAft>
              <a:buClrTx/>
              <a:buSzTx/>
              <a:buFontTx/>
              <a:buNone/>
              <a:tabLst/>
              <a:defRPr/>
            </a:pPr>
            <a:endParaRPr kumimoji="0" lang="en-US" sz="450" b="0" i="0" u="none" strike="noStrike" kern="1200" cap="none" spc="0" normalizeH="0" baseline="0" noProof="0" dirty="0">
              <a:ln>
                <a:noFill/>
              </a:ln>
              <a:solidFill>
                <a:srgbClr val="FFFFFF">
                  <a:lumMod val="90000"/>
                </a:srgbClr>
              </a:solidFill>
              <a:effectLst/>
              <a:uLnTx/>
              <a:uFillTx/>
              <a:latin typeface="open sans" charset="0"/>
              <a:ea typeface="+mn-ea"/>
              <a:cs typeface="+mn-cs"/>
            </a:endParaRPr>
          </a:p>
          <a:p>
            <a:pPr marL="0" marR="0" lvl="0" indent="0" algn="r" defTabSz="685766"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rgbClr val="EAEAEA"/>
                </a:solidFill>
                <a:effectLst/>
                <a:uLnTx/>
                <a:uFillTx/>
                <a:latin typeface="open sans" charset="0"/>
                <a:ea typeface="+mn-ea"/>
                <a:cs typeface="+mn-cs"/>
              </a:rPr>
              <a:t>© 2017 Fortanix, Inc.  All rights reserved.</a:t>
            </a:r>
          </a:p>
        </p:txBody>
      </p:sp>
    </p:spTree>
    <p:extLst>
      <p:ext uri="{BB962C8B-B14F-4D97-AF65-F5344CB8AC3E}">
        <p14:creationId xmlns:p14="http://schemas.microsoft.com/office/powerpoint/2010/main" val="32193146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x">
  <p:cSld name="Light Title Slide">
    <p:bg>
      <p:bgPr>
        <a:solidFill>
          <a:srgbClr val="FFFFFF"/>
        </a:solidFill>
        <a:effectLst/>
      </p:bgPr>
    </p:bg>
    <p:spTree>
      <p:nvGrpSpPr>
        <p:cNvPr id="1" name=""/>
        <p:cNvGrpSpPr/>
        <p:nvPr/>
      </p:nvGrpSpPr>
      <p:grpSpPr>
        <a:xfrm>
          <a:off x="0" y="0"/>
          <a:ext cx="0" cy="0"/>
          <a:chOff x="0" y="0"/>
          <a:chExt cx="0" cy="0"/>
        </a:xfrm>
      </p:grpSpPr>
      <p:sp>
        <p:nvSpPr>
          <p:cNvPr id="32" name="Rectangle 14"/>
          <p:cNvSpPr/>
          <p:nvPr/>
        </p:nvSpPr>
        <p:spPr>
          <a:xfrm>
            <a:off x="4308066" y="0"/>
            <a:ext cx="1679894" cy="5143500"/>
          </a:xfrm>
          <a:prstGeom prst="rect">
            <a:avLst/>
          </a:prstGeom>
          <a:solidFill>
            <a:schemeClr val="accent2"/>
          </a:solidFill>
          <a:ln w="12700">
            <a:miter lim="400000"/>
          </a:ln>
        </p:spPr>
        <p:txBody>
          <a:bodyPr lIns="25717" rIns="25717" anchor="ctr"/>
          <a:lstStyle/>
          <a:p>
            <a:pPr algn="ctr">
              <a:defRPr>
                <a:solidFill>
                  <a:srgbClr val="FFFFFF"/>
                </a:solidFill>
              </a:defRPr>
            </a:pPr>
            <a:endParaRPr sz="760"/>
          </a:p>
        </p:txBody>
      </p:sp>
      <p:sp>
        <p:nvSpPr>
          <p:cNvPr id="33" name="Rectangle 13"/>
          <p:cNvSpPr/>
          <p:nvPr/>
        </p:nvSpPr>
        <p:spPr>
          <a:xfrm>
            <a:off x="2" y="2"/>
            <a:ext cx="4308065" cy="5143501"/>
          </a:xfrm>
          <a:prstGeom prst="rect">
            <a:avLst/>
          </a:prstGeom>
          <a:solidFill>
            <a:schemeClr val="accent5"/>
          </a:solidFill>
          <a:ln w="12700">
            <a:miter lim="400000"/>
          </a:ln>
        </p:spPr>
        <p:txBody>
          <a:bodyPr lIns="25717" rIns="25717" anchor="ctr"/>
          <a:lstStyle/>
          <a:p>
            <a:pPr algn="ctr">
              <a:defRPr>
                <a:solidFill>
                  <a:srgbClr val="FFFFFF"/>
                </a:solidFill>
              </a:defRPr>
            </a:pPr>
            <a:endParaRPr sz="760"/>
          </a:p>
        </p:txBody>
      </p:sp>
      <p:sp>
        <p:nvSpPr>
          <p:cNvPr id="34" name="Rectangle 16"/>
          <p:cNvSpPr/>
          <p:nvPr/>
        </p:nvSpPr>
        <p:spPr>
          <a:xfrm>
            <a:off x="5984575" y="-8673"/>
            <a:ext cx="873425" cy="5160845"/>
          </a:xfrm>
          <a:prstGeom prst="rect">
            <a:avLst/>
          </a:prstGeom>
          <a:solidFill>
            <a:schemeClr val="accent1">
              <a:lumOff val="7450"/>
            </a:schemeClr>
          </a:solidFill>
          <a:ln w="12700">
            <a:miter lim="400000"/>
          </a:ln>
        </p:spPr>
        <p:txBody>
          <a:bodyPr lIns="25717" rIns="25717" anchor="ctr"/>
          <a:lstStyle/>
          <a:p>
            <a:pPr algn="ctr">
              <a:defRPr>
                <a:solidFill>
                  <a:srgbClr val="FFFFFF"/>
                </a:solidFill>
              </a:defRPr>
            </a:pPr>
            <a:endParaRPr sz="760"/>
          </a:p>
        </p:txBody>
      </p:sp>
      <p:sp>
        <p:nvSpPr>
          <p:cNvPr id="35" name="Subtitle 2"/>
          <p:cNvSpPr txBox="1">
            <a:spLocks noGrp="1"/>
          </p:cNvSpPr>
          <p:nvPr>
            <p:ph type="body" sz="quarter" idx="13"/>
          </p:nvPr>
        </p:nvSpPr>
        <p:spPr>
          <a:xfrm>
            <a:off x="142875" y="1574492"/>
            <a:ext cx="3143250" cy="840228"/>
          </a:xfrm>
          <a:prstGeom prst="rect">
            <a:avLst/>
          </a:prstGeom>
        </p:spPr>
        <p:txBody>
          <a:bodyPr lIns="45719" tIns="45719" rIns="45719" bIns="45719" anchor="t">
            <a:spAutoFit/>
          </a:bodyPr>
          <a:lstStyle>
            <a:lvl1pPr marL="0" indent="0" defTabSz="514337">
              <a:lnSpc>
                <a:spcPct val="90000"/>
              </a:lnSpc>
              <a:spcBef>
                <a:spcPts val="0"/>
              </a:spcBef>
              <a:buSzTx/>
              <a:buNone/>
              <a:defRPr sz="2700" b="1">
                <a:solidFill>
                  <a:schemeClr val="accent4"/>
                </a:solidFill>
                <a:latin typeface="Arial"/>
                <a:ea typeface="Arial"/>
                <a:cs typeface="Arial"/>
                <a:sym typeface="Arial"/>
              </a:defRPr>
            </a:lvl1pPr>
          </a:lstStyle>
          <a:p>
            <a:pPr lvl="0"/>
            <a:r>
              <a:rPr lang="en-US"/>
              <a:t>Edit Master text styles</a:t>
            </a:r>
          </a:p>
        </p:txBody>
      </p:sp>
      <p:sp>
        <p:nvSpPr>
          <p:cNvPr id="36" name="Subtitle 2"/>
          <p:cNvSpPr txBox="1">
            <a:spLocks noGrp="1"/>
          </p:cNvSpPr>
          <p:nvPr>
            <p:ph type="body" sz="quarter" idx="14"/>
          </p:nvPr>
        </p:nvSpPr>
        <p:spPr>
          <a:xfrm>
            <a:off x="142875" y="2151991"/>
            <a:ext cx="3143250" cy="372792"/>
          </a:xfrm>
          <a:prstGeom prst="rect">
            <a:avLst/>
          </a:prstGeom>
        </p:spPr>
        <p:txBody>
          <a:bodyPr lIns="45719" tIns="45719" rIns="45719" bIns="45719" anchor="t">
            <a:spAutoFit/>
          </a:bodyPr>
          <a:lstStyle>
            <a:lvl1pPr marL="0" indent="0" defTabSz="514337">
              <a:lnSpc>
                <a:spcPct val="90000"/>
              </a:lnSpc>
              <a:spcBef>
                <a:spcPts val="0"/>
              </a:spcBef>
              <a:buSzTx/>
              <a:buNone/>
              <a:defRPr sz="2025">
                <a:solidFill>
                  <a:schemeClr val="accent1">
                    <a:lumOff val="14901"/>
                  </a:schemeClr>
                </a:solidFill>
                <a:latin typeface="Arial"/>
                <a:ea typeface="Arial"/>
                <a:cs typeface="Arial"/>
                <a:sym typeface="Arial"/>
              </a:defRPr>
            </a:lvl1pPr>
          </a:lstStyle>
          <a:p>
            <a:pPr lvl="0"/>
            <a:r>
              <a:rPr lang="en-US"/>
              <a:t>Edit Master text styles</a:t>
            </a:r>
          </a:p>
        </p:txBody>
      </p:sp>
      <p:sp>
        <p:nvSpPr>
          <p:cNvPr id="37" name="Subtitle 2"/>
          <p:cNvSpPr txBox="1">
            <a:spLocks noGrp="1"/>
          </p:cNvSpPr>
          <p:nvPr>
            <p:ph type="body" sz="quarter" idx="15"/>
          </p:nvPr>
        </p:nvSpPr>
        <p:spPr>
          <a:xfrm>
            <a:off x="142875" y="3043017"/>
            <a:ext cx="3143250" cy="232626"/>
          </a:xfrm>
          <a:prstGeom prst="rect">
            <a:avLst/>
          </a:prstGeom>
        </p:spPr>
        <p:txBody>
          <a:bodyPr lIns="45719" tIns="45719" rIns="45719" bIns="45719" anchor="t">
            <a:spAutoFit/>
          </a:bodyPr>
          <a:lstStyle>
            <a:lvl1pPr marL="0" indent="0" defTabSz="514337">
              <a:lnSpc>
                <a:spcPct val="90000"/>
              </a:lnSpc>
              <a:spcBef>
                <a:spcPts val="0"/>
              </a:spcBef>
              <a:buSzTx/>
              <a:buNone/>
              <a:defRPr sz="1013">
                <a:solidFill>
                  <a:srgbClr val="FFFFFF"/>
                </a:solidFill>
                <a:latin typeface="Arial"/>
                <a:ea typeface="Arial"/>
                <a:cs typeface="Arial"/>
                <a:sym typeface="Arial"/>
              </a:defRPr>
            </a:lvl1pPr>
          </a:lstStyle>
          <a:p>
            <a:pPr lvl="0"/>
            <a:r>
              <a:rPr lang="en-US"/>
              <a:t>Edit Master text styles</a:t>
            </a:r>
          </a:p>
        </p:txBody>
      </p:sp>
      <p:sp>
        <p:nvSpPr>
          <p:cNvPr id="38" name="Subtitle 2"/>
          <p:cNvSpPr txBox="1">
            <a:spLocks noGrp="1"/>
          </p:cNvSpPr>
          <p:nvPr>
            <p:ph type="body" sz="quarter" idx="16"/>
          </p:nvPr>
        </p:nvSpPr>
        <p:spPr>
          <a:xfrm>
            <a:off x="142875" y="3306014"/>
            <a:ext cx="3143250" cy="232626"/>
          </a:xfrm>
          <a:prstGeom prst="rect">
            <a:avLst/>
          </a:prstGeom>
        </p:spPr>
        <p:txBody>
          <a:bodyPr lIns="45719" tIns="45719" rIns="45719" bIns="45719" anchor="t">
            <a:spAutoFit/>
          </a:bodyPr>
          <a:lstStyle>
            <a:lvl1pPr marL="0" indent="0" defTabSz="514337">
              <a:lnSpc>
                <a:spcPct val="90000"/>
              </a:lnSpc>
              <a:spcBef>
                <a:spcPts val="0"/>
              </a:spcBef>
              <a:buSzTx/>
              <a:buNone/>
              <a:defRPr sz="1013">
                <a:solidFill>
                  <a:srgbClr val="FFFFFF"/>
                </a:solidFill>
                <a:latin typeface="Arial"/>
                <a:ea typeface="Arial"/>
                <a:cs typeface="Arial"/>
                <a:sym typeface="Arial"/>
              </a:defRPr>
            </a:lvl1pPr>
          </a:lstStyle>
          <a:p>
            <a:pPr lvl="0"/>
            <a:r>
              <a:rPr lang="en-US"/>
              <a:t>Edit Master text styles</a:t>
            </a:r>
          </a:p>
        </p:txBody>
      </p:sp>
      <p:sp>
        <p:nvSpPr>
          <p:cNvPr id="39" name="Rectangle 14"/>
          <p:cNvSpPr/>
          <p:nvPr/>
        </p:nvSpPr>
        <p:spPr>
          <a:xfrm>
            <a:off x="-1" y="4810127"/>
            <a:ext cx="6858002" cy="333375"/>
          </a:xfrm>
          <a:prstGeom prst="rect">
            <a:avLst/>
          </a:prstGeom>
          <a:solidFill>
            <a:srgbClr val="FFFFFF"/>
          </a:solidFill>
          <a:ln w="12700">
            <a:miter lim="400000"/>
          </a:ln>
        </p:spPr>
        <p:txBody>
          <a:bodyPr lIns="25717" rIns="25717" anchor="ctr"/>
          <a:lstStyle/>
          <a:p>
            <a:pPr algn="ctr">
              <a:defRPr>
                <a:solidFill>
                  <a:srgbClr val="FFFFFF"/>
                </a:solidFill>
              </a:defRPr>
            </a:pPr>
            <a:endParaRPr sz="760"/>
          </a:p>
        </p:txBody>
      </p:sp>
      <p:pic>
        <p:nvPicPr>
          <p:cNvPr id="40" name="ibm_logo_dark blue-01.png" descr="ibm_logo_dark blue-01.png"/>
          <p:cNvPicPr>
            <a:picLocks noChangeAspect="1"/>
          </p:cNvPicPr>
          <p:nvPr/>
        </p:nvPicPr>
        <p:blipFill>
          <a:blip r:embed="rId2"/>
          <a:stretch>
            <a:fillRect/>
          </a:stretch>
        </p:blipFill>
        <p:spPr>
          <a:xfrm rot="5400000">
            <a:off x="6573133" y="4834822"/>
            <a:ext cx="142876" cy="283984"/>
          </a:xfrm>
          <a:prstGeom prst="rect">
            <a:avLst/>
          </a:prstGeom>
          <a:ln w="12700">
            <a:miter lim="400000"/>
          </a:ln>
        </p:spPr>
      </p:pic>
      <p:sp>
        <p:nvSpPr>
          <p:cNvPr id="41" name="Subtitle 2"/>
          <p:cNvSpPr txBox="1"/>
          <p:nvPr/>
        </p:nvSpPr>
        <p:spPr>
          <a:xfrm>
            <a:off x="71438" y="4868506"/>
            <a:ext cx="805785" cy="201465"/>
          </a:xfrm>
          <a:prstGeom prst="rect">
            <a:avLst/>
          </a:prstGeom>
          <a:ln w="12700">
            <a:miter lim="400000"/>
          </a:ln>
          <a:extLst>
            <a:ext uri="{C572A759-6A51-4108-AA02-DFA0A04FC94B}">
              <ma14:wrappingTextBoxFlag xmlns:ma14="http://schemas.microsoft.com/office/mac/drawingml/2011/main" xmlns="" val="1"/>
            </a:ext>
          </a:extLst>
        </p:spPr>
        <p:txBody>
          <a:bodyPr lIns="25717" rIns="25717">
            <a:spAutoFit/>
          </a:bodyPr>
          <a:lstStyle/>
          <a:p>
            <a:pPr>
              <a:lnSpc>
                <a:spcPct val="90000"/>
              </a:lnSpc>
              <a:defRPr sz="1400">
                <a:solidFill>
                  <a:schemeClr val="accent4"/>
                </a:solidFill>
              </a:defRPr>
            </a:pPr>
            <a:r>
              <a:rPr sz="788"/>
              <a:t>IBM </a:t>
            </a:r>
            <a:r>
              <a:rPr sz="788" b="1"/>
              <a:t>Cloud</a:t>
            </a:r>
          </a:p>
        </p:txBody>
      </p:sp>
      <p:sp>
        <p:nvSpPr>
          <p:cNvPr id="42" name="Slide Number"/>
          <p:cNvSpPr txBox="1">
            <a:spLocks noGrp="1"/>
          </p:cNvSpPr>
          <p:nvPr>
            <p:ph type="sldNum" sz="quarter" idx="2"/>
          </p:nvPr>
        </p:nvSpPr>
        <p:spPr>
          <a:xfrm>
            <a:off x="218875" y="4849325"/>
            <a:ext cx="198129" cy="196206"/>
          </a:xfrm>
          <a:prstGeom prst="rect">
            <a:avLst/>
          </a:prstGeom>
        </p:spPr>
        <p:txBody>
          <a:bodyPr lIns="45719" tIns="45719" rIns="45719" bIns="45719" anchor="ctr"/>
          <a:lstStyle>
            <a:lvl1pPr algn="l" defTabSz="514337">
              <a:defRPr b="0">
                <a:solidFill>
                  <a:srgbClr val="FFFFFF"/>
                </a:solidFill>
                <a:latin typeface="Arial"/>
                <a:ea typeface="Arial"/>
                <a:cs typeface="Arial"/>
                <a:sym typeface="Arial"/>
              </a:defRPr>
            </a:lvl1pPr>
          </a:lstStyle>
          <a:p>
            <a:fld id="{8F02080F-4F0A-4332-ABB7-F1D912A04587}" type="slidenum">
              <a:rPr lang="it-IT" smtClean="0"/>
              <a:t>‹#›</a:t>
            </a:fld>
            <a:endParaRPr lang="it-IT"/>
          </a:p>
        </p:txBody>
      </p:sp>
    </p:spTree>
    <p:extLst>
      <p:ext uri="{BB962C8B-B14F-4D97-AF65-F5344CB8AC3E}">
        <p14:creationId xmlns:p14="http://schemas.microsoft.com/office/powerpoint/2010/main" val="275169234"/>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x">
  <p:cSld name="Red Title Slide">
    <p:bg>
      <p:bgPr>
        <a:solidFill>
          <a:srgbClr val="FFFFFF"/>
        </a:solidFill>
        <a:effectLst/>
      </p:bgPr>
    </p:bg>
    <p:spTree>
      <p:nvGrpSpPr>
        <p:cNvPr id="1" name=""/>
        <p:cNvGrpSpPr/>
        <p:nvPr/>
      </p:nvGrpSpPr>
      <p:grpSpPr>
        <a:xfrm>
          <a:off x="0" y="0"/>
          <a:ext cx="0" cy="0"/>
          <a:chOff x="0" y="0"/>
          <a:chExt cx="0" cy="0"/>
        </a:xfrm>
      </p:grpSpPr>
      <p:sp>
        <p:nvSpPr>
          <p:cNvPr id="49" name="Rectangle 14"/>
          <p:cNvSpPr/>
          <p:nvPr/>
        </p:nvSpPr>
        <p:spPr>
          <a:xfrm>
            <a:off x="4308066" y="0"/>
            <a:ext cx="1679894" cy="5143500"/>
          </a:xfrm>
          <a:prstGeom prst="rect">
            <a:avLst/>
          </a:prstGeom>
          <a:solidFill>
            <a:schemeClr val="accent4"/>
          </a:solidFill>
          <a:ln w="12700">
            <a:miter lim="400000"/>
          </a:ln>
        </p:spPr>
        <p:txBody>
          <a:bodyPr lIns="25717" rIns="25717" anchor="ctr"/>
          <a:lstStyle/>
          <a:p>
            <a:pPr algn="ctr">
              <a:defRPr>
                <a:solidFill>
                  <a:srgbClr val="FFFFFF"/>
                </a:solidFill>
              </a:defRPr>
            </a:pPr>
            <a:endParaRPr sz="760"/>
          </a:p>
        </p:txBody>
      </p:sp>
      <p:sp>
        <p:nvSpPr>
          <p:cNvPr id="50" name="Rectangle 13"/>
          <p:cNvSpPr/>
          <p:nvPr/>
        </p:nvSpPr>
        <p:spPr>
          <a:xfrm>
            <a:off x="2" y="2"/>
            <a:ext cx="4308065" cy="5143501"/>
          </a:xfrm>
          <a:prstGeom prst="rect">
            <a:avLst/>
          </a:prstGeom>
          <a:solidFill>
            <a:schemeClr val="accent3">
              <a:lumOff val="18431"/>
            </a:schemeClr>
          </a:solidFill>
          <a:ln w="12700">
            <a:miter lim="400000"/>
          </a:ln>
        </p:spPr>
        <p:txBody>
          <a:bodyPr lIns="25717" rIns="25717" anchor="ctr"/>
          <a:lstStyle/>
          <a:p>
            <a:pPr algn="ctr">
              <a:defRPr>
                <a:solidFill>
                  <a:srgbClr val="FFFFFF"/>
                </a:solidFill>
              </a:defRPr>
            </a:pPr>
            <a:endParaRPr sz="760"/>
          </a:p>
        </p:txBody>
      </p:sp>
      <p:sp>
        <p:nvSpPr>
          <p:cNvPr id="51" name="Rectangle 16"/>
          <p:cNvSpPr/>
          <p:nvPr/>
        </p:nvSpPr>
        <p:spPr>
          <a:xfrm>
            <a:off x="5984575" y="-8673"/>
            <a:ext cx="873425" cy="5160845"/>
          </a:xfrm>
          <a:prstGeom prst="rect">
            <a:avLst/>
          </a:prstGeom>
          <a:solidFill>
            <a:schemeClr val="accent4">
              <a:satOff val="-33552"/>
              <a:lumOff val="40098"/>
            </a:schemeClr>
          </a:solidFill>
          <a:ln w="12700">
            <a:miter lim="400000"/>
          </a:ln>
        </p:spPr>
        <p:txBody>
          <a:bodyPr lIns="25717" rIns="25717" anchor="ctr"/>
          <a:lstStyle/>
          <a:p>
            <a:pPr algn="ctr">
              <a:defRPr>
                <a:solidFill>
                  <a:srgbClr val="FFFFFF"/>
                </a:solidFill>
              </a:defRPr>
            </a:pPr>
            <a:endParaRPr sz="760"/>
          </a:p>
        </p:txBody>
      </p:sp>
      <p:sp>
        <p:nvSpPr>
          <p:cNvPr id="52" name="Subtitle 2"/>
          <p:cNvSpPr txBox="1">
            <a:spLocks noGrp="1"/>
          </p:cNvSpPr>
          <p:nvPr>
            <p:ph type="body" sz="quarter" idx="13"/>
          </p:nvPr>
        </p:nvSpPr>
        <p:spPr>
          <a:xfrm>
            <a:off x="142875" y="1574492"/>
            <a:ext cx="3143250" cy="840228"/>
          </a:xfrm>
          <a:prstGeom prst="rect">
            <a:avLst/>
          </a:prstGeom>
        </p:spPr>
        <p:txBody>
          <a:bodyPr lIns="45719" tIns="45719" rIns="45719" bIns="45719" anchor="t">
            <a:spAutoFit/>
          </a:bodyPr>
          <a:lstStyle>
            <a:lvl1pPr marL="0" indent="0" defTabSz="514337">
              <a:lnSpc>
                <a:spcPct val="90000"/>
              </a:lnSpc>
              <a:spcBef>
                <a:spcPts val="0"/>
              </a:spcBef>
              <a:buSzTx/>
              <a:buNone/>
              <a:defRPr sz="2700" b="1">
                <a:solidFill>
                  <a:schemeClr val="accent4">
                    <a:lumOff val="-3960"/>
                  </a:schemeClr>
                </a:solidFill>
                <a:latin typeface="Arial"/>
                <a:ea typeface="Arial"/>
                <a:cs typeface="Arial"/>
                <a:sym typeface="Arial"/>
              </a:defRPr>
            </a:lvl1pPr>
          </a:lstStyle>
          <a:p>
            <a:pPr lvl="0"/>
            <a:r>
              <a:rPr lang="en-US"/>
              <a:t>Edit Master text styles</a:t>
            </a:r>
          </a:p>
        </p:txBody>
      </p:sp>
      <p:sp>
        <p:nvSpPr>
          <p:cNvPr id="53" name="Subtitle 2"/>
          <p:cNvSpPr txBox="1">
            <a:spLocks noGrp="1"/>
          </p:cNvSpPr>
          <p:nvPr>
            <p:ph type="body" sz="quarter" idx="14"/>
          </p:nvPr>
        </p:nvSpPr>
        <p:spPr>
          <a:xfrm>
            <a:off x="142875" y="2151991"/>
            <a:ext cx="3143250" cy="372792"/>
          </a:xfrm>
          <a:prstGeom prst="rect">
            <a:avLst/>
          </a:prstGeom>
        </p:spPr>
        <p:txBody>
          <a:bodyPr lIns="45719" tIns="45719" rIns="45719" bIns="45719" anchor="t">
            <a:spAutoFit/>
          </a:bodyPr>
          <a:lstStyle>
            <a:lvl1pPr marL="0" indent="0" defTabSz="514337">
              <a:lnSpc>
                <a:spcPct val="90000"/>
              </a:lnSpc>
              <a:spcBef>
                <a:spcPts val="0"/>
              </a:spcBef>
              <a:buSzTx/>
              <a:buNone/>
              <a:defRPr sz="2025">
                <a:solidFill>
                  <a:schemeClr val="accent4"/>
                </a:solidFill>
                <a:latin typeface="Arial"/>
                <a:ea typeface="Arial"/>
                <a:cs typeface="Arial"/>
                <a:sym typeface="Arial"/>
              </a:defRPr>
            </a:lvl1pPr>
          </a:lstStyle>
          <a:p>
            <a:pPr lvl="0"/>
            <a:r>
              <a:rPr lang="en-US"/>
              <a:t>Edit Master text styles</a:t>
            </a:r>
          </a:p>
        </p:txBody>
      </p:sp>
      <p:sp>
        <p:nvSpPr>
          <p:cNvPr id="54" name="Subtitle 2"/>
          <p:cNvSpPr txBox="1">
            <a:spLocks noGrp="1"/>
          </p:cNvSpPr>
          <p:nvPr>
            <p:ph type="body" sz="quarter" idx="15"/>
          </p:nvPr>
        </p:nvSpPr>
        <p:spPr>
          <a:xfrm>
            <a:off x="142875" y="3043017"/>
            <a:ext cx="3143250" cy="232626"/>
          </a:xfrm>
          <a:prstGeom prst="rect">
            <a:avLst/>
          </a:prstGeom>
        </p:spPr>
        <p:txBody>
          <a:bodyPr lIns="45719" tIns="45719" rIns="45719" bIns="45719" anchor="t">
            <a:spAutoFit/>
          </a:bodyPr>
          <a:lstStyle>
            <a:lvl1pPr marL="0" indent="0" defTabSz="514337">
              <a:lnSpc>
                <a:spcPct val="90000"/>
              </a:lnSpc>
              <a:spcBef>
                <a:spcPts val="0"/>
              </a:spcBef>
              <a:buSzTx/>
              <a:buNone/>
              <a:defRPr sz="1013">
                <a:solidFill>
                  <a:schemeClr val="accent5">
                    <a:satOff val="-17129"/>
                    <a:lumOff val="-11647"/>
                  </a:schemeClr>
                </a:solidFill>
                <a:latin typeface="Arial"/>
                <a:ea typeface="Arial"/>
                <a:cs typeface="Arial"/>
                <a:sym typeface="Arial"/>
              </a:defRPr>
            </a:lvl1pPr>
          </a:lstStyle>
          <a:p>
            <a:pPr lvl="0"/>
            <a:r>
              <a:rPr lang="en-US"/>
              <a:t>Edit Master text styles</a:t>
            </a:r>
          </a:p>
        </p:txBody>
      </p:sp>
      <p:sp>
        <p:nvSpPr>
          <p:cNvPr id="55" name="Subtitle 2"/>
          <p:cNvSpPr txBox="1">
            <a:spLocks noGrp="1"/>
          </p:cNvSpPr>
          <p:nvPr>
            <p:ph type="body" sz="quarter" idx="16"/>
          </p:nvPr>
        </p:nvSpPr>
        <p:spPr>
          <a:xfrm>
            <a:off x="142875" y="3306014"/>
            <a:ext cx="3143250" cy="232626"/>
          </a:xfrm>
          <a:prstGeom prst="rect">
            <a:avLst/>
          </a:prstGeom>
        </p:spPr>
        <p:txBody>
          <a:bodyPr lIns="45719" tIns="45719" rIns="45719" bIns="45719" anchor="t">
            <a:spAutoFit/>
          </a:bodyPr>
          <a:lstStyle>
            <a:lvl1pPr marL="0" indent="0" defTabSz="514337">
              <a:lnSpc>
                <a:spcPct val="90000"/>
              </a:lnSpc>
              <a:spcBef>
                <a:spcPts val="0"/>
              </a:spcBef>
              <a:buSzTx/>
              <a:buNone/>
              <a:defRPr sz="1013">
                <a:solidFill>
                  <a:schemeClr val="accent5">
                    <a:satOff val="-17129"/>
                    <a:lumOff val="-11647"/>
                  </a:schemeClr>
                </a:solidFill>
                <a:latin typeface="Arial"/>
                <a:ea typeface="Arial"/>
                <a:cs typeface="Arial"/>
                <a:sym typeface="Arial"/>
              </a:defRPr>
            </a:lvl1pPr>
          </a:lstStyle>
          <a:p>
            <a:pPr lvl="0"/>
            <a:r>
              <a:rPr lang="en-US"/>
              <a:t>Edit Master text styles</a:t>
            </a:r>
          </a:p>
        </p:txBody>
      </p:sp>
      <p:sp>
        <p:nvSpPr>
          <p:cNvPr id="56" name="Rectangle 14"/>
          <p:cNvSpPr/>
          <p:nvPr/>
        </p:nvSpPr>
        <p:spPr>
          <a:xfrm>
            <a:off x="-1" y="4810127"/>
            <a:ext cx="6858002" cy="333375"/>
          </a:xfrm>
          <a:prstGeom prst="rect">
            <a:avLst/>
          </a:prstGeom>
          <a:solidFill>
            <a:srgbClr val="FFFFFF"/>
          </a:solidFill>
          <a:ln w="12700">
            <a:miter lim="400000"/>
          </a:ln>
        </p:spPr>
        <p:txBody>
          <a:bodyPr lIns="25717" rIns="25717" anchor="ctr"/>
          <a:lstStyle/>
          <a:p>
            <a:pPr algn="ctr">
              <a:defRPr>
                <a:solidFill>
                  <a:srgbClr val="FFFFFF"/>
                </a:solidFill>
              </a:defRPr>
            </a:pPr>
            <a:endParaRPr sz="760"/>
          </a:p>
        </p:txBody>
      </p:sp>
      <p:pic>
        <p:nvPicPr>
          <p:cNvPr id="57" name="ibm_logo_dark blue-01.png" descr="ibm_logo_dark blue-01.png"/>
          <p:cNvPicPr>
            <a:picLocks noChangeAspect="1"/>
          </p:cNvPicPr>
          <p:nvPr/>
        </p:nvPicPr>
        <p:blipFill>
          <a:blip r:embed="rId2"/>
          <a:stretch>
            <a:fillRect/>
          </a:stretch>
        </p:blipFill>
        <p:spPr>
          <a:xfrm rot="5400000">
            <a:off x="6573133" y="4834822"/>
            <a:ext cx="142876" cy="283984"/>
          </a:xfrm>
          <a:prstGeom prst="rect">
            <a:avLst/>
          </a:prstGeom>
          <a:ln w="12700">
            <a:miter lim="400000"/>
          </a:ln>
        </p:spPr>
      </p:pic>
      <p:sp>
        <p:nvSpPr>
          <p:cNvPr id="58" name="Subtitle 2"/>
          <p:cNvSpPr txBox="1"/>
          <p:nvPr/>
        </p:nvSpPr>
        <p:spPr>
          <a:xfrm>
            <a:off x="71438" y="4868506"/>
            <a:ext cx="805785" cy="201465"/>
          </a:xfrm>
          <a:prstGeom prst="rect">
            <a:avLst/>
          </a:prstGeom>
          <a:ln w="12700">
            <a:miter lim="400000"/>
          </a:ln>
          <a:extLst>
            <a:ext uri="{C572A759-6A51-4108-AA02-DFA0A04FC94B}">
              <ma14:wrappingTextBoxFlag xmlns:ma14="http://schemas.microsoft.com/office/mac/drawingml/2011/main" xmlns="" val="1"/>
            </a:ext>
          </a:extLst>
        </p:spPr>
        <p:txBody>
          <a:bodyPr lIns="25717" rIns="25717">
            <a:spAutoFit/>
          </a:bodyPr>
          <a:lstStyle/>
          <a:p>
            <a:pPr>
              <a:lnSpc>
                <a:spcPct val="90000"/>
              </a:lnSpc>
              <a:defRPr sz="1400">
                <a:solidFill>
                  <a:schemeClr val="accent4"/>
                </a:solidFill>
              </a:defRPr>
            </a:pPr>
            <a:r>
              <a:rPr sz="788"/>
              <a:t>IBM </a:t>
            </a:r>
            <a:r>
              <a:rPr sz="788" b="1"/>
              <a:t>Cloud</a:t>
            </a:r>
          </a:p>
        </p:txBody>
      </p:sp>
      <p:sp>
        <p:nvSpPr>
          <p:cNvPr id="59" name="Slide Number"/>
          <p:cNvSpPr txBox="1">
            <a:spLocks noGrp="1"/>
          </p:cNvSpPr>
          <p:nvPr>
            <p:ph type="sldNum" sz="quarter" idx="2"/>
          </p:nvPr>
        </p:nvSpPr>
        <p:spPr>
          <a:xfrm>
            <a:off x="218875" y="4849325"/>
            <a:ext cx="198129" cy="196206"/>
          </a:xfrm>
          <a:prstGeom prst="rect">
            <a:avLst/>
          </a:prstGeom>
        </p:spPr>
        <p:txBody>
          <a:bodyPr lIns="45719" tIns="45719" rIns="45719" bIns="45719" anchor="ctr"/>
          <a:lstStyle>
            <a:lvl1pPr algn="l" defTabSz="514337">
              <a:defRPr b="0">
                <a:solidFill>
                  <a:srgbClr val="FFFFFF"/>
                </a:solidFill>
                <a:latin typeface="Arial"/>
                <a:ea typeface="Arial"/>
                <a:cs typeface="Arial"/>
                <a:sym typeface="Arial"/>
              </a:defRPr>
            </a:lvl1pPr>
          </a:lstStyle>
          <a:p>
            <a:fld id="{8F02080F-4F0A-4332-ABB7-F1D912A04587}" type="slidenum">
              <a:rPr lang="it-IT" smtClean="0"/>
              <a:t>‹#›</a:t>
            </a:fld>
            <a:endParaRPr lang="it-IT"/>
          </a:p>
        </p:txBody>
      </p:sp>
    </p:spTree>
    <p:extLst>
      <p:ext uri="{BB962C8B-B14F-4D97-AF65-F5344CB8AC3E}">
        <p14:creationId xmlns:p14="http://schemas.microsoft.com/office/powerpoint/2010/main" val="3016070587"/>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Light Agenda">
    <p:bg>
      <p:bgPr>
        <a:solidFill>
          <a:schemeClr val="accent2">
            <a:lumOff val="5765"/>
          </a:schemeClr>
        </a:solidFill>
        <a:effectLst/>
      </p:bgPr>
    </p:bg>
    <p:spTree>
      <p:nvGrpSpPr>
        <p:cNvPr id="1" name=""/>
        <p:cNvGrpSpPr/>
        <p:nvPr/>
      </p:nvGrpSpPr>
      <p:grpSpPr>
        <a:xfrm>
          <a:off x="0" y="0"/>
          <a:ext cx="0" cy="0"/>
          <a:chOff x="0" y="0"/>
          <a:chExt cx="0" cy="0"/>
        </a:xfrm>
      </p:grpSpPr>
      <p:sp>
        <p:nvSpPr>
          <p:cNvPr id="90" name="Deck…"/>
          <p:cNvSpPr txBox="1">
            <a:spLocks noGrp="1"/>
          </p:cNvSpPr>
          <p:nvPr>
            <p:ph type="body" sz="quarter" idx="13"/>
          </p:nvPr>
        </p:nvSpPr>
        <p:spPr>
          <a:xfrm>
            <a:off x="281422" y="525368"/>
            <a:ext cx="7094891" cy="1331647"/>
          </a:xfrm>
          <a:prstGeom prst="rect">
            <a:avLst/>
          </a:prstGeom>
        </p:spPr>
        <p:txBody>
          <a:bodyPr wrap="none" anchor="t">
            <a:spAutoFit/>
          </a:bodyPr>
          <a:lstStyle>
            <a:lvl1pPr marL="0" indent="0">
              <a:lnSpc>
                <a:spcPct val="80000"/>
              </a:lnSpc>
              <a:spcBef>
                <a:spcPts val="0"/>
              </a:spcBef>
              <a:buSzTx/>
              <a:buNone/>
              <a:defRPr sz="3900" b="1">
                <a:solidFill>
                  <a:schemeClr val="accent4"/>
                </a:solidFill>
                <a:latin typeface="Arial"/>
                <a:cs typeface="Arial"/>
                <a:sym typeface="Arial"/>
              </a:defRPr>
            </a:lvl1pPr>
          </a:lstStyle>
          <a:p>
            <a:pPr marL="0" lvl="0" indent="0">
              <a:lnSpc>
                <a:spcPct val="80000"/>
              </a:lnSpc>
              <a:spcBef>
                <a:spcPts val="0"/>
              </a:spcBef>
              <a:buSzTx/>
              <a:buNone/>
              <a:defRPr sz="5200" b="1">
                <a:solidFill>
                  <a:schemeClr val="accent4"/>
                </a:solidFill>
                <a:latin typeface="Arial"/>
                <a:ea typeface="Arial"/>
                <a:cs typeface="Arial"/>
                <a:sym typeface="Arial"/>
              </a:defRPr>
            </a:pPr>
            <a:r>
              <a:rPr lang="en-US"/>
              <a:t>Edit Master text styles</a:t>
            </a:r>
          </a:p>
          <a:p>
            <a:pPr marL="0" lvl="1" indent="0">
              <a:lnSpc>
                <a:spcPct val="80000"/>
              </a:lnSpc>
              <a:spcBef>
                <a:spcPts val="0"/>
              </a:spcBef>
              <a:buSzTx/>
              <a:buNone/>
              <a:defRPr sz="5200" b="1">
                <a:solidFill>
                  <a:schemeClr val="accent4"/>
                </a:solidFill>
                <a:latin typeface="Arial"/>
                <a:ea typeface="Arial"/>
                <a:cs typeface="Arial"/>
                <a:sym typeface="Arial"/>
              </a:defRPr>
            </a:pPr>
            <a:r>
              <a:rPr lang="en-US"/>
              <a:t>Second level</a:t>
            </a:r>
          </a:p>
        </p:txBody>
      </p:sp>
      <p:sp>
        <p:nvSpPr>
          <p:cNvPr id="91" name="01"/>
          <p:cNvSpPr txBox="1">
            <a:spLocks noGrp="1"/>
          </p:cNvSpPr>
          <p:nvPr>
            <p:ph type="body" sz="quarter" idx="14"/>
          </p:nvPr>
        </p:nvSpPr>
        <p:spPr>
          <a:xfrm>
            <a:off x="3119692" y="525365"/>
            <a:ext cx="2792431" cy="362920"/>
          </a:xfrm>
          <a:prstGeom prst="rect">
            <a:avLst/>
          </a:prstGeom>
        </p:spPr>
        <p:txBody>
          <a:bodyPr wrap="none" anchor="t">
            <a:spAutoFit/>
          </a:bodyPr>
          <a:lstStyle>
            <a:lvl1pPr marL="0" indent="0">
              <a:spcBef>
                <a:spcPts val="0"/>
              </a:spcBef>
              <a:buSzTx/>
              <a:buNone/>
              <a:defRPr sz="2025" b="1">
                <a:solidFill>
                  <a:schemeClr val="accent5"/>
                </a:solidFill>
                <a:latin typeface="Arial"/>
                <a:ea typeface="Arial"/>
                <a:cs typeface="Arial"/>
                <a:sym typeface="Arial"/>
              </a:defRPr>
            </a:lvl1pPr>
          </a:lstStyle>
          <a:p>
            <a:pPr lvl="0"/>
            <a:r>
              <a:rPr lang="en-US"/>
              <a:t>Edit Master text styles</a:t>
            </a:r>
          </a:p>
        </p:txBody>
      </p:sp>
      <p:sp>
        <p:nvSpPr>
          <p:cNvPr id="92" name="Slide Title"/>
          <p:cNvSpPr txBox="1">
            <a:spLocks noGrp="1"/>
          </p:cNvSpPr>
          <p:nvPr>
            <p:ph type="body" sz="quarter" idx="15"/>
          </p:nvPr>
        </p:nvSpPr>
        <p:spPr>
          <a:xfrm>
            <a:off x="3119691" y="952299"/>
            <a:ext cx="1328738" cy="536044"/>
          </a:xfrm>
          <a:prstGeom prst="rect">
            <a:avLst/>
          </a:prstGeom>
        </p:spPr>
        <p:txBody>
          <a:bodyPr anchor="t">
            <a:spAutoFit/>
          </a:bodyPr>
          <a:lstStyle>
            <a:lvl1pPr marL="0" indent="0">
              <a:spcBef>
                <a:spcPts val="0"/>
              </a:spcBef>
              <a:buSzTx/>
              <a:buNone/>
              <a:defRPr sz="1575">
                <a:solidFill>
                  <a:schemeClr val="accent1">
                    <a:satOff val="-3001"/>
                    <a:lumOff val="-14039"/>
                  </a:schemeClr>
                </a:solidFill>
                <a:latin typeface="Arial"/>
                <a:ea typeface="Arial"/>
                <a:cs typeface="Arial"/>
                <a:sym typeface="Arial"/>
              </a:defRPr>
            </a:lvl1pPr>
          </a:lstStyle>
          <a:p>
            <a:pPr lvl="0"/>
            <a:r>
              <a:rPr lang="en-US"/>
              <a:t>Edit Master text styles</a:t>
            </a:r>
          </a:p>
        </p:txBody>
      </p:sp>
      <p:sp>
        <p:nvSpPr>
          <p:cNvPr id="93" name="05"/>
          <p:cNvSpPr txBox="1">
            <a:spLocks noGrp="1"/>
          </p:cNvSpPr>
          <p:nvPr>
            <p:ph type="body" sz="quarter" idx="16"/>
          </p:nvPr>
        </p:nvSpPr>
        <p:spPr>
          <a:xfrm>
            <a:off x="4805617" y="525365"/>
            <a:ext cx="2792431" cy="362920"/>
          </a:xfrm>
          <a:prstGeom prst="rect">
            <a:avLst/>
          </a:prstGeom>
        </p:spPr>
        <p:txBody>
          <a:bodyPr wrap="none" anchor="t">
            <a:spAutoFit/>
          </a:bodyPr>
          <a:lstStyle>
            <a:lvl1pPr marL="0" indent="0">
              <a:spcBef>
                <a:spcPts val="0"/>
              </a:spcBef>
              <a:buSzTx/>
              <a:buNone/>
              <a:defRPr sz="2025" b="1">
                <a:solidFill>
                  <a:schemeClr val="accent5"/>
                </a:solidFill>
                <a:latin typeface="Arial"/>
                <a:ea typeface="Arial"/>
                <a:cs typeface="Arial"/>
                <a:sym typeface="Arial"/>
              </a:defRPr>
            </a:lvl1pPr>
          </a:lstStyle>
          <a:p>
            <a:pPr lvl="0"/>
            <a:r>
              <a:rPr lang="en-US"/>
              <a:t>Edit Master text styles</a:t>
            </a:r>
          </a:p>
        </p:txBody>
      </p:sp>
      <p:sp>
        <p:nvSpPr>
          <p:cNvPr id="94" name="Slide Title"/>
          <p:cNvSpPr txBox="1">
            <a:spLocks noGrp="1"/>
          </p:cNvSpPr>
          <p:nvPr>
            <p:ph type="body" sz="quarter" idx="17"/>
          </p:nvPr>
        </p:nvSpPr>
        <p:spPr>
          <a:xfrm>
            <a:off x="4805615" y="952299"/>
            <a:ext cx="1328739" cy="536044"/>
          </a:xfrm>
          <a:prstGeom prst="rect">
            <a:avLst/>
          </a:prstGeom>
        </p:spPr>
        <p:txBody>
          <a:bodyPr anchor="t">
            <a:spAutoFit/>
          </a:bodyPr>
          <a:lstStyle>
            <a:lvl1pPr marL="0" indent="0">
              <a:spcBef>
                <a:spcPts val="0"/>
              </a:spcBef>
              <a:buSzTx/>
              <a:buNone/>
              <a:defRPr sz="1575">
                <a:solidFill>
                  <a:schemeClr val="accent1">
                    <a:satOff val="-3001"/>
                    <a:lumOff val="-14039"/>
                  </a:schemeClr>
                </a:solidFill>
                <a:latin typeface="Arial"/>
                <a:ea typeface="Arial"/>
                <a:cs typeface="Arial"/>
                <a:sym typeface="Arial"/>
              </a:defRPr>
            </a:lvl1pPr>
          </a:lstStyle>
          <a:p>
            <a:pPr lvl="0"/>
            <a:r>
              <a:rPr lang="en-US"/>
              <a:t>Edit Master text styles</a:t>
            </a:r>
          </a:p>
        </p:txBody>
      </p:sp>
      <p:sp>
        <p:nvSpPr>
          <p:cNvPr id="95" name="Slide Number"/>
          <p:cNvSpPr txBox="1">
            <a:spLocks noGrp="1"/>
          </p:cNvSpPr>
          <p:nvPr>
            <p:ph type="sldNum" sz="quarter" idx="2"/>
          </p:nvPr>
        </p:nvSpPr>
        <p:spPr>
          <a:prstGeom prst="rect">
            <a:avLst/>
          </a:prstGeom>
        </p:spPr>
        <p:txBody>
          <a:bodyPr/>
          <a:lstStyle/>
          <a:p>
            <a:fld id="{8F02080F-4F0A-4332-ABB7-F1D912A04587}" type="slidenum">
              <a:rPr lang="it-IT" smtClean="0"/>
              <a:t>‹#›</a:t>
            </a:fld>
            <a:endParaRPr lang="it-IT"/>
          </a:p>
        </p:txBody>
      </p:sp>
      <p:sp>
        <p:nvSpPr>
          <p:cNvPr id="96" name="02"/>
          <p:cNvSpPr txBox="1">
            <a:spLocks noGrp="1"/>
          </p:cNvSpPr>
          <p:nvPr>
            <p:ph type="body" sz="quarter" idx="18"/>
          </p:nvPr>
        </p:nvSpPr>
        <p:spPr>
          <a:xfrm>
            <a:off x="3119692" y="1381723"/>
            <a:ext cx="2792431" cy="362920"/>
          </a:xfrm>
          <a:prstGeom prst="rect">
            <a:avLst/>
          </a:prstGeom>
        </p:spPr>
        <p:txBody>
          <a:bodyPr wrap="none" anchor="t">
            <a:spAutoFit/>
          </a:bodyPr>
          <a:lstStyle>
            <a:lvl1pPr marL="0" indent="0">
              <a:spcBef>
                <a:spcPts val="0"/>
              </a:spcBef>
              <a:buSzTx/>
              <a:buNone/>
              <a:defRPr sz="2025" b="1">
                <a:solidFill>
                  <a:schemeClr val="accent5"/>
                </a:solidFill>
                <a:latin typeface="Arial"/>
                <a:ea typeface="Arial"/>
                <a:cs typeface="Arial"/>
                <a:sym typeface="Arial"/>
              </a:defRPr>
            </a:lvl1pPr>
          </a:lstStyle>
          <a:p>
            <a:pPr lvl="0"/>
            <a:r>
              <a:rPr lang="en-US"/>
              <a:t>Edit Master text styles</a:t>
            </a:r>
          </a:p>
        </p:txBody>
      </p:sp>
      <p:sp>
        <p:nvSpPr>
          <p:cNvPr id="97" name="Slide Title"/>
          <p:cNvSpPr txBox="1">
            <a:spLocks noGrp="1"/>
          </p:cNvSpPr>
          <p:nvPr>
            <p:ph type="body" sz="quarter" idx="19"/>
          </p:nvPr>
        </p:nvSpPr>
        <p:spPr>
          <a:xfrm>
            <a:off x="3119691" y="1808657"/>
            <a:ext cx="1328738" cy="536044"/>
          </a:xfrm>
          <a:prstGeom prst="rect">
            <a:avLst/>
          </a:prstGeom>
        </p:spPr>
        <p:txBody>
          <a:bodyPr anchor="t">
            <a:spAutoFit/>
          </a:bodyPr>
          <a:lstStyle>
            <a:lvl1pPr marL="0" indent="0">
              <a:spcBef>
                <a:spcPts val="0"/>
              </a:spcBef>
              <a:buSzTx/>
              <a:buNone/>
              <a:defRPr sz="1575">
                <a:solidFill>
                  <a:schemeClr val="accent1">
                    <a:satOff val="-3001"/>
                    <a:lumOff val="-14039"/>
                  </a:schemeClr>
                </a:solidFill>
                <a:latin typeface="Arial"/>
                <a:ea typeface="Arial"/>
                <a:cs typeface="Arial"/>
                <a:sym typeface="Arial"/>
              </a:defRPr>
            </a:lvl1pPr>
          </a:lstStyle>
          <a:p>
            <a:pPr lvl="0"/>
            <a:r>
              <a:rPr lang="en-US"/>
              <a:t>Edit Master text styles</a:t>
            </a:r>
          </a:p>
        </p:txBody>
      </p:sp>
      <p:sp>
        <p:nvSpPr>
          <p:cNvPr id="98" name="06"/>
          <p:cNvSpPr txBox="1">
            <a:spLocks noGrp="1"/>
          </p:cNvSpPr>
          <p:nvPr>
            <p:ph type="body" sz="quarter" idx="20"/>
          </p:nvPr>
        </p:nvSpPr>
        <p:spPr>
          <a:xfrm>
            <a:off x="4805617" y="1381723"/>
            <a:ext cx="2792431" cy="362920"/>
          </a:xfrm>
          <a:prstGeom prst="rect">
            <a:avLst/>
          </a:prstGeom>
        </p:spPr>
        <p:txBody>
          <a:bodyPr wrap="none" anchor="t">
            <a:spAutoFit/>
          </a:bodyPr>
          <a:lstStyle>
            <a:lvl1pPr marL="0" indent="0">
              <a:spcBef>
                <a:spcPts val="0"/>
              </a:spcBef>
              <a:buSzTx/>
              <a:buNone/>
              <a:defRPr sz="2025" b="1">
                <a:solidFill>
                  <a:schemeClr val="accent5"/>
                </a:solidFill>
                <a:latin typeface="Arial"/>
                <a:ea typeface="Arial"/>
                <a:cs typeface="Arial"/>
                <a:sym typeface="Arial"/>
              </a:defRPr>
            </a:lvl1pPr>
          </a:lstStyle>
          <a:p>
            <a:pPr lvl="0"/>
            <a:r>
              <a:rPr lang="en-US"/>
              <a:t>Edit Master text styles</a:t>
            </a:r>
          </a:p>
        </p:txBody>
      </p:sp>
      <p:sp>
        <p:nvSpPr>
          <p:cNvPr id="99" name="Slide Title"/>
          <p:cNvSpPr txBox="1">
            <a:spLocks noGrp="1"/>
          </p:cNvSpPr>
          <p:nvPr>
            <p:ph type="body" sz="quarter" idx="21"/>
          </p:nvPr>
        </p:nvSpPr>
        <p:spPr>
          <a:xfrm>
            <a:off x="4805615" y="1808657"/>
            <a:ext cx="1328739" cy="536044"/>
          </a:xfrm>
          <a:prstGeom prst="rect">
            <a:avLst/>
          </a:prstGeom>
        </p:spPr>
        <p:txBody>
          <a:bodyPr anchor="t">
            <a:spAutoFit/>
          </a:bodyPr>
          <a:lstStyle>
            <a:lvl1pPr marL="0" indent="0">
              <a:spcBef>
                <a:spcPts val="0"/>
              </a:spcBef>
              <a:buSzTx/>
              <a:buNone/>
              <a:defRPr sz="1575">
                <a:solidFill>
                  <a:schemeClr val="accent1">
                    <a:satOff val="-3001"/>
                    <a:lumOff val="-14039"/>
                  </a:schemeClr>
                </a:solidFill>
                <a:latin typeface="Arial"/>
                <a:ea typeface="Arial"/>
                <a:cs typeface="Arial"/>
                <a:sym typeface="Arial"/>
              </a:defRPr>
            </a:lvl1pPr>
          </a:lstStyle>
          <a:p>
            <a:pPr lvl="0"/>
            <a:r>
              <a:rPr lang="en-US"/>
              <a:t>Edit Master text styles</a:t>
            </a:r>
          </a:p>
        </p:txBody>
      </p:sp>
      <p:sp>
        <p:nvSpPr>
          <p:cNvPr id="100" name="03"/>
          <p:cNvSpPr txBox="1">
            <a:spLocks noGrp="1"/>
          </p:cNvSpPr>
          <p:nvPr>
            <p:ph type="body" sz="quarter" idx="22"/>
          </p:nvPr>
        </p:nvSpPr>
        <p:spPr>
          <a:xfrm>
            <a:off x="3119692" y="2238080"/>
            <a:ext cx="2792431" cy="362920"/>
          </a:xfrm>
          <a:prstGeom prst="rect">
            <a:avLst/>
          </a:prstGeom>
        </p:spPr>
        <p:txBody>
          <a:bodyPr wrap="none" anchor="t">
            <a:spAutoFit/>
          </a:bodyPr>
          <a:lstStyle>
            <a:lvl1pPr marL="0" indent="0">
              <a:spcBef>
                <a:spcPts val="0"/>
              </a:spcBef>
              <a:buSzTx/>
              <a:buNone/>
              <a:defRPr sz="2025" b="1">
                <a:solidFill>
                  <a:schemeClr val="accent5"/>
                </a:solidFill>
                <a:latin typeface="Arial"/>
                <a:ea typeface="Arial"/>
                <a:cs typeface="Arial"/>
                <a:sym typeface="Arial"/>
              </a:defRPr>
            </a:lvl1pPr>
          </a:lstStyle>
          <a:p>
            <a:pPr lvl="0"/>
            <a:r>
              <a:rPr lang="en-US"/>
              <a:t>Edit Master text styles</a:t>
            </a:r>
          </a:p>
        </p:txBody>
      </p:sp>
      <p:sp>
        <p:nvSpPr>
          <p:cNvPr id="101" name="Slide Title"/>
          <p:cNvSpPr txBox="1">
            <a:spLocks noGrp="1"/>
          </p:cNvSpPr>
          <p:nvPr>
            <p:ph type="body" sz="quarter" idx="23"/>
          </p:nvPr>
        </p:nvSpPr>
        <p:spPr>
          <a:xfrm>
            <a:off x="3119691" y="2665013"/>
            <a:ext cx="1328738" cy="536044"/>
          </a:xfrm>
          <a:prstGeom prst="rect">
            <a:avLst/>
          </a:prstGeom>
        </p:spPr>
        <p:txBody>
          <a:bodyPr anchor="t">
            <a:spAutoFit/>
          </a:bodyPr>
          <a:lstStyle>
            <a:lvl1pPr marL="0" indent="0">
              <a:spcBef>
                <a:spcPts val="0"/>
              </a:spcBef>
              <a:buSzTx/>
              <a:buNone/>
              <a:defRPr sz="1575">
                <a:solidFill>
                  <a:schemeClr val="accent1">
                    <a:satOff val="-3001"/>
                    <a:lumOff val="-14039"/>
                  </a:schemeClr>
                </a:solidFill>
                <a:latin typeface="Arial"/>
                <a:ea typeface="Arial"/>
                <a:cs typeface="Arial"/>
                <a:sym typeface="Arial"/>
              </a:defRPr>
            </a:lvl1pPr>
          </a:lstStyle>
          <a:p>
            <a:pPr lvl="0"/>
            <a:r>
              <a:rPr lang="en-US"/>
              <a:t>Edit Master text styles</a:t>
            </a:r>
          </a:p>
        </p:txBody>
      </p:sp>
      <p:sp>
        <p:nvSpPr>
          <p:cNvPr id="102" name="07"/>
          <p:cNvSpPr txBox="1">
            <a:spLocks noGrp="1"/>
          </p:cNvSpPr>
          <p:nvPr>
            <p:ph type="body" sz="quarter" idx="24"/>
          </p:nvPr>
        </p:nvSpPr>
        <p:spPr>
          <a:xfrm>
            <a:off x="4805617" y="2238080"/>
            <a:ext cx="2792431" cy="362920"/>
          </a:xfrm>
          <a:prstGeom prst="rect">
            <a:avLst/>
          </a:prstGeom>
        </p:spPr>
        <p:txBody>
          <a:bodyPr wrap="none" anchor="t">
            <a:spAutoFit/>
          </a:bodyPr>
          <a:lstStyle>
            <a:lvl1pPr marL="0" indent="0">
              <a:spcBef>
                <a:spcPts val="0"/>
              </a:spcBef>
              <a:buSzTx/>
              <a:buNone/>
              <a:defRPr sz="2025" b="1">
                <a:solidFill>
                  <a:schemeClr val="accent5"/>
                </a:solidFill>
                <a:latin typeface="Arial"/>
                <a:ea typeface="Arial"/>
                <a:cs typeface="Arial"/>
                <a:sym typeface="Arial"/>
              </a:defRPr>
            </a:lvl1pPr>
          </a:lstStyle>
          <a:p>
            <a:pPr lvl="0"/>
            <a:r>
              <a:rPr lang="en-US"/>
              <a:t>Edit Master text styles</a:t>
            </a:r>
          </a:p>
        </p:txBody>
      </p:sp>
      <p:sp>
        <p:nvSpPr>
          <p:cNvPr id="103" name="Slide Title"/>
          <p:cNvSpPr txBox="1">
            <a:spLocks noGrp="1"/>
          </p:cNvSpPr>
          <p:nvPr>
            <p:ph type="body" sz="quarter" idx="25"/>
          </p:nvPr>
        </p:nvSpPr>
        <p:spPr>
          <a:xfrm>
            <a:off x="4805615" y="2665013"/>
            <a:ext cx="1328739" cy="536044"/>
          </a:xfrm>
          <a:prstGeom prst="rect">
            <a:avLst/>
          </a:prstGeom>
        </p:spPr>
        <p:txBody>
          <a:bodyPr anchor="t">
            <a:spAutoFit/>
          </a:bodyPr>
          <a:lstStyle>
            <a:lvl1pPr marL="0" indent="0">
              <a:spcBef>
                <a:spcPts val="0"/>
              </a:spcBef>
              <a:buSzTx/>
              <a:buNone/>
              <a:defRPr sz="1575">
                <a:solidFill>
                  <a:schemeClr val="accent1">
                    <a:satOff val="-3001"/>
                    <a:lumOff val="-14039"/>
                  </a:schemeClr>
                </a:solidFill>
                <a:latin typeface="Arial"/>
                <a:ea typeface="Arial"/>
                <a:cs typeface="Arial"/>
                <a:sym typeface="Arial"/>
              </a:defRPr>
            </a:lvl1pPr>
          </a:lstStyle>
          <a:p>
            <a:pPr lvl="0"/>
            <a:r>
              <a:rPr lang="en-US"/>
              <a:t>Edit Master text styles</a:t>
            </a:r>
          </a:p>
        </p:txBody>
      </p:sp>
      <p:sp>
        <p:nvSpPr>
          <p:cNvPr id="104" name="04"/>
          <p:cNvSpPr txBox="1">
            <a:spLocks noGrp="1"/>
          </p:cNvSpPr>
          <p:nvPr>
            <p:ph type="body" sz="quarter" idx="26"/>
          </p:nvPr>
        </p:nvSpPr>
        <p:spPr>
          <a:xfrm>
            <a:off x="3119692" y="3094436"/>
            <a:ext cx="2792431" cy="362920"/>
          </a:xfrm>
          <a:prstGeom prst="rect">
            <a:avLst/>
          </a:prstGeom>
        </p:spPr>
        <p:txBody>
          <a:bodyPr wrap="none" anchor="t">
            <a:spAutoFit/>
          </a:bodyPr>
          <a:lstStyle>
            <a:lvl1pPr marL="0" indent="0">
              <a:spcBef>
                <a:spcPts val="0"/>
              </a:spcBef>
              <a:buSzTx/>
              <a:buNone/>
              <a:defRPr sz="2025" b="1">
                <a:solidFill>
                  <a:schemeClr val="accent5"/>
                </a:solidFill>
                <a:latin typeface="Arial"/>
                <a:ea typeface="Arial"/>
                <a:cs typeface="Arial"/>
                <a:sym typeface="Arial"/>
              </a:defRPr>
            </a:lvl1pPr>
          </a:lstStyle>
          <a:p>
            <a:pPr lvl="0"/>
            <a:r>
              <a:rPr lang="en-US"/>
              <a:t>Edit Master text styles</a:t>
            </a:r>
          </a:p>
        </p:txBody>
      </p:sp>
      <p:sp>
        <p:nvSpPr>
          <p:cNvPr id="105" name="Slide Title"/>
          <p:cNvSpPr txBox="1">
            <a:spLocks noGrp="1"/>
          </p:cNvSpPr>
          <p:nvPr>
            <p:ph type="body" sz="quarter" idx="27"/>
          </p:nvPr>
        </p:nvSpPr>
        <p:spPr>
          <a:xfrm>
            <a:off x="3119691" y="3521371"/>
            <a:ext cx="1328738" cy="536044"/>
          </a:xfrm>
          <a:prstGeom prst="rect">
            <a:avLst/>
          </a:prstGeom>
        </p:spPr>
        <p:txBody>
          <a:bodyPr anchor="t">
            <a:spAutoFit/>
          </a:bodyPr>
          <a:lstStyle>
            <a:lvl1pPr marL="0" indent="0">
              <a:spcBef>
                <a:spcPts val="0"/>
              </a:spcBef>
              <a:buSzTx/>
              <a:buNone/>
              <a:defRPr sz="1575">
                <a:solidFill>
                  <a:schemeClr val="accent1">
                    <a:satOff val="-3001"/>
                    <a:lumOff val="-14039"/>
                  </a:schemeClr>
                </a:solidFill>
                <a:latin typeface="Arial"/>
                <a:ea typeface="Arial"/>
                <a:cs typeface="Arial"/>
                <a:sym typeface="Arial"/>
              </a:defRPr>
            </a:lvl1pPr>
          </a:lstStyle>
          <a:p>
            <a:pPr lvl="0"/>
            <a:r>
              <a:rPr lang="en-US"/>
              <a:t>Edit Master text styles</a:t>
            </a:r>
          </a:p>
        </p:txBody>
      </p:sp>
      <p:sp>
        <p:nvSpPr>
          <p:cNvPr id="106" name="08"/>
          <p:cNvSpPr txBox="1">
            <a:spLocks noGrp="1"/>
          </p:cNvSpPr>
          <p:nvPr>
            <p:ph type="body" sz="quarter" idx="28"/>
          </p:nvPr>
        </p:nvSpPr>
        <p:spPr>
          <a:xfrm>
            <a:off x="4805617" y="3094436"/>
            <a:ext cx="2792431" cy="362920"/>
          </a:xfrm>
          <a:prstGeom prst="rect">
            <a:avLst/>
          </a:prstGeom>
        </p:spPr>
        <p:txBody>
          <a:bodyPr wrap="none" anchor="t">
            <a:spAutoFit/>
          </a:bodyPr>
          <a:lstStyle>
            <a:lvl1pPr marL="0" indent="0">
              <a:spcBef>
                <a:spcPts val="0"/>
              </a:spcBef>
              <a:buSzTx/>
              <a:buNone/>
              <a:defRPr sz="2025" b="1">
                <a:solidFill>
                  <a:schemeClr val="accent5"/>
                </a:solidFill>
                <a:latin typeface="Arial"/>
                <a:ea typeface="Arial"/>
                <a:cs typeface="Arial"/>
                <a:sym typeface="Arial"/>
              </a:defRPr>
            </a:lvl1pPr>
          </a:lstStyle>
          <a:p>
            <a:pPr lvl="0"/>
            <a:r>
              <a:rPr lang="en-US"/>
              <a:t>Edit Master text styles</a:t>
            </a:r>
          </a:p>
        </p:txBody>
      </p:sp>
      <p:sp>
        <p:nvSpPr>
          <p:cNvPr id="107" name="Slide Title"/>
          <p:cNvSpPr txBox="1">
            <a:spLocks noGrp="1"/>
          </p:cNvSpPr>
          <p:nvPr>
            <p:ph type="body" sz="quarter" idx="29"/>
          </p:nvPr>
        </p:nvSpPr>
        <p:spPr>
          <a:xfrm>
            <a:off x="4805615" y="3521371"/>
            <a:ext cx="1328739" cy="536044"/>
          </a:xfrm>
          <a:prstGeom prst="rect">
            <a:avLst/>
          </a:prstGeom>
        </p:spPr>
        <p:txBody>
          <a:bodyPr anchor="t">
            <a:spAutoFit/>
          </a:bodyPr>
          <a:lstStyle>
            <a:lvl1pPr marL="0" indent="0">
              <a:spcBef>
                <a:spcPts val="0"/>
              </a:spcBef>
              <a:buSzTx/>
              <a:buNone/>
              <a:defRPr sz="1575">
                <a:solidFill>
                  <a:schemeClr val="accent1">
                    <a:satOff val="-3001"/>
                    <a:lumOff val="-14039"/>
                  </a:schemeClr>
                </a:solidFill>
                <a:latin typeface="Arial"/>
                <a:ea typeface="Arial"/>
                <a:cs typeface="Arial"/>
                <a:sym typeface="Arial"/>
              </a:defRPr>
            </a:lvl1pPr>
          </a:lstStyle>
          <a:p>
            <a:pPr lvl="0"/>
            <a:r>
              <a:rPr lang="en-US"/>
              <a:t>Edit Master text styles</a:t>
            </a:r>
          </a:p>
        </p:txBody>
      </p:sp>
    </p:spTree>
    <p:extLst>
      <p:ext uri="{BB962C8B-B14F-4D97-AF65-F5344CB8AC3E}">
        <p14:creationId xmlns:p14="http://schemas.microsoft.com/office/powerpoint/2010/main" val="2183262169"/>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Dark Content Slide">
    <p:spTree>
      <p:nvGrpSpPr>
        <p:cNvPr id="1" name=""/>
        <p:cNvGrpSpPr/>
        <p:nvPr/>
      </p:nvGrpSpPr>
      <p:grpSpPr>
        <a:xfrm>
          <a:off x="0" y="0"/>
          <a:ext cx="0" cy="0"/>
          <a:chOff x="0" y="0"/>
          <a:chExt cx="0" cy="0"/>
        </a:xfrm>
      </p:grpSpPr>
      <p:sp>
        <p:nvSpPr>
          <p:cNvPr id="142" name="Text Placeholder 15"/>
          <p:cNvSpPr>
            <a:spLocks noGrp="1"/>
          </p:cNvSpPr>
          <p:nvPr>
            <p:ph type="body" sz="quarter" idx="13"/>
          </p:nvPr>
        </p:nvSpPr>
        <p:spPr>
          <a:xfrm>
            <a:off x="142875" y="190503"/>
            <a:ext cx="2263640" cy="390917"/>
          </a:xfrm>
          <a:prstGeom prst="rect">
            <a:avLst/>
          </a:prstGeom>
        </p:spPr>
        <p:txBody>
          <a:bodyPr lIns="45719" tIns="45719" rIns="45719" bIns="45719" anchor="t"/>
          <a:lstStyle>
            <a:lvl1pPr marL="0" indent="0" defTabSz="437187">
              <a:lnSpc>
                <a:spcPct val="90000"/>
              </a:lnSpc>
              <a:spcBef>
                <a:spcPts val="0"/>
              </a:spcBef>
              <a:buSzTx/>
              <a:buNone/>
              <a:defRPr sz="1721" b="1">
                <a:solidFill>
                  <a:schemeClr val="accent2">
                    <a:satOff val="-3637"/>
                    <a:lumOff val="-17764"/>
                  </a:schemeClr>
                </a:solidFill>
                <a:latin typeface="Arial"/>
                <a:ea typeface="Arial"/>
                <a:cs typeface="Arial"/>
                <a:sym typeface="Arial"/>
              </a:defRPr>
            </a:lvl1pPr>
          </a:lstStyle>
          <a:p>
            <a:pPr lvl="0"/>
            <a:r>
              <a:rPr lang="en-US"/>
              <a:t>Edit Master text styles</a:t>
            </a:r>
          </a:p>
        </p:txBody>
      </p:sp>
      <p:sp>
        <p:nvSpPr>
          <p:cNvPr id="143" name="Slide Number"/>
          <p:cNvSpPr txBox="1">
            <a:spLocks noGrp="1"/>
          </p:cNvSpPr>
          <p:nvPr>
            <p:ph type="sldNum" sz="quarter" idx="2"/>
          </p:nvPr>
        </p:nvSpPr>
        <p:spPr>
          <a:xfrm>
            <a:off x="71439" y="4878710"/>
            <a:ext cx="198129" cy="196206"/>
          </a:xfrm>
          <a:prstGeom prst="rect">
            <a:avLst/>
          </a:prstGeom>
        </p:spPr>
        <p:txBody>
          <a:bodyPr lIns="45719" tIns="45719" rIns="45719" bIns="45719" anchor="ctr"/>
          <a:lstStyle>
            <a:lvl1pPr algn="l" defTabSz="514337">
              <a:defRPr>
                <a:latin typeface="Arial"/>
                <a:ea typeface="Arial"/>
                <a:cs typeface="Arial"/>
                <a:sym typeface="Arial"/>
              </a:defRPr>
            </a:lvl1pPr>
          </a:lstStyle>
          <a:p>
            <a:fld id="{8F02080F-4F0A-4332-ABB7-F1D912A04587}" type="slidenum">
              <a:rPr lang="it-IT" smtClean="0"/>
              <a:t>‹#›</a:t>
            </a:fld>
            <a:endParaRPr lang="it-IT"/>
          </a:p>
        </p:txBody>
      </p:sp>
      <p:sp>
        <p:nvSpPr>
          <p:cNvPr id="144" name="Label"/>
          <p:cNvSpPr txBox="1">
            <a:spLocks noGrp="1"/>
          </p:cNvSpPr>
          <p:nvPr>
            <p:ph type="body" sz="quarter" idx="14"/>
          </p:nvPr>
        </p:nvSpPr>
        <p:spPr>
          <a:xfrm>
            <a:off x="843599" y="1014452"/>
            <a:ext cx="1574149" cy="224420"/>
          </a:xfrm>
          <a:prstGeom prst="rect">
            <a:avLst/>
          </a:prstGeom>
        </p:spPr>
        <p:txBody>
          <a:bodyPr wrap="none" anchor="t">
            <a:spAutoFit/>
          </a:bodyPr>
          <a:lstStyle>
            <a:lvl1pPr marL="0" indent="0">
              <a:spcBef>
                <a:spcPts val="0"/>
              </a:spcBef>
              <a:buSzTx/>
              <a:buNone/>
              <a:defRPr sz="1125" b="1">
                <a:solidFill>
                  <a:schemeClr val="accent5"/>
                </a:solidFill>
                <a:latin typeface="Arial"/>
                <a:ea typeface="Arial"/>
                <a:cs typeface="Arial"/>
                <a:sym typeface="Arial"/>
              </a:defRPr>
            </a:lvl1pPr>
          </a:lstStyle>
          <a:p>
            <a:pPr lvl="0"/>
            <a:r>
              <a:rPr lang="en-US"/>
              <a:t>Edit Master text styles</a:t>
            </a:r>
          </a:p>
        </p:txBody>
      </p:sp>
      <p:sp>
        <p:nvSpPr>
          <p:cNvPr id="145" name="Lorem ipsum dolor sit amet, consectetur adipiscing elit, sed do eiusmod tempor incididunt ut labore et."/>
          <p:cNvSpPr txBox="1">
            <a:spLocks noGrp="1"/>
          </p:cNvSpPr>
          <p:nvPr>
            <p:ph type="body" sz="quarter" idx="15"/>
          </p:nvPr>
        </p:nvSpPr>
        <p:spPr>
          <a:xfrm>
            <a:off x="843599" y="1514622"/>
            <a:ext cx="2364080" cy="189796"/>
          </a:xfrm>
          <a:prstGeom prst="rect">
            <a:avLst/>
          </a:prstGeom>
        </p:spPr>
        <p:txBody>
          <a:bodyPr>
            <a:spAutoFit/>
          </a:bodyPr>
          <a:lstStyle>
            <a:lvl1pPr marL="0" indent="0">
              <a:spcBef>
                <a:spcPts val="1631"/>
              </a:spcBef>
              <a:buSzTx/>
              <a:buNone/>
              <a:defRPr>
                <a:solidFill>
                  <a:schemeClr val="accent2">
                    <a:lumOff val="5765"/>
                  </a:schemeClr>
                </a:solidFill>
                <a:latin typeface="Arial"/>
                <a:ea typeface="Arial"/>
                <a:cs typeface="Arial"/>
                <a:sym typeface="Arial"/>
              </a:defRPr>
            </a:lvl1pPr>
          </a:lstStyle>
          <a:p>
            <a:pPr lvl="0"/>
            <a:r>
              <a:rPr lang="en-US"/>
              <a:t>Edit Master text styles</a:t>
            </a:r>
          </a:p>
        </p:txBody>
      </p:sp>
      <p:sp>
        <p:nvSpPr>
          <p:cNvPr id="146" name="Label"/>
          <p:cNvSpPr txBox="1">
            <a:spLocks noGrp="1"/>
          </p:cNvSpPr>
          <p:nvPr>
            <p:ph type="body" sz="quarter" idx="16"/>
          </p:nvPr>
        </p:nvSpPr>
        <p:spPr>
          <a:xfrm>
            <a:off x="843599" y="2133655"/>
            <a:ext cx="1574149" cy="224420"/>
          </a:xfrm>
          <a:prstGeom prst="rect">
            <a:avLst/>
          </a:prstGeom>
        </p:spPr>
        <p:txBody>
          <a:bodyPr wrap="none" anchor="t">
            <a:spAutoFit/>
          </a:bodyPr>
          <a:lstStyle>
            <a:lvl1pPr marL="0" indent="0">
              <a:spcBef>
                <a:spcPts val="0"/>
              </a:spcBef>
              <a:buSzTx/>
              <a:buNone/>
              <a:defRPr sz="1125" b="1">
                <a:solidFill>
                  <a:schemeClr val="accent5"/>
                </a:solidFill>
                <a:latin typeface="Arial"/>
                <a:ea typeface="Arial"/>
                <a:cs typeface="Arial"/>
                <a:sym typeface="Arial"/>
              </a:defRPr>
            </a:lvl1pPr>
          </a:lstStyle>
          <a:p>
            <a:pPr lvl="0"/>
            <a:r>
              <a:rPr lang="en-US"/>
              <a:t>Edit Master text styles</a:t>
            </a:r>
          </a:p>
        </p:txBody>
      </p:sp>
      <p:sp>
        <p:nvSpPr>
          <p:cNvPr id="147" name="Lorem ipsum dolor sit amet, consectetur adipiscing elit, sed do eiusmod tempor incididunt ut labore et."/>
          <p:cNvSpPr txBox="1">
            <a:spLocks noGrp="1"/>
          </p:cNvSpPr>
          <p:nvPr>
            <p:ph type="body" sz="quarter" idx="17"/>
          </p:nvPr>
        </p:nvSpPr>
        <p:spPr>
          <a:xfrm>
            <a:off x="843599" y="2623361"/>
            <a:ext cx="2316194" cy="189796"/>
          </a:xfrm>
          <a:prstGeom prst="rect">
            <a:avLst/>
          </a:prstGeom>
        </p:spPr>
        <p:txBody>
          <a:bodyPr>
            <a:spAutoFit/>
          </a:bodyPr>
          <a:lstStyle>
            <a:lvl1pPr marL="0" indent="0">
              <a:spcBef>
                <a:spcPts val="1631"/>
              </a:spcBef>
              <a:buSzTx/>
              <a:buNone/>
              <a:defRPr>
                <a:solidFill>
                  <a:schemeClr val="accent2">
                    <a:lumOff val="5765"/>
                  </a:schemeClr>
                </a:solidFill>
                <a:latin typeface="Arial"/>
                <a:ea typeface="Arial"/>
                <a:cs typeface="Arial"/>
                <a:sym typeface="Arial"/>
              </a:defRPr>
            </a:lvl1pPr>
          </a:lstStyle>
          <a:p>
            <a:pPr lvl="0"/>
            <a:r>
              <a:rPr lang="en-US"/>
              <a:t>Edit Master text styles</a:t>
            </a:r>
          </a:p>
        </p:txBody>
      </p:sp>
      <p:sp>
        <p:nvSpPr>
          <p:cNvPr id="148" name="Label"/>
          <p:cNvSpPr txBox="1">
            <a:spLocks noGrp="1"/>
          </p:cNvSpPr>
          <p:nvPr>
            <p:ph type="body" sz="quarter" idx="18"/>
          </p:nvPr>
        </p:nvSpPr>
        <p:spPr>
          <a:xfrm>
            <a:off x="843599" y="3243333"/>
            <a:ext cx="1574149" cy="224420"/>
          </a:xfrm>
          <a:prstGeom prst="rect">
            <a:avLst/>
          </a:prstGeom>
        </p:spPr>
        <p:txBody>
          <a:bodyPr wrap="none" anchor="t">
            <a:spAutoFit/>
          </a:bodyPr>
          <a:lstStyle>
            <a:lvl1pPr marL="0" indent="0">
              <a:spcBef>
                <a:spcPts val="0"/>
              </a:spcBef>
              <a:buSzTx/>
              <a:buNone/>
              <a:defRPr sz="1125" b="1">
                <a:solidFill>
                  <a:schemeClr val="accent5"/>
                </a:solidFill>
                <a:latin typeface="Arial"/>
                <a:ea typeface="Arial"/>
                <a:cs typeface="Arial"/>
                <a:sym typeface="Arial"/>
              </a:defRPr>
            </a:lvl1pPr>
          </a:lstStyle>
          <a:p>
            <a:pPr lvl="0"/>
            <a:r>
              <a:rPr lang="en-US"/>
              <a:t>Edit Master text styles</a:t>
            </a:r>
          </a:p>
        </p:txBody>
      </p:sp>
      <p:sp>
        <p:nvSpPr>
          <p:cNvPr id="149" name="Lorem ipsum dolor sit amet, consectetur adipiscing elit, sed do eiusmod tempor incididunt ut labore et."/>
          <p:cNvSpPr txBox="1">
            <a:spLocks noGrp="1"/>
          </p:cNvSpPr>
          <p:nvPr>
            <p:ph type="body" sz="quarter" idx="19"/>
          </p:nvPr>
        </p:nvSpPr>
        <p:spPr>
          <a:xfrm>
            <a:off x="843599" y="3743640"/>
            <a:ext cx="2364080" cy="189796"/>
          </a:xfrm>
          <a:prstGeom prst="rect">
            <a:avLst/>
          </a:prstGeom>
        </p:spPr>
        <p:txBody>
          <a:bodyPr>
            <a:spAutoFit/>
          </a:bodyPr>
          <a:lstStyle>
            <a:lvl1pPr marL="0" indent="0">
              <a:spcBef>
                <a:spcPts val="1631"/>
              </a:spcBef>
              <a:buSzTx/>
              <a:buNone/>
              <a:defRPr>
                <a:solidFill>
                  <a:schemeClr val="accent2">
                    <a:lumOff val="5765"/>
                  </a:schemeClr>
                </a:solidFill>
                <a:latin typeface="Arial"/>
                <a:ea typeface="Arial"/>
                <a:cs typeface="Arial"/>
                <a:sym typeface="Arial"/>
              </a:defRPr>
            </a:lvl1pPr>
          </a:lstStyle>
          <a:p>
            <a:pPr lvl="0"/>
            <a:r>
              <a:rPr lang="en-US"/>
              <a:t>Edit Master text styles</a:t>
            </a:r>
          </a:p>
        </p:txBody>
      </p:sp>
      <p:sp>
        <p:nvSpPr>
          <p:cNvPr id="150" name="Label"/>
          <p:cNvSpPr txBox="1">
            <a:spLocks noGrp="1"/>
          </p:cNvSpPr>
          <p:nvPr>
            <p:ph type="body" sz="quarter" idx="20"/>
          </p:nvPr>
        </p:nvSpPr>
        <p:spPr>
          <a:xfrm>
            <a:off x="3650324" y="1014452"/>
            <a:ext cx="1574149" cy="224420"/>
          </a:xfrm>
          <a:prstGeom prst="rect">
            <a:avLst/>
          </a:prstGeom>
        </p:spPr>
        <p:txBody>
          <a:bodyPr wrap="none" anchor="t">
            <a:spAutoFit/>
          </a:bodyPr>
          <a:lstStyle>
            <a:lvl1pPr marL="0" indent="0">
              <a:spcBef>
                <a:spcPts val="0"/>
              </a:spcBef>
              <a:buSzTx/>
              <a:buNone/>
              <a:defRPr sz="1125" b="1">
                <a:solidFill>
                  <a:schemeClr val="accent5"/>
                </a:solidFill>
                <a:latin typeface="Arial"/>
                <a:ea typeface="Arial"/>
                <a:cs typeface="Arial"/>
                <a:sym typeface="Arial"/>
              </a:defRPr>
            </a:lvl1pPr>
          </a:lstStyle>
          <a:p>
            <a:pPr lvl="0"/>
            <a:r>
              <a:rPr lang="en-US"/>
              <a:t>Edit Master text styles</a:t>
            </a:r>
          </a:p>
        </p:txBody>
      </p:sp>
      <p:sp>
        <p:nvSpPr>
          <p:cNvPr id="151" name="Lorem ipsum dolor sit amet, consectetur adipiscing elit, sed do eiusmod tempor incididunt ut labore et."/>
          <p:cNvSpPr txBox="1">
            <a:spLocks noGrp="1"/>
          </p:cNvSpPr>
          <p:nvPr>
            <p:ph type="body" sz="quarter" idx="21"/>
          </p:nvPr>
        </p:nvSpPr>
        <p:spPr>
          <a:xfrm>
            <a:off x="3650323" y="1514622"/>
            <a:ext cx="2364080" cy="189796"/>
          </a:xfrm>
          <a:prstGeom prst="rect">
            <a:avLst/>
          </a:prstGeom>
        </p:spPr>
        <p:txBody>
          <a:bodyPr>
            <a:spAutoFit/>
          </a:bodyPr>
          <a:lstStyle>
            <a:lvl1pPr marL="0" indent="0">
              <a:spcBef>
                <a:spcPts val="1631"/>
              </a:spcBef>
              <a:buSzTx/>
              <a:buNone/>
              <a:defRPr>
                <a:solidFill>
                  <a:schemeClr val="accent2">
                    <a:lumOff val="5765"/>
                  </a:schemeClr>
                </a:solidFill>
                <a:latin typeface="Arial"/>
                <a:ea typeface="Arial"/>
                <a:cs typeface="Arial"/>
                <a:sym typeface="Arial"/>
              </a:defRPr>
            </a:lvl1pPr>
          </a:lstStyle>
          <a:p>
            <a:pPr lvl="0"/>
            <a:r>
              <a:rPr lang="en-US"/>
              <a:t>Edit Master text styles</a:t>
            </a:r>
          </a:p>
        </p:txBody>
      </p:sp>
      <p:sp>
        <p:nvSpPr>
          <p:cNvPr id="152" name="Label"/>
          <p:cNvSpPr txBox="1">
            <a:spLocks noGrp="1"/>
          </p:cNvSpPr>
          <p:nvPr>
            <p:ph type="body" sz="quarter" idx="22"/>
          </p:nvPr>
        </p:nvSpPr>
        <p:spPr>
          <a:xfrm>
            <a:off x="3650324" y="2133655"/>
            <a:ext cx="1574149" cy="224420"/>
          </a:xfrm>
          <a:prstGeom prst="rect">
            <a:avLst/>
          </a:prstGeom>
        </p:spPr>
        <p:txBody>
          <a:bodyPr wrap="none" anchor="t">
            <a:spAutoFit/>
          </a:bodyPr>
          <a:lstStyle>
            <a:lvl1pPr marL="0" indent="0">
              <a:spcBef>
                <a:spcPts val="0"/>
              </a:spcBef>
              <a:buSzTx/>
              <a:buNone/>
              <a:defRPr sz="1125" b="1">
                <a:solidFill>
                  <a:schemeClr val="accent5"/>
                </a:solidFill>
                <a:latin typeface="Arial"/>
                <a:ea typeface="Arial"/>
                <a:cs typeface="Arial"/>
                <a:sym typeface="Arial"/>
              </a:defRPr>
            </a:lvl1pPr>
          </a:lstStyle>
          <a:p>
            <a:pPr lvl="0"/>
            <a:r>
              <a:rPr lang="en-US"/>
              <a:t>Edit Master text styles</a:t>
            </a:r>
          </a:p>
        </p:txBody>
      </p:sp>
      <p:sp>
        <p:nvSpPr>
          <p:cNvPr id="153" name="Lorem ipsum dolor sit amet, consectetur adipiscing elit, sed do eiusmod tempor incididunt ut labore et."/>
          <p:cNvSpPr txBox="1">
            <a:spLocks noGrp="1"/>
          </p:cNvSpPr>
          <p:nvPr>
            <p:ph type="body" sz="quarter" idx="23"/>
          </p:nvPr>
        </p:nvSpPr>
        <p:spPr>
          <a:xfrm>
            <a:off x="3650324" y="2623361"/>
            <a:ext cx="2316194" cy="189796"/>
          </a:xfrm>
          <a:prstGeom prst="rect">
            <a:avLst/>
          </a:prstGeom>
        </p:spPr>
        <p:txBody>
          <a:bodyPr>
            <a:spAutoFit/>
          </a:bodyPr>
          <a:lstStyle>
            <a:lvl1pPr marL="0" indent="0">
              <a:spcBef>
                <a:spcPts val="1631"/>
              </a:spcBef>
              <a:buSzTx/>
              <a:buNone/>
              <a:defRPr>
                <a:solidFill>
                  <a:schemeClr val="accent2">
                    <a:lumOff val="5765"/>
                  </a:schemeClr>
                </a:solidFill>
                <a:latin typeface="Arial"/>
                <a:ea typeface="Arial"/>
                <a:cs typeface="Arial"/>
                <a:sym typeface="Arial"/>
              </a:defRPr>
            </a:lvl1pPr>
          </a:lstStyle>
          <a:p>
            <a:pPr lvl="0"/>
            <a:r>
              <a:rPr lang="en-US"/>
              <a:t>Edit Master text styles</a:t>
            </a:r>
          </a:p>
        </p:txBody>
      </p:sp>
      <p:sp>
        <p:nvSpPr>
          <p:cNvPr id="154" name="Label"/>
          <p:cNvSpPr txBox="1">
            <a:spLocks noGrp="1"/>
          </p:cNvSpPr>
          <p:nvPr>
            <p:ph type="body" sz="quarter" idx="24"/>
          </p:nvPr>
        </p:nvSpPr>
        <p:spPr>
          <a:xfrm>
            <a:off x="3650324" y="3243333"/>
            <a:ext cx="1574149" cy="224420"/>
          </a:xfrm>
          <a:prstGeom prst="rect">
            <a:avLst/>
          </a:prstGeom>
        </p:spPr>
        <p:txBody>
          <a:bodyPr wrap="none" anchor="t">
            <a:spAutoFit/>
          </a:bodyPr>
          <a:lstStyle>
            <a:lvl1pPr marL="0" indent="0">
              <a:spcBef>
                <a:spcPts val="0"/>
              </a:spcBef>
              <a:buSzTx/>
              <a:buNone/>
              <a:defRPr sz="1125" b="1">
                <a:solidFill>
                  <a:schemeClr val="accent5"/>
                </a:solidFill>
                <a:latin typeface="Arial"/>
                <a:ea typeface="Arial"/>
                <a:cs typeface="Arial"/>
                <a:sym typeface="Arial"/>
              </a:defRPr>
            </a:lvl1pPr>
          </a:lstStyle>
          <a:p>
            <a:pPr lvl="0"/>
            <a:r>
              <a:rPr lang="en-US"/>
              <a:t>Edit Master text styles</a:t>
            </a:r>
          </a:p>
        </p:txBody>
      </p:sp>
      <p:sp>
        <p:nvSpPr>
          <p:cNvPr id="155" name="Lorem ipsum dolor sit amet, consectetur adipiscing elit, sed do eiusmod tempor incididunt ut labore et."/>
          <p:cNvSpPr txBox="1">
            <a:spLocks noGrp="1"/>
          </p:cNvSpPr>
          <p:nvPr>
            <p:ph type="body" sz="quarter" idx="25"/>
          </p:nvPr>
        </p:nvSpPr>
        <p:spPr>
          <a:xfrm>
            <a:off x="3650323" y="3743640"/>
            <a:ext cx="2364080" cy="189796"/>
          </a:xfrm>
          <a:prstGeom prst="rect">
            <a:avLst/>
          </a:prstGeom>
        </p:spPr>
        <p:txBody>
          <a:bodyPr>
            <a:spAutoFit/>
          </a:bodyPr>
          <a:lstStyle>
            <a:lvl1pPr marL="0" indent="0">
              <a:spcBef>
                <a:spcPts val="1631"/>
              </a:spcBef>
              <a:buSzTx/>
              <a:buNone/>
              <a:defRPr>
                <a:solidFill>
                  <a:schemeClr val="accent2">
                    <a:lumOff val="5765"/>
                  </a:schemeClr>
                </a:solidFill>
                <a:latin typeface="Arial"/>
                <a:ea typeface="Arial"/>
                <a:cs typeface="Arial"/>
                <a:sym typeface="Arial"/>
              </a:defRPr>
            </a:lvl1pPr>
          </a:lstStyle>
          <a:p>
            <a:pPr lvl="0"/>
            <a:r>
              <a:rPr lang="en-US"/>
              <a:t>Edit Master text styles</a:t>
            </a:r>
          </a:p>
        </p:txBody>
      </p:sp>
    </p:spTree>
    <p:extLst>
      <p:ext uri="{BB962C8B-B14F-4D97-AF65-F5344CB8AC3E}">
        <p14:creationId xmlns:p14="http://schemas.microsoft.com/office/powerpoint/2010/main" val="3519726131"/>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Dark Quote">
    <p:spTree>
      <p:nvGrpSpPr>
        <p:cNvPr id="1" name=""/>
        <p:cNvGrpSpPr/>
        <p:nvPr/>
      </p:nvGrpSpPr>
      <p:grpSpPr>
        <a:xfrm>
          <a:off x="0" y="0"/>
          <a:ext cx="0" cy="0"/>
          <a:chOff x="0" y="0"/>
          <a:chExt cx="0" cy="0"/>
        </a:xfrm>
      </p:grpSpPr>
      <p:sp>
        <p:nvSpPr>
          <p:cNvPr id="206" name="Text Placeholder 15"/>
          <p:cNvSpPr>
            <a:spLocks noGrp="1"/>
          </p:cNvSpPr>
          <p:nvPr>
            <p:ph type="body" idx="13"/>
          </p:nvPr>
        </p:nvSpPr>
        <p:spPr>
          <a:xfrm>
            <a:off x="142875" y="1220723"/>
            <a:ext cx="6643688" cy="2702055"/>
          </a:xfrm>
          <a:prstGeom prst="rect">
            <a:avLst/>
          </a:prstGeom>
        </p:spPr>
        <p:txBody>
          <a:bodyPr lIns="45719" tIns="45719" rIns="45719" bIns="45719"/>
          <a:lstStyle>
            <a:lvl1pPr marL="0" indent="0" defTabSz="514337">
              <a:lnSpc>
                <a:spcPct val="90000"/>
              </a:lnSpc>
              <a:spcBef>
                <a:spcPts val="0"/>
              </a:spcBef>
              <a:buSzTx/>
              <a:buNone/>
              <a:defRPr sz="5400" b="1">
                <a:solidFill>
                  <a:schemeClr val="accent2"/>
                </a:solidFill>
                <a:latin typeface="Arial"/>
                <a:ea typeface="Arial"/>
                <a:cs typeface="Arial"/>
                <a:sym typeface="Arial"/>
              </a:defRPr>
            </a:lvl1pPr>
          </a:lstStyle>
          <a:p>
            <a:pPr lvl="0"/>
            <a:r>
              <a:rPr lang="en-US"/>
              <a:t>Edit Master text styles</a:t>
            </a:r>
          </a:p>
        </p:txBody>
      </p:sp>
      <p:sp>
        <p:nvSpPr>
          <p:cNvPr id="207" name="Slide Number"/>
          <p:cNvSpPr txBox="1">
            <a:spLocks noGrp="1"/>
          </p:cNvSpPr>
          <p:nvPr>
            <p:ph type="sldNum" sz="quarter" idx="2"/>
          </p:nvPr>
        </p:nvSpPr>
        <p:spPr>
          <a:xfrm>
            <a:off x="71439" y="4878710"/>
            <a:ext cx="198129" cy="196206"/>
          </a:xfrm>
          <a:prstGeom prst="rect">
            <a:avLst/>
          </a:prstGeom>
        </p:spPr>
        <p:txBody>
          <a:bodyPr lIns="45719" tIns="45719" rIns="45719" bIns="45719" anchor="ctr"/>
          <a:lstStyle>
            <a:lvl1pPr algn="l" defTabSz="514337">
              <a:defRPr>
                <a:latin typeface="Arial"/>
                <a:ea typeface="Arial"/>
                <a:cs typeface="Arial"/>
                <a:sym typeface="Arial"/>
              </a:defRPr>
            </a:lvl1pPr>
          </a:lstStyle>
          <a:p>
            <a:fld id="{8F02080F-4F0A-4332-ABB7-F1D912A04587}" type="slidenum">
              <a:rPr lang="it-IT" smtClean="0"/>
              <a:t>‹#›</a:t>
            </a:fld>
            <a:endParaRPr lang="it-IT"/>
          </a:p>
        </p:txBody>
      </p:sp>
    </p:spTree>
    <p:extLst>
      <p:ext uri="{BB962C8B-B14F-4D97-AF65-F5344CB8AC3E}">
        <p14:creationId xmlns:p14="http://schemas.microsoft.com/office/powerpoint/2010/main" val="3986482696"/>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x">
  <p:cSld name="Light Quote">
    <p:bg>
      <p:bgPr>
        <a:solidFill>
          <a:schemeClr val="accent5">
            <a:lumOff val="20882"/>
          </a:schemeClr>
        </a:solidFill>
        <a:effectLst/>
      </p:bgPr>
    </p:bg>
    <p:spTree>
      <p:nvGrpSpPr>
        <p:cNvPr id="1" name=""/>
        <p:cNvGrpSpPr/>
        <p:nvPr/>
      </p:nvGrpSpPr>
      <p:grpSpPr>
        <a:xfrm>
          <a:off x="0" y="0"/>
          <a:ext cx="0" cy="0"/>
          <a:chOff x="0" y="0"/>
          <a:chExt cx="0" cy="0"/>
        </a:xfrm>
      </p:grpSpPr>
      <p:sp>
        <p:nvSpPr>
          <p:cNvPr id="214" name="Rectangle 14"/>
          <p:cNvSpPr/>
          <p:nvPr/>
        </p:nvSpPr>
        <p:spPr>
          <a:xfrm>
            <a:off x="-1" y="4810127"/>
            <a:ext cx="6858002" cy="333375"/>
          </a:xfrm>
          <a:prstGeom prst="rect">
            <a:avLst/>
          </a:prstGeom>
          <a:solidFill>
            <a:srgbClr val="FFFFFF"/>
          </a:solidFill>
          <a:ln w="12700">
            <a:miter lim="400000"/>
          </a:ln>
        </p:spPr>
        <p:txBody>
          <a:bodyPr lIns="25717" rIns="25717" anchor="ctr"/>
          <a:lstStyle/>
          <a:p>
            <a:pPr algn="ctr">
              <a:defRPr>
                <a:solidFill>
                  <a:srgbClr val="FFFFFF"/>
                </a:solidFill>
              </a:defRPr>
            </a:pPr>
            <a:endParaRPr sz="760"/>
          </a:p>
        </p:txBody>
      </p:sp>
      <p:pic>
        <p:nvPicPr>
          <p:cNvPr id="215" name="ibm_logo_dark blue-01.png" descr="ibm_logo_dark blue-01.png"/>
          <p:cNvPicPr>
            <a:picLocks noChangeAspect="1"/>
          </p:cNvPicPr>
          <p:nvPr/>
        </p:nvPicPr>
        <p:blipFill>
          <a:blip r:embed="rId2"/>
          <a:stretch>
            <a:fillRect/>
          </a:stretch>
        </p:blipFill>
        <p:spPr>
          <a:xfrm rot="5400000">
            <a:off x="6573133" y="4834822"/>
            <a:ext cx="142876" cy="283984"/>
          </a:xfrm>
          <a:prstGeom prst="rect">
            <a:avLst/>
          </a:prstGeom>
          <a:ln w="12700">
            <a:miter lim="400000"/>
          </a:ln>
        </p:spPr>
      </p:pic>
      <p:sp>
        <p:nvSpPr>
          <p:cNvPr id="216" name="Text Placeholder 15"/>
          <p:cNvSpPr>
            <a:spLocks noGrp="1"/>
          </p:cNvSpPr>
          <p:nvPr>
            <p:ph type="body" idx="13"/>
          </p:nvPr>
        </p:nvSpPr>
        <p:spPr>
          <a:xfrm>
            <a:off x="142875" y="1220723"/>
            <a:ext cx="6643688" cy="2702055"/>
          </a:xfrm>
          <a:prstGeom prst="rect">
            <a:avLst/>
          </a:prstGeom>
        </p:spPr>
        <p:txBody>
          <a:bodyPr lIns="45719" tIns="45719" rIns="45719" bIns="45719"/>
          <a:lstStyle>
            <a:lvl1pPr marL="0" indent="0" defTabSz="514337">
              <a:lnSpc>
                <a:spcPct val="90000"/>
              </a:lnSpc>
              <a:spcBef>
                <a:spcPts val="0"/>
              </a:spcBef>
              <a:buSzTx/>
              <a:buNone/>
              <a:defRPr sz="5400" b="1">
                <a:solidFill>
                  <a:schemeClr val="accent4"/>
                </a:solidFill>
                <a:latin typeface="Arial"/>
                <a:ea typeface="Arial"/>
                <a:cs typeface="Arial"/>
                <a:sym typeface="Arial"/>
              </a:defRPr>
            </a:lvl1pPr>
          </a:lstStyle>
          <a:p>
            <a:pPr lvl="0"/>
            <a:r>
              <a:rPr lang="en-US"/>
              <a:t>Edit Master text styles</a:t>
            </a:r>
          </a:p>
        </p:txBody>
      </p:sp>
      <p:sp>
        <p:nvSpPr>
          <p:cNvPr id="217" name="Slide Number"/>
          <p:cNvSpPr txBox="1">
            <a:spLocks noGrp="1"/>
          </p:cNvSpPr>
          <p:nvPr>
            <p:ph type="sldNum" sz="quarter" idx="2"/>
          </p:nvPr>
        </p:nvSpPr>
        <p:spPr>
          <a:xfrm>
            <a:off x="71439" y="4878710"/>
            <a:ext cx="198129" cy="196206"/>
          </a:xfrm>
          <a:prstGeom prst="rect">
            <a:avLst/>
          </a:prstGeom>
        </p:spPr>
        <p:txBody>
          <a:bodyPr lIns="45719" tIns="45719" rIns="45719" bIns="45719" anchor="ctr"/>
          <a:lstStyle>
            <a:lvl1pPr algn="l" defTabSz="514337">
              <a:defRPr>
                <a:latin typeface="Arial"/>
                <a:ea typeface="Arial"/>
                <a:cs typeface="Arial"/>
                <a:sym typeface="Arial"/>
              </a:defRPr>
            </a:lvl1pPr>
          </a:lstStyle>
          <a:p>
            <a:fld id="{8F02080F-4F0A-4332-ABB7-F1D912A04587}" type="slidenum">
              <a:rPr lang="it-IT" smtClean="0"/>
              <a:t>‹#›</a:t>
            </a:fld>
            <a:endParaRPr lang="it-IT"/>
          </a:p>
        </p:txBody>
      </p:sp>
      <p:sp>
        <p:nvSpPr>
          <p:cNvPr id="218" name="Subtitle 2"/>
          <p:cNvSpPr txBox="1"/>
          <p:nvPr/>
        </p:nvSpPr>
        <p:spPr>
          <a:xfrm>
            <a:off x="281421" y="4868506"/>
            <a:ext cx="805786" cy="201465"/>
          </a:xfrm>
          <a:prstGeom prst="rect">
            <a:avLst/>
          </a:prstGeom>
          <a:ln w="12700">
            <a:miter lim="400000"/>
          </a:ln>
          <a:extLst>
            <a:ext uri="{C572A759-6A51-4108-AA02-DFA0A04FC94B}">
              <ma14:wrappingTextBoxFlag xmlns:ma14="http://schemas.microsoft.com/office/mac/drawingml/2011/main" xmlns="" val="1"/>
            </a:ext>
          </a:extLst>
        </p:spPr>
        <p:txBody>
          <a:bodyPr lIns="25717" rIns="25717">
            <a:spAutoFit/>
          </a:bodyPr>
          <a:lstStyle/>
          <a:p>
            <a:pPr>
              <a:lnSpc>
                <a:spcPct val="90000"/>
              </a:lnSpc>
              <a:defRPr sz="1400">
                <a:solidFill>
                  <a:schemeClr val="accent4"/>
                </a:solidFill>
              </a:defRPr>
            </a:pPr>
            <a:r>
              <a:rPr sz="788"/>
              <a:t>IBM </a:t>
            </a:r>
            <a:r>
              <a:rPr sz="788" b="1"/>
              <a:t>Cloud</a:t>
            </a:r>
          </a:p>
        </p:txBody>
      </p:sp>
      <p:sp>
        <p:nvSpPr>
          <p:cNvPr id="219" name="Line"/>
          <p:cNvSpPr/>
          <p:nvPr/>
        </p:nvSpPr>
        <p:spPr>
          <a:xfrm>
            <a:off x="1" y="4805363"/>
            <a:ext cx="6858001" cy="0"/>
          </a:xfrm>
          <a:prstGeom prst="line">
            <a:avLst/>
          </a:prstGeom>
          <a:ln w="25400">
            <a:solidFill>
              <a:schemeClr val="accent4"/>
            </a:solidFill>
            <a:miter/>
          </a:ln>
        </p:spPr>
        <p:txBody>
          <a:bodyPr lIns="25717" rIns="25717"/>
          <a:lstStyle/>
          <a:p>
            <a:endParaRPr sz="760"/>
          </a:p>
        </p:txBody>
      </p:sp>
    </p:spTree>
    <p:extLst>
      <p:ext uri="{BB962C8B-B14F-4D97-AF65-F5344CB8AC3E}">
        <p14:creationId xmlns:p14="http://schemas.microsoft.com/office/powerpoint/2010/main" val="397197532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and two text boxes, two colored box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12" name="Text Placeholder 11"/>
          <p:cNvSpPr>
            <a:spLocks noGrp="1"/>
          </p:cNvSpPr>
          <p:nvPr>
            <p:ph type="body" sz="quarter" idx="13"/>
          </p:nvPr>
        </p:nvSpPr>
        <p:spPr>
          <a:xfrm>
            <a:off x="3600450" y="228601"/>
            <a:ext cx="3086100" cy="300037"/>
          </a:xfrm>
        </p:spPr>
        <p:txBody>
          <a:bodyPr/>
          <a:lstStyle>
            <a:lvl1pPr>
              <a:defRPr sz="1800">
                <a:latin typeface="IBM Plex Sans SemiBold"/>
                <a:cs typeface="IBM Plex Sans SemiBold"/>
              </a:defRPr>
            </a:lvl1pPr>
          </a:lstStyle>
          <a:p>
            <a:pPr lvl="0"/>
            <a:r>
              <a:rPr lang="en-US" dirty="0"/>
              <a:t>Click to edit Master text styles</a:t>
            </a:r>
          </a:p>
        </p:txBody>
      </p:sp>
      <p:sp>
        <p:nvSpPr>
          <p:cNvPr id="7" name="Text Placeholder 6"/>
          <p:cNvSpPr>
            <a:spLocks noGrp="1"/>
          </p:cNvSpPr>
          <p:nvPr>
            <p:ph type="body" sz="quarter" idx="14"/>
          </p:nvPr>
        </p:nvSpPr>
        <p:spPr>
          <a:xfrm>
            <a:off x="3600450" y="795868"/>
            <a:ext cx="3086100" cy="1775882"/>
          </a:xfrm>
        </p:spPr>
        <p:txBody>
          <a:bodyPr/>
          <a:lstStyle>
            <a:lvl1pPr>
              <a:defRPr sz="1050"/>
            </a:lvl1pPr>
            <a:lvl2pPr>
              <a:defRPr sz="825"/>
            </a:lvl2pPr>
            <a:lvl3pPr>
              <a:defRPr sz="825"/>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1" y="1"/>
            <a:ext cx="3429001" cy="5143499"/>
          </a:xfrm>
          <a:prstGeom prst="rect">
            <a:avLst/>
          </a:prstGeom>
          <a:solidFill>
            <a:srgbClr val="FFFFFF"/>
          </a:solidFill>
        </p:spPr>
        <p:txBody>
          <a:bodyPr wrap="square" lIns="0" tIns="0" rIns="0" bIns="0" rtlCol="0" anchor="ctr">
            <a:noAutofit/>
          </a:bodyPr>
          <a:lstStyle/>
          <a:p>
            <a:pPr algn="ctr"/>
            <a:endParaRPr lang="en-US" sz="900" dirty="0">
              <a:solidFill>
                <a:srgbClr val="FFFFFF"/>
              </a:solidFill>
              <a:latin typeface="IBM Plex Sans"/>
              <a:cs typeface="IBM Plex Sans"/>
            </a:endParaRPr>
          </a:p>
        </p:txBody>
      </p:sp>
      <p:sp>
        <p:nvSpPr>
          <p:cNvPr id="13" name="Text Placeholder 6"/>
          <p:cNvSpPr>
            <a:spLocks noGrp="1"/>
          </p:cNvSpPr>
          <p:nvPr>
            <p:ph type="body" sz="quarter" idx="15"/>
          </p:nvPr>
        </p:nvSpPr>
        <p:spPr>
          <a:xfrm>
            <a:off x="3600450" y="2800350"/>
            <a:ext cx="3086100" cy="1775882"/>
          </a:xfrm>
        </p:spPr>
        <p:txBody>
          <a:bodyPr/>
          <a:lstStyle>
            <a:lvl1pPr>
              <a:defRPr sz="1050"/>
            </a:lvl1pPr>
            <a:lvl2pPr>
              <a:defRPr sz="825"/>
            </a:lvl2pPr>
            <a:lvl3pPr>
              <a:defRPr sz="825"/>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3"/>
          <p:cNvSpPr>
            <a:spLocks noGrp="1"/>
          </p:cNvSpPr>
          <p:nvPr>
            <p:ph type="ftr" sz="quarter" idx="11"/>
          </p:nvPr>
        </p:nvSpPr>
        <p:spPr>
          <a:xfrm>
            <a:off x="171450" y="4895060"/>
            <a:ext cx="4800600" cy="137160"/>
          </a:xfrm>
        </p:spPr>
        <p:txBody>
          <a:bodyPr/>
          <a:lstStyle>
            <a:lvl1pPr>
              <a:defRPr>
                <a:solidFill>
                  <a:schemeClr val="tx1"/>
                </a:solidFill>
              </a:defRPr>
            </a:lvl1p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spTree>
    <p:extLst>
      <p:ext uri="{BB962C8B-B14F-4D97-AF65-F5344CB8AC3E}">
        <p14:creationId xmlns:p14="http://schemas.microsoft.com/office/powerpoint/2010/main" val="83967766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x">
  <p:cSld name="Dark Text &amp; 2 Images">
    <p:bg>
      <p:bgPr>
        <a:solidFill>
          <a:srgbClr val="FFFFFF"/>
        </a:solidFill>
        <a:effectLst/>
      </p:bgPr>
    </p:bg>
    <p:spTree>
      <p:nvGrpSpPr>
        <p:cNvPr id="1" name=""/>
        <p:cNvGrpSpPr/>
        <p:nvPr/>
      </p:nvGrpSpPr>
      <p:grpSpPr>
        <a:xfrm>
          <a:off x="0" y="0"/>
          <a:ext cx="0" cy="0"/>
          <a:chOff x="0" y="0"/>
          <a:chExt cx="0" cy="0"/>
        </a:xfrm>
      </p:grpSpPr>
      <p:sp>
        <p:nvSpPr>
          <p:cNvPr id="259" name="Rectangle 8"/>
          <p:cNvSpPr/>
          <p:nvPr/>
        </p:nvSpPr>
        <p:spPr>
          <a:xfrm>
            <a:off x="1" y="2"/>
            <a:ext cx="3425429" cy="4805363"/>
          </a:xfrm>
          <a:prstGeom prst="rect">
            <a:avLst/>
          </a:prstGeom>
          <a:solidFill>
            <a:schemeClr val="accent4"/>
          </a:solidFill>
          <a:ln w="12700">
            <a:miter lim="400000"/>
          </a:ln>
        </p:spPr>
        <p:txBody>
          <a:bodyPr lIns="25717" rIns="25717" anchor="ctr"/>
          <a:lstStyle/>
          <a:p>
            <a:pPr algn="ctr">
              <a:defRPr>
                <a:solidFill>
                  <a:srgbClr val="FFFFFF"/>
                </a:solidFill>
              </a:defRPr>
            </a:pPr>
            <a:endParaRPr sz="760"/>
          </a:p>
        </p:txBody>
      </p:sp>
      <p:sp>
        <p:nvSpPr>
          <p:cNvPr id="260" name="Text Placeholder 15"/>
          <p:cNvSpPr>
            <a:spLocks noGrp="1"/>
          </p:cNvSpPr>
          <p:nvPr>
            <p:ph type="body" sz="quarter" idx="13"/>
          </p:nvPr>
        </p:nvSpPr>
        <p:spPr>
          <a:xfrm>
            <a:off x="142875" y="190503"/>
            <a:ext cx="2263640" cy="390917"/>
          </a:xfrm>
          <a:prstGeom prst="rect">
            <a:avLst/>
          </a:prstGeom>
        </p:spPr>
        <p:txBody>
          <a:bodyPr lIns="45719" tIns="45719" rIns="45719" bIns="45719" anchor="t"/>
          <a:lstStyle>
            <a:lvl1pPr marL="0" indent="0" defTabSz="437187">
              <a:lnSpc>
                <a:spcPct val="90000"/>
              </a:lnSpc>
              <a:spcBef>
                <a:spcPts val="0"/>
              </a:spcBef>
              <a:buSzTx/>
              <a:buNone/>
              <a:defRPr sz="1721" b="1">
                <a:solidFill>
                  <a:schemeClr val="accent2">
                    <a:satOff val="-3637"/>
                    <a:lumOff val="-17764"/>
                  </a:schemeClr>
                </a:solidFill>
                <a:latin typeface="Arial"/>
                <a:ea typeface="Arial"/>
                <a:cs typeface="Arial"/>
                <a:sym typeface="Arial"/>
              </a:defRPr>
            </a:lvl1pPr>
          </a:lstStyle>
          <a:p>
            <a:pPr lvl="0"/>
            <a:r>
              <a:rPr lang="en-US"/>
              <a:t>Edit Master text styles</a:t>
            </a:r>
          </a:p>
        </p:txBody>
      </p:sp>
      <p:sp>
        <p:nvSpPr>
          <p:cNvPr id="261" name="Rectangle 14"/>
          <p:cNvSpPr/>
          <p:nvPr/>
        </p:nvSpPr>
        <p:spPr>
          <a:xfrm>
            <a:off x="-1" y="4810127"/>
            <a:ext cx="6858002" cy="333375"/>
          </a:xfrm>
          <a:prstGeom prst="rect">
            <a:avLst/>
          </a:prstGeom>
          <a:solidFill>
            <a:srgbClr val="FFFFFF"/>
          </a:solidFill>
          <a:ln w="12700">
            <a:miter lim="400000"/>
          </a:ln>
        </p:spPr>
        <p:txBody>
          <a:bodyPr lIns="25717" rIns="25717" anchor="ctr"/>
          <a:lstStyle/>
          <a:p>
            <a:pPr algn="ctr">
              <a:defRPr>
                <a:solidFill>
                  <a:srgbClr val="FFFFFF"/>
                </a:solidFill>
              </a:defRPr>
            </a:pPr>
            <a:endParaRPr sz="760"/>
          </a:p>
        </p:txBody>
      </p:sp>
      <p:pic>
        <p:nvPicPr>
          <p:cNvPr id="262" name="ibm_logo_dark blue-01.png" descr="ibm_logo_dark blue-01.png"/>
          <p:cNvPicPr>
            <a:picLocks noChangeAspect="1"/>
          </p:cNvPicPr>
          <p:nvPr/>
        </p:nvPicPr>
        <p:blipFill>
          <a:blip r:embed="rId2"/>
          <a:stretch>
            <a:fillRect/>
          </a:stretch>
        </p:blipFill>
        <p:spPr>
          <a:xfrm rot="5400000">
            <a:off x="6573133" y="4834822"/>
            <a:ext cx="142876" cy="283984"/>
          </a:xfrm>
          <a:prstGeom prst="rect">
            <a:avLst/>
          </a:prstGeom>
          <a:ln w="12700">
            <a:miter lim="400000"/>
          </a:ln>
        </p:spPr>
      </p:pic>
      <p:sp>
        <p:nvSpPr>
          <p:cNvPr id="263" name="Subtitle 2"/>
          <p:cNvSpPr txBox="1"/>
          <p:nvPr/>
        </p:nvSpPr>
        <p:spPr>
          <a:xfrm>
            <a:off x="281421" y="4868506"/>
            <a:ext cx="805786" cy="201465"/>
          </a:xfrm>
          <a:prstGeom prst="rect">
            <a:avLst/>
          </a:prstGeom>
          <a:ln w="12700">
            <a:miter lim="400000"/>
          </a:ln>
          <a:extLst>
            <a:ext uri="{C572A759-6A51-4108-AA02-DFA0A04FC94B}">
              <ma14:wrappingTextBoxFlag xmlns:ma14="http://schemas.microsoft.com/office/mac/drawingml/2011/main" xmlns="" val="1"/>
            </a:ext>
          </a:extLst>
        </p:spPr>
        <p:txBody>
          <a:bodyPr lIns="25717" rIns="25717">
            <a:spAutoFit/>
          </a:bodyPr>
          <a:lstStyle/>
          <a:p>
            <a:pPr>
              <a:lnSpc>
                <a:spcPct val="90000"/>
              </a:lnSpc>
              <a:defRPr sz="1400">
                <a:solidFill>
                  <a:schemeClr val="accent4"/>
                </a:solidFill>
              </a:defRPr>
            </a:pPr>
            <a:r>
              <a:rPr sz="788"/>
              <a:t>IBM </a:t>
            </a:r>
            <a:r>
              <a:rPr sz="788" b="1"/>
              <a:t>Cloud</a:t>
            </a:r>
          </a:p>
        </p:txBody>
      </p:sp>
      <p:sp>
        <p:nvSpPr>
          <p:cNvPr id="264" name="Slide Number"/>
          <p:cNvSpPr txBox="1">
            <a:spLocks noGrp="1"/>
          </p:cNvSpPr>
          <p:nvPr>
            <p:ph type="sldNum" sz="quarter" idx="2"/>
          </p:nvPr>
        </p:nvSpPr>
        <p:spPr>
          <a:xfrm>
            <a:off x="71439" y="4878710"/>
            <a:ext cx="198129" cy="196206"/>
          </a:xfrm>
          <a:prstGeom prst="rect">
            <a:avLst/>
          </a:prstGeom>
        </p:spPr>
        <p:txBody>
          <a:bodyPr lIns="45719" tIns="45719" rIns="45719" bIns="45719" anchor="ctr"/>
          <a:lstStyle>
            <a:lvl1pPr algn="l" defTabSz="514337">
              <a:defRPr>
                <a:latin typeface="Arial"/>
                <a:ea typeface="Arial"/>
                <a:cs typeface="Arial"/>
                <a:sym typeface="Arial"/>
              </a:defRPr>
            </a:lvl1pPr>
          </a:lstStyle>
          <a:p>
            <a:fld id="{8F02080F-4F0A-4332-ABB7-F1D912A04587}" type="slidenum">
              <a:rPr lang="it-IT" smtClean="0"/>
              <a:t>‹#›</a:t>
            </a:fld>
            <a:endParaRPr lang="it-IT"/>
          </a:p>
        </p:txBody>
      </p:sp>
      <p:sp>
        <p:nvSpPr>
          <p:cNvPr id="265" name="Line"/>
          <p:cNvSpPr/>
          <p:nvPr/>
        </p:nvSpPr>
        <p:spPr>
          <a:xfrm>
            <a:off x="1" y="4795838"/>
            <a:ext cx="6858001" cy="0"/>
          </a:xfrm>
          <a:prstGeom prst="line">
            <a:avLst/>
          </a:prstGeom>
          <a:ln w="25400">
            <a:solidFill>
              <a:schemeClr val="accent5"/>
            </a:solidFill>
            <a:miter/>
          </a:ln>
        </p:spPr>
        <p:txBody>
          <a:bodyPr lIns="25717" rIns="25717"/>
          <a:lstStyle/>
          <a:p>
            <a:endParaRPr sz="760"/>
          </a:p>
        </p:txBody>
      </p:sp>
      <p:sp>
        <p:nvSpPr>
          <p:cNvPr id="266" name="Label"/>
          <p:cNvSpPr txBox="1">
            <a:spLocks noGrp="1"/>
          </p:cNvSpPr>
          <p:nvPr>
            <p:ph type="body" sz="quarter" idx="14"/>
          </p:nvPr>
        </p:nvSpPr>
        <p:spPr>
          <a:xfrm>
            <a:off x="225369" y="1022842"/>
            <a:ext cx="1574149" cy="224420"/>
          </a:xfrm>
          <a:prstGeom prst="rect">
            <a:avLst/>
          </a:prstGeom>
        </p:spPr>
        <p:txBody>
          <a:bodyPr wrap="none" anchor="t">
            <a:spAutoFit/>
          </a:bodyPr>
          <a:lstStyle>
            <a:lvl1pPr marL="0" indent="0">
              <a:spcBef>
                <a:spcPts val="0"/>
              </a:spcBef>
              <a:buSzTx/>
              <a:buNone/>
              <a:defRPr sz="1125" b="1">
                <a:solidFill>
                  <a:schemeClr val="accent5"/>
                </a:solidFill>
                <a:latin typeface="Arial"/>
                <a:ea typeface="Arial"/>
                <a:cs typeface="Arial"/>
                <a:sym typeface="Arial"/>
              </a:defRPr>
            </a:lvl1pPr>
          </a:lstStyle>
          <a:p>
            <a:pPr lvl="0"/>
            <a:r>
              <a:rPr lang="en-US"/>
              <a:t>Edit Master text styles</a:t>
            </a:r>
          </a:p>
        </p:txBody>
      </p:sp>
      <p:sp>
        <p:nvSpPr>
          <p:cNvPr id="267" name="Lorem ipsum dolor sit amet, consectetur adipiscing elit, sed do eiusmod tempor incididunt ut labore et."/>
          <p:cNvSpPr txBox="1">
            <a:spLocks noGrp="1"/>
          </p:cNvSpPr>
          <p:nvPr>
            <p:ph type="body" sz="quarter" idx="15"/>
          </p:nvPr>
        </p:nvSpPr>
        <p:spPr>
          <a:xfrm>
            <a:off x="225368" y="1523013"/>
            <a:ext cx="2364080" cy="189796"/>
          </a:xfrm>
          <a:prstGeom prst="rect">
            <a:avLst/>
          </a:prstGeom>
        </p:spPr>
        <p:txBody>
          <a:bodyPr>
            <a:spAutoFit/>
          </a:bodyPr>
          <a:lstStyle>
            <a:lvl1pPr marL="0" indent="0">
              <a:spcBef>
                <a:spcPts val="1631"/>
              </a:spcBef>
              <a:buSzTx/>
              <a:buNone/>
              <a:defRPr>
                <a:solidFill>
                  <a:schemeClr val="accent2">
                    <a:lumOff val="5765"/>
                  </a:schemeClr>
                </a:solidFill>
                <a:latin typeface="Arial"/>
                <a:ea typeface="Arial"/>
                <a:cs typeface="Arial"/>
                <a:sym typeface="Arial"/>
              </a:defRPr>
            </a:lvl1pPr>
          </a:lstStyle>
          <a:p>
            <a:pPr lvl="0"/>
            <a:r>
              <a:rPr lang="en-US"/>
              <a:t>Edit Master text styles</a:t>
            </a:r>
          </a:p>
        </p:txBody>
      </p:sp>
      <p:sp>
        <p:nvSpPr>
          <p:cNvPr id="268" name="Label"/>
          <p:cNvSpPr txBox="1">
            <a:spLocks noGrp="1"/>
          </p:cNvSpPr>
          <p:nvPr>
            <p:ph type="body" sz="quarter" idx="16"/>
          </p:nvPr>
        </p:nvSpPr>
        <p:spPr>
          <a:xfrm>
            <a:off x="225369" y="2142045"/>
            <a:ext cx="1574149" cy="224420"/>
          </a:xfrm>
          <a:prstGeom prst="rect">
            <a:avLst/>
          </a:prstGeom>
        </p:spPr>
        <p:txBody>
          <a:bodyPr wrap="none" anchor="t">
            <a:spAutoFit/>
          </a:bodyPr>
          <a:lstStyle>
            <a:lvl1pPr marL="0" indent="0">
              <a:spcBef>
                <a:spcPts val="0"/>
              </a:spcBef>
              <a:buSzTx/>
              <a:buNone/>
              <a:defRPr sz="1125" b="1">
                <a:solidFill>
                  <a:schemeClr val="accent5"/>
                </a:solidFill>
                <a:latin typeface="Arial"/>
                <a:ea typeface="Arial"/>
                <a:cs typeface="Arial"/>
                <a:sym typeface="Arial"/>
              </a:defRPr>
            </a:lvl1pPr>
          </a:lstStyle>
          <a:p>
            <a:pPr lvl="0"/>
            <a:r>
              <a:rPr lang="en-US"/>
              <a:t>Edit Master text styles</a:t>
            </a:r>
          </a:p>
        </p:txBody>
      </p:sp>
      <p:sp>
        <p:nvSpPr>
          <p:cNvPr id="269" name="Lorem ipsum dolor sit amet, consectetur adipiscing elit, sed do eiusmod tempor incididunt ut labore et."/>
          <p:cNvSpPr txBox="1">
            <a:spLocks noGrp="1"/>
          </p:cNvSpPr>
          <p:nvPr>
            <p:ph type="body" sz="quarter" idx="17"/>
          </p:nvPr>
        </p:nvSpPr>
        <p:spPr>
          <a:xfrm>
            <a:off x="225370" y="2631750"/>
            <a:ext cx="2316194" cy="189796"/>
          </a:xfrm>
          <a:prstGeom prst="rect">
            <a:avLst/>
          </a:prstGeom>
        </p:spPr>
        <p:txBody>
          <a:bodyPr>
            <a:spAutoFit/>
          </a:bodyPr>
          <a:lstStyle>
            <a:lvl1pPr marL="0" indent="0">
              <a:spcBef>
                <a:spcPts val="1631"/>
              </a:spcBef>
              <a:buSzTx/>
              <a:buNone/>
              <a:defRPr>
                <a:solidFill>
                  <a:schemeClr val="accent2">
                    <a:lumOff val="5765"/>
                  </a:schemeClr>
                </a:solidFill>
                <a:latin typeface="Arial"/>
                <a:ea typeface="Arial"/>
                <a:cs typeface="Arial"/>
                <a:sym typeface="Arial"/>
              </a:defRPr>
            </a:lvl1pPr>
          </a:lstStyle>
          <a:p>
            <a:pPr lvl="0"/>
            <a:r>
              <a:rPr lang="en-US"/>
              <a:t>Edit Master text styles</a:t>
            </a:r>
          </a:p>
        </p:txBody>
      </p:sp>
      <p:sp>
        <p:nvSpPr>
          <p:cNvPr id="270" name="Label"/>
          <p:cNvSpPr txBox="1">
            <a:spLocks noGrp="1"/>
          </p:cNvSpPr>
          <p:nvPr>
            <p:ph type="body" sz="quarter" idx="18"/>
          </p:nvPr>
        </p:nvSpPr>
        <p:spPr>
          <a:xfrm>
            <a:off x="225369" y="3251723"/>
            <a:ext cx="1574149" cy="224420"/>
          </a:xfrm>
          <a:prstGeom prst="rect">
            <a:avLst/>
          </a:prstGeom>
        </p:spPr>
        <p:txBody>
          <a:bodyPr wrap="none" anchor="t">
            <a:spAutoFit/>
          </a:bodyPr>
          <a:lstStyle>
            <a:lvl1pPr marL="0" indent="0">
              <a:spcBef>
                <a:spcPts val="0"/>
              </a:spcBef>
              <a:buSzTx/>
              <a:buNone/>
              <a:defRPr sz="1125" b="1">
                <a:solidFill>
                  <a:schemeClr val="accent5"/>
                </a:solidFill>
                <a:latin typeface="Arial"/>
                <a:ea typeface="Arial"/>
                <a:cs typeface="Arial"/>
                <a:sym typeface="Arial"/>
              </a:defRPr>
            </a:lvl1pPr>
          </a:lstStyle>
          <a:p>
            <a:pPr lvl="0"/>
            <a:r>
              <a:rPr lang="en-US"/>
              <a:t>Edit Master text styles</a:t>
            </a:r>
          </a:p>
        </p:txBody>
      </p:sp>
      <p:sp>
        <p:nvSpPr>
          <p:cNvPr id="271" name="Lorem ipsum dolor sit amet, consectetur adipiscing elit, sed do eiusmod tempor incididunt ut labore et."/>
          <p:cNvSpPr txBox="1">
            <a:spLocks noGrp="1"/>
          </p:cNvSpPr>
          <p:nvPr>
            <p:ph type="body" sz="quarter" idx="19"/>
          </p:nvPr>
        </p:nvSpPr>
        <p:spPr>
          <a:xfrm>
            <a:off x="225368" y="3752030"/>
            <a:ext cx="2364080" cy="189796"/>
          </a:xfrm>
          <a:prstGeom prst="rect">
            <a:avLst/>
          </a:prstGeom>
        </p:spPr>
        <p:txBody>
          <a:bodyPr>
            <a:spAutoFit/>
          </a:bodyPr>
          <a:lstStyle>
            <a:lvl1pPr marL="0" indent="0">
              <a:spcBef>
                <a:spcPts val="1631"/>
              </a:spcBef>
              <a:buSzTx/>
              <a:buNone/>
              <a:defRPr>
                <a:solidFill>
                  <a:schemeClr val="accent2">
                    <a:lumOff val="5765"/>
                  </a:schemeClr>
                </a:solidFill>
                <a:latin typeface="Arial"/>
                <a:ea typeface="Arial"/>
                <a:cs typeface="Arial"/>
                <a:sym typeface="Arial"/>
              </a:defRPr>
            </a:lvl1pPr>
          </a:lstStyle>
          <a:p>
            <a:pPr lvl="0"/>
            <a:r>
              <a:rPr lang="en-US"/>
              <a:t>Edit Master text styles</a:t>
            </a:r>
          </a:p>
        </p:txBody>
      </p:sp>
      <p:sp>
        <p:nvSpPr>
          <p:cNvPr id="272" name="Picture Placeholder 2"/>
          <p:cNvSpPr>
            <a:spLocks noGrp="1"/>
          </p:cNvSpPr>
          <p:nvPr>
            <p:ph type="pic" sz="quarter" idx="20"/>
          </p:nvPr>
        </p:nvSpPr>
        <p:spPr>
          <a:xfrm>
            <a:off x="3573939" y="190500"/>
            <a:ext cx="3129827" cy="2153272"/>
          </a:xfrm>
          <a:prstGeom prst="rect">
            <a:avLst/>
          </a:prstGeom>
        </p:spPr>
        <p:txBody>
          <a:bodyPr lIns="91439" tIns="45719" rIns="91439" bIns="45719" anchor="t">
            <a:noAutofit/>
          </a:bodyPr>
          <a:lstStyle/>
          <a:p>
            <a:r>
              <a:rPr lang="en-US"/>
              <a:t>Click icon to add picture</a:t>
            </a:r>
            <a:endParaRPr/>
          </a:p>
        </p:txBody>
      </p:sp>
      <p:sp>
        <p:nvSpPr>
          <p:cNvPr id="273" name="Picture Placeholder 2"/>
          <p:cNvSpPr>
            <a:spLocks noGrp="1"/>
          </p:cNvSpPr>
          <p:nvPr>
            <p:ph type="pic" sz="quarter" idx="21"/>
          </p:nvPr>
        </p:nvSpPr>
        <p:spPr>
          <a:xfrm>
            <a:off x="3573939" y="2602554"/>
            <a:ext cx="3129827" cy="1948788"/>
          </a:xfrm>
          <a:prstGeom prst="rect">
            <a:avLst/>
          </a:prstGeom>
        </p:spPr>
        <p:txBody>
          <a:bodyPr lIns="91439" tIns="45719" rIns="91439" bIns="45719" anchor="t">
            <a:noAutofit/>
          </a:bodyPr>
          <a:lstStyle/>
          <a:p>
            <a:r>
              <a:rPr lang="en-US"/>
              <a:t>Click icon to add picture</a:t>
            </a:r>
            <a:endParaRPr/>
          </a:p>
        </p:txBody>
      </p:sp>
    </p:spTree>
    <p:extLst>
      <p:ext uri="{BB962C8B-B14F-4D97-AF65-F5344CB8AC3E}">
        <p14:creationId xmlns:p14="http://schemas.microsoft.com/office/powerpoint/2010/main" val="2865707434"/>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x">
  <p:cSld name="Light 2 Images">
    <p:bg>
      <p:bgPr>
        <a:solidFill>
          <a:schemeClr val="accent2">
            <a:lumOff val="5765"/>
          </a:schemeClr>
        </a:solidFill>
        <a:effectLst/>
      </p:bgPr>
    </p:bg>
    <p:spTree>
      <p:nvGrpSpPr>
        <p:cNvPr id="1" name=""/>
        <p:cNvGrpSpPr/>
        <p:nvPr/>
      </p:nvGrpSpPr>
      <p:grpSpPr>
        <a:xfrm>
          <a:off x="0" y="0"/>
          <a:ext cx="0" cy="0"/>
          <a:chOff x="0" y="0"/>
          <a:chExt cx="0" cy="0"/>
        </a:xfrm>
      </p:grpSpPr>
      <p:sp>
        <p:nvSpPr>
          <p:cNvPr id="313" name="Picture Placeholder 2"/>
          <p:cNvSpPr>
            <a:spLocks noGrp="1"/>
          </p:cNvSpPr>
          <p:nvPr>
            <p:ph type="pic" sz="half" idx="13"/>
          </p:nvPr>
        </p:nvSpPr>
        <p:spPr>
          <a:xfrm>
            <a:off x="148404" y="1152425"/>
            <a:ext cx="3118312" cy="2838651"/>
          </a:xfrm>
          <a:prstGeom prst="rect">
            <a:avLst/>
          </a:prstGeom>
        </p:spPr>
        <p:txBody>
          <a:bodyPr lIns="91439" tIns="45719" rIns="91439" bIns="45719" anchor="t">
            <a:noAutofit/>
          </a:bodyPr>
          <a:lstStyle/>
          <a:p>
            <a:r>
              <a:rPr lang="en-US"/>
              <a:t>Click icon to add picture</a:t>
            </a:r>
            <a:endParaRPr/>
          </a:p>
        </p:txBody>
      </p:sp>
      <p:sp>
        <p:nvSpPr>
          <p:cNvPr id="314" name="Picture Placeholder 2"/>
          <p:cNvSpPr>
            <a:spLocks noGrp="1"/>
          </p:cNvSpPr>
          <p:nvPr>
            <p:ph type="pic" sz="half" idx="14"/>
          </p:nvPr>
        </p:nvSpPr>
        <p:spPr>
          <a:xfrm>
            <a:off x="3668252" y="1152425"/>
            <a:ext cx="3118311" cy="2838651"/>
          </a:xfrm>
          <a:prstGeom prst="rect">
            <a:avLst/>
          </a:prstGeom>
        </p:spPr>
        <p:txBody>
          <a:bodyPr lIns="91439" tIns="45719" rIns="91439" bIns="45719" anchor="t">
            <a:noAutofit/>
          </a:bodyPr>
          <a:lstStyle/>
          <a:p>
            <a:r>
              <a:rPr lang="en-US"/>
              <a:t>Click icon to add picture</a:t>
            </a:r>
            <a:endParaRPr/>
          </a:p>
        </p:txBody>
      </p:sp>
      <p:sp>
        <p:nvSpPr>
          <p:cNvPr id="315" name="Text Placeholder 15"/>
          <p:cNvSpPr>
            <a:spLocks noGrp="1"/>
          </p:cNvSpPr>
          <p:nvPr>
            <p:ph type="body" sz="quarter" idx="15"/>
          </p:nvPr>
        </p:nvSpPr>
        <p:spPr>
          <a:xfrm>
            <a:off x="142875" y="190503"/>
            <a:ext cx="2263640" cy="390917"/>
          </a:xfrm>
          <a:prstGeom prst="rect">
            <a:avLst/>
          </a:prstGeom>
        </p:spPr>
        <p:txBody>
          <a:bodyPr lIns="45719" tIns="45719" rIns="45719" bIns="45719" anchor="t"/>
          <a:lstStyle>
            <a:lvl1pPr marL="0" indent="0" defTabSz="437187">
              <a:lnSpc>
                <a:spcPct val="90000"/>
              </a:lnSpc>
              <a:spcBef>
                <a:spcPts val="0"/>
              </a:spcBef>
              <a:buSzTx/>
              <a:buNone/>
              <a:defRPr sz="1721" b="1">
                <a:solidFill>
                  <a:schemeClr val="accent4"/>
                </a:solidFill>
                <a:latin typeface="Arial"/>
                <a:ea typeface="Arial"/>
                <a:cs typeface="Arial"/>
                <a:sym typeface="Arial"/>
              </a:defRPr>
            </a:lvl1pPr>
          </a:lstStyle>
          <a:p>
            <a:pPr lvl="0"/>
            <a:r>
              <a:rPr lang="en-US"/>
              <a:t>Edit Master text styles</a:t>
            </a:r>
          </a:p>
        </p:txBody>
      </p:sp>
      <p:sp>
        <p:nvSpPr>
          <p:cNvPr id="316" name="Rectangle 14"/>
          <p:cNvSpPr/>
          <p:nvPr/>
        </p:nvSpPr>
        <p:spPr>
          <a:xfrm>
            <a:off x="-1" y="4810127"/>
            <a:ext cx="6858002" cy="333375"/>
          </a:xfrm>
          <a:prstGeom prst="rect">
            <a:avLst/>
          </a:prstGeom>
          <a:solidFill>
            <a:srgbClr val="FFFFFF"/>
          </a:solidFill>
          <a:ln w="12700">
            <a:miter lim="400000"/>
          </a:ln>
        </p:spPr>
        <p:txBody>
          <a:bodyPr lIns="25717" rIns="25717" anchor="ctr"/>
          <a:lstStyle/>
          <a:p>
            <a:pPr algn="ctr">
              <a:defRPr>
                <a:solidFill>
                  <a:srgbClr val="FFFFFF"/>
                </a:solidFill>
              </a:defRPr>
            </a:pPr>
            <a:endParaRPr sz="760"/>
          </a:p>
        </p:txBody>
      </p:sp>
      <p:pic>
        <p:nvPicPr>
          <p:cNvPr id="317" name="ibm_logo_dark blue-01.png" descr="ibm_logo_dark blue-01.png"/>
          <p:cNvPicPr>
            <a:picLocks noChangeAspect="1"/>
          </p:cNvPicPr>
          <p:nvPr/>
        </p:nvPicPr>
        <p:blipFill>
          <a:blip r:embed="rId2"/>
          <a:stretch>
            <a:fillRect/>
          </a:stretch>
        </p:blipFill>
        <p:spPr>
          <a:xfrm rot="5400000">
            <a:off x="6573133" y="4834822"/>
            <a:ext cx="142876" cy="283984"/>
          </a:xfrm>
          <a:prstGeom prst="rect">
            <a:avLst/>
          </a:prstGeom>
          <a:ln w="12700">
            <a:miter lim="400000"/>
          </a:ln>
        </p:spPr>
      </p:pic>
      <p:sp>
        <p:nvSpPr>
          <p:cNvPr id="318" name="Text Placeholder 15"/>
          <p:cNvSpPr>
            <a:spLocks noGrp="1"/>
          </p:cNvSpPr>
          <p:nvPr>
            <p:ph type="body" sz="quarter" idx="16"/>
          </p:nvPr>
        </p:nvSpPr>
        <p:spPr>
          <a:xfrm>
            <a:off x="142875" y="581419"/>
            <a:ext cx="2263640" cy="390917"/>
          </a:xfrm>
          <a:prstGeom prst="rect">
            <a:avLst/>
          </a:prstGeom>
        </p:spPr>
        <p:txBody>
          <a:bodyPr lIns="45719" tIns="45719" rIns="45719" bIns="45719" anchor="t"/>
          <a:lstStyle>
            <a:lvl1pPr marL="0" indent="0" defTabSz="514337">
              <a:lnSpc>
                <a:spcPct val="90000"/>
              </a:lnSpc>
              <a:spcBef>
                <a:spcPts val="0"/>
              </a:spcBef>
              <a:buSzTx/>
              <a:buNone/>
              <a:defRPr sz="1013">
                <a:solidFill>
                  <a:schemeClr val="accent4">
                    <a:satOff val="-27949"/>
                    <a:lumOff val="20049"/>
                  </a:schemeClr>
                </a:solidFill>
                <a:latin typeface="Arial"/>
                <a:ea typeface="Arial"/>
                <a:cs typeface="Arial"/>
                <a:sym typeface="Arial"/>
              </a:defRPr>
            </a:lvl1pPr>
          </a:lstStyle>
          <a:p>
            <a:pPr lvl="0"/>
            <a:r>
              <a:rPr lang="en-US"/>
              <a:t>Edit Master text styles</a:t>
            </a:r>
          </a:p>
        </p:txBody>
      </p:sp>
      <p:sp>
        <p:nvSpPr>
          <p:cNvPr id="319" name="Subtitle 2"/>
          <p:cNvSpPr txBox="1"/>
          <p:nvPr/>
        </p:nvSpPr>
        <p:spPr>
          <a:xfrm>
            <a:off x="281421" y="4868506"/>
            <a:ext cx="805786" cy="201465"/>
          </a:xfrm>
          <a:prstGeom prst="rect">
            <a:avLst/>
          </a:prstGeom>
          <a:ln w="12700">
            <a:miter lim="400000"/>
          </a:ln>
          <a:extLst>
            <a:ext uri="{C572A759-6A51-4108-AA02-DFA0A04FC94B}">
              <ma14:wrappingTextBoxFlag xmlns:ma14="http://schemas.microsoft.com/office/mac/drawingml/2011/main" xmlns="" val="1"/>
            </a:ext>
          </a:extLst>
        </p:spPr>
        <p:txBody>
          <a:bodyPr lIns="25717" rIns="25717">
            <a:spAutoFit/>
          </a:bodyPr>
          <a:lstStyle/>
          <a:p>
            <a:pPr>
              <a:lnSpc>
                <a:spcPct val="90000"/>
              </a:lnSpc>
              <a:defRPr sz="1400">
                <a:solidFill>
                  <a:schemeClr val="accent4"/>
                </a:solidFill>
              </a:defRPr>
            </a:pPr>
            <a:r>
              <a:rPr sz="788"/>
              <a:t>IBM </a:t>
            </a:r>
            <a:r>
              <a:rPr sz="788" b="1"/>
              <a:t>Cloud</a:t>
            </a:r>
          </a:p>
        </p:txBody>
      </p:sp>
      <p:sp>
        <p:nvSpPr>
          <p:cNvPr id="320" name="Slide Number"/>
          <p:cNvSpPr txBox="1">
            <a:spLocks noGrp="1"/>
          </p:cNvSpPr>
          <p:nvPr>
            <p:ph type="sldNum" sz="quarter" idx="2"/>
          </p:nvPr>
        </p:nvSpPr>
        <p:spPr>
          <a:xfrm>
            <a:off x="71439" y="4878710"/>
            <a:ext cx="198129" cy="196206"/>
          </a:xfrm>
          <a:prstGeom prst="rect">
            <a:avLst/>
          </a:prstGeom>
        </p:spPr>
        <p:txBody>
          <a:bodyPr lIns="45719" tIns="45719" rIns="45719" bIns="45719" anchor="ctr"/>
          <a:lstStyle>
            <a:lvl1pPr algn="l" defTabSz="514337">
              <a:defRPr>
                <a:latin typeface="Arial"/>
                <a:ea typeface="Arial"/>
                <a:cs typeface="Arial"/>
                <a:sym typeface="Arial"/>
              </a:defRPr>
            </a:lvl1pPr>
          </a:lstStyle>
          <a:p>
            <a:fld id="{8F02080F-4F0A-4332-ABB7-F1D912A04587}" type="slidenum">
              <a:rPr lang="it-IT" smtClean="0"/>
              <a:t>‹#›</a:t>
            </a:fld>
            <a:endParaRPr lang="it-IT"/>
          </a:p>
        </p:txBody>
      </p:sp>
      <p:sp>
        <p:nvSpPr>
          <p:cNvPr id="321" name="Line"/>
          <p:cNvSpPr/>
          <p:nvPr/>
        </p:nvSpPr>
        <p:spPr>
          <a:xfrm>
            <a:off x="1" y="4795838"/>
            <a:ext cx="6858001" cy="0"/>
          </a:xfrm>
          <a:prstGeom prst="line">
            <a:avLst/>
          </a:prstGeom>
          <a:ln w="25400">
            <a:solidFill>
              <a:schemeClr val="accent4">
                <a:lumOff val="-3960"/>
              </a:schemeClr>
            </a:solidFill>
            <a:miter/>
          </a:ln>
        </p:spPr>
        <p:txBody>
          <a:bodyPr lIns="25717" rIns="25717"/>
          <a:lstStyle/>
          <a:p>
            <a:endParaRPr sz="760"/>
          </a:p>
        </p:txBody>
      </p:sp>
      <p:sp>
        <p:nvSpPr>
          <p:cNvPr id="322" name="Text Placeholder 15"/>
          <p:cNvSpPr>
            <a:spLocks noGrp="1"/>
          </p:cNvSpPr>
          <p:nvPr>
            <p:ph type="body" sz="quarter" idx="17"/>
          </p:nvPr>
        </p:nvSpPr>
        <p:spPr>
          <a:xfrm>
            <a:off x="142876" y="4171169"/>
            <a:ext cx="3123839" cy="390917"/>
          </a:xfrm>
          <a:prstGeom prst="rect">
            <a:avLst/>
          </a:prstGeom>
        </p:spPr>
        <p:txBody>
          <a:bodyPr lIns="45719" tIns="45719" rIns="45719" bIns="45719" anchor="t"/>
          <a:lstStyle>
            <a:lvl1pPr marL="0" indent="0" defTabSz="514337">
              <a:lnSpc>
                <a:spcPct val="90000"/>
              </a:lnSpc>
              <a:spcBef>
                <a:spcPts val="0"/>
              </a:spcBef>
              <a:buSzTx/>
              <a:buNone/>
              <a:defRPr sz="1013">
                <a:solidFill>
                  <a:schemeClr val="accent4">
                    <a:satOff val="-27949"/>
                    <a:lumOff val="20049"/>
                  </a:schemeClr>
                </a:solidFill>
                <a:latin typeface="Arial"/>
                <a:ea typeface="Arial"/>
                <a:cs typeface="Arial"/>
                <a:sym typeface="Arial"/>
              </a:defRPr>
            </a:lvl1pPr>
          </a:lstStyle>
          <a:p>
            <a:pPr lvl="0"/>
            <a:r>
              <a:rPr lang="en-US"/>
              <a:t>Edit Master text styles</a:t>
            </a:r>
          </a:p>
        </p:txBody>
      </p:sp>
      <p:sp>
        <p:nvSpPr>
          <p:cNvPr id="323" name="Text Placeholder 15"/>
          <p:cNvSpPr>
            <a:spLocks noGrp="1"/>
          </p:cNvSpPr>
          <p:nvPr>
            <p:ph type="body" sz="quarter" idx="18"/>
          </p:nvPr>
        </p:nvSpPr>
        <p:spPr>
          <a:xfrm>
            <a:off x="3668253" y="4171169"/>
            <a:ext cx="3123839" cy="390917"/>
          </a:xfrm>
          <a:prstGeom prst="rect">
            <a:avLst/>
          </a:prstGeom>
        </p:spPr>
        <p:txBody>
          <a:bodyPr lIns="45719" tIns="45719" rIns="45719" bIns="45719" anchor="t"/>
          <a:lstStyle>
            <a:lvl1pPr marL="0" indent="0" defTabSz="514337">
              <a:lnSpc>
                <a:spcPct val="90000"/>
              </a:lnSpc>
              <a:spcBef>
                <a:spcPts val="0"/>
              </a:spcBef>
              <a:buSzTx/>
              <a:buNone/>
              <a:defRPr sz="1013">
                <a:solidFill>
                  <a:schemeClr val="accent4">
                    <a:satOff val="-27949"/>
                    <a:lumOff val="20049"/>
                  </a:schemeClr>
                </a:solidFill>
                <a:latin typeface="Arial"/>
                <a:ea typeface="Arial"/>
                <a:cs typeface="Arial"/>
                <a:sym typeface="Arial"/>
              </a:defRPr>
            </a:lvl1pPr>
          </a:lstStyle>
          <a:p>
            <a:pPr lvl="0"/>
            <a:r>
              <a:rPr lang="en-US"/>
              <a:t>Edit Master text styles</a:t>
            </a:r>
          </a:p>
        </p:txBody>
      </p:sp>
    </p:spTree>
    <p:extLst>
      <p:ext uri="{BB962C8B-B14F-4D97-AF65-F5344CB8AC3E}">
        <p14:creationId xmlns:p14="http://schemas.microsoft.com/office/powerpoint/2010/main" val="1887212147"/>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Dark 2 Images">
    <p:spTree>
      <p:nvGrpSpPr>
        <p:cNvPr id="1" name=""/>
        <p:cNvGrpSpPr/>
        <p:nvPr/>
      </p:nvGrpSpPr>
      <p:grpSpPr>
        <a:xfrm>
          <a:off x="0" y="0"/>
          <a:ext cx="0" cy="0"/>
          <a:chOff x="0" y="0"/>
          <a:chExt cx="0" cy="0"/>
        </a:xfrm>
      </p:grpSpPr>
      <p:sp>
        <p:nvSpPr>
          <p:cNvPr id="330" name="Picture Placeholder 2"/>
          <p:cNvSpPr>
            <a:spLocks noGrp="1"/>
          </p:cNvSpPr>
          <p:nvPr>
            <p:ph type="pic" sz="half" idx="13"/>
          </p:nvPr>
        </p:nvSpPr>
        <p:spPr>
          <a:xfrm>
            <a:off x="148404" y="1152425"/>
            <a:ext cx="3118312" cy="2838651"/>
          </a:xfrm>
          <a:prstGeom prst="rect">
            <a:avLst/>
          </a:prstGeom>
        </p:spPr>
        <p:txBody>
          <a:bodyPr lIns="91439" tIns="45719" rIns="91439" bIns="45719" anchor="t">
            <a:noAutofit/>
          </a:bodyPr>
          <a:lstStyle/>
          <a:p>
            <a:r>
              <a:rPr lang="en-US"/>
              <a:t>Click icon to add picture</a:t>
            </a:r>
            <a:endParaRPr/>
          </a:p>
        </p:txBody>
      </p:sp>
      <p:sp>
        <p:nvSpPr>
          <p:cNvPr id="331" name="Picture Placeholder 2"/>
          <p:cNvSpPr>
            <a:spLocks noGrp="1"/>
          </p:cNvSpPr>
          <p:nvPr>
            <p:ph type="pic" sz="half" idx="14"/>
          </p:nvPr>
        </p:nvSpPr>
        <p:spPr>
          <a:xfrm>
            <a:off x="3668252" y="1152425"/>
            <a:ext cx="3118311" cy="2838651"/>
          </a:xfrm>
          <a:prstGeom prst="rect">
            <a:avLst/>
          </a:prstGeom>
        </p:spPr>
        <p:txBody>
          <a:bodyPr lIns="91439" tIns="45719" rIns="91439" bIns="45719" anchor="t">
            <a:noAutofit/>
          </a:bodyPr>
          <a:lstStyle/>
          <a:p>
            <a:r>
              <a:rPr lang="en-US"/>
              <a:t>Click icon to add picture</a:t>
            </a:r>
            <a:endParaRPr/>
          </a:p>
        </p:txBody>
      </p:sp>
      <p:sp>
        <p:nvSpPr>
          <p:cNvPr id="332" name="Text Placeholder 15"/>
          <p:cNvSpPr>
            <a:spLocks noGrp="1"/>
          </p:cNvSpPr>
          <p:nvPr>
            <p:ph type="body" sz="quarter" idx="15"/>
          </p:nvPr>
        </p:nvSpPr>
        <p:spPr>
          <a:xfrm>
            <a:off x="142875" y="190503"/>
            <a:ext cx="2263640" cy="390917"/>
          </a:xfrm>
          <a:prstGeom prst="rect">
            <a:avLst/>
          </a:prstGeom>
        </p:spPr>
        <p:txBody>
          <a:bodyPr lIns="45719" tIns="45719" rIns="45719" bIns="45719" anchor="t"/>
          <a:lstStyle>
            <a:lvl1pPr marL="0" indent="0" defTabSz="437187">
              <a:lnSpc>
                <a:spcPct val="90000"/>
              </a:lnSpc>
              <a:spcBef>
                <a:spcPts val="0"/>
              </a:spcBef>
              <a:buSzTx/>
              <a:buNone/>
              <a:defRPr sz="1721" b="1">
                <a:solidFill>
                  <a:schemeClr val="accent2">
                    <a:satOff val="-3637"/>
                    <a:lumOff val="-17764"/>
                  </a:schemeClr>
                </a:solidFill>
                <a:latin typeface="Arial"/>
                <a:ea typeface="Arial"/>
                <a:cs typeface="Arial"/>
                <a:sym typeface="Arial"/>
              </a:defRPr>
            </a:lvl1pPr>
          </a:lstStyle>
          <a:p>
            <a:pPr lvl="0"/>
            <a:r>
              <a:rPr lang="en-US"/>
              <a:t>Edit Master text styles</a:t>
            </a:r>
          </a:p>
        </p:txBody>
      </p:sp>
      <p:sp>
        <p:nvSpPr>
          <p:cNvPr id="333" name="Text Placeholder 15"/>
          <p:cNvSpPr>
            <a:spLocks noGrp="1"/>
          </p:cNvSpPr>
          <p:nvPr>
            <p:ph type="body" sz="quarter" idx="16"/>
          </p:nvPr>
        </p:nvSpPr>
        <p:spPr>
          <a:xfrm>
            <a:off x="142875" y="581419"/>
            <a:ext cx="2263640" cy="390917"/>
          </a:xfrm>
          <a:prstGeom prst="rect">
            <a:avLst/>
          </a:prstGeom>
        </p:spPr>
        <p:txBody>
          <a:bodyPr lIns="45719" tIns="45719" rIns="45719" bIns="45719" anchor="t"/>
          <a:lstStyle>
            <a:lvl1pPr marL="0" indent="0" defTabSz="514337">
              <a:lnSpc>
                <a:spcPct val="90000"/>
              </a:lnSpc>
              <a:spcBef>
                <a:spcPts val="0"/>
              </a:spcBef>
              <a:buSzTx/>
              <a:buNone/>
              <a:defRPr sz="1013">
                <a:solidFill>
                  <a:srgbClr val="FFFFFF"/>
                </a:solidFill>
                <a:latin typeface="Arial"/>
                <a:ea typeface="Arial"/>
                <a:cs typeface="Arial"/>
                <a:sym typeface="Arial"/>
              </a:defRPr>
            </a:lvl1pPr>
          </a:lstStyle>
          <a:p>
            <a:pPr lvl="0"/>
            <a:r>
              <a:rPr lang="en-US"/>
              <a:t>Edit Master text styles</a:t>
            </a:r>
          </a:p>
        </p:txBody>
      </p:sp>
      <p:sp>
        <p:nvSpPr>
          <p:cNvPr id="334" name="Slide Number"/>
          <p:cNvSpPr txBox="1">
            <a:spLocks noGrp="1"/>
          </p:cNvSpPr>
          <p:nvPr>
            <p:ph type="sldNum" sz="quarter" idx="2"/>
          </p:nvPr>
        </p:nvSpPr>
        <p:spPr>
          <a:xfrm>
            <a:off x="71439" y="4878710"/>
            <a:ext cx="198129" cy="196206"/>
          </a:xfrm>
          <a:prstGeom prst="rect">
            <a:avLst/>
          </a:prstGeom>
        </p:spPr>
        <p:txBody>
          <a:bodyPr lIns="45719" tIns="45719" rIns="45719" bIns="45719" anchor="ctr"/>
          <a:lstStyle>
            <a:lvl1pPr algn="l" defTabSz="514337">
              <a:defRPr>
                <a:latin typeface="Arial"/>
                <a:ea typeface="Arial"/>
                <a:cs typeface="Arial"/>
                <a:sym typeface="Arial"/>
              </a:defRPr>
            </a:lvl1pPr>
          </a:lstStyle>
          <a:p>
            <a:fld id="{8F02080F-4F0A-4332-ABB7-F1D912A04587}" type="slidenum">
              <a:rPr lang="it-IT" smtClean="0"/>
              <a:t>‹#›</a:t>
            </a:fld>
            <a:endParaRPr lang="it-IT"/>
          </a:p>
        </p:txBody>
      </p:sp>
      <p:sp>
        <p:nvSpPr>
          <p:cNvPr id="335" name="Text Placeholder 15"/>
          <p:cNvSpPr>
            <a:spLocks noGrp="1"/>
          </p:cNvSpPr>
          <p:nvPr>
            <p:ph type="body" sz="quarter" idx="17"/>
          </p:nvPr>
        </p:nvSpPr>
        <p:spPr>
          <a:xfrm>
            <a:off x="142876" y="4171169"/>
            <a:ext cx="3123839" cy="390917"/>
          </a:xfrm>
          <a:prstGeom prst="rect">
            <a:avLst/>
          </a:prstGeom>
        </p:spPr>
        <p:txBody>
          <a:bodyPr lIns="45719" tIns="45719" rIns="45719" bIns="45719" anchor="t"/>
          <a:lstStyle>
            <a:lvl1pPr marL="0" indent="0" defTabSz="514337">
              <a:lnSpc>
                <a:spcPct val="90000"/>
              </a:lnSpc>
              <a:spcBef>
                <a:spcPts val="0"/>
              </a:spcBef>
              <a:buSzTx/>
              <a:buNone/>
              <a:defRPr sz="1013">
                <a:solidFill>
                  <a:schemeClr val="accent5"/>
                </a:solidFill>
                <a:latin typeface="Arial"/>
                <a:ea typeface="Arial"/>
                <a:cs typeface="Arial"/>
                <a:sym typeface="Arial"/>
              </a:defRPr>
            </a:lvl1pPr>
          </a:lstStyle>
          <a:p>
            <a:pPr lvl="0"/>
            <a:r>
              <a:rPr lang="en-US"/>
              <a:t>Edit Master text styles</a:t>
            </a:r>
          </a:p>
        </p:txBody>
      </p:sp>
      <p:sp>
        <p:nvSpPr>
          <p:cNvPr id="336" name="Text Placeholder 15"/>
          <p:cNvSpPr>
            <a:spLocks noGrp="1"/>
          </p:cNvSpPr>
          <p:nvPr>
            <p:ph type="body" sz="quarter" idx="18"/>
          </p:nvPr>
        </p:nvSpPr>
        <p:spPr>
          <a:xfrm>
            <a:off x="3668253" y="4171169"/>
            <a:ext cx="3123839" cy="390917"/>
          </a:xfrm>
          <a:prstGeom prst="rect">
            <a:avLst/>
          </a:prstGeom>
        </p:spPr>
        <p:txBody>
          <a:bodyPr lIns="45719" tIns="45719" rIns="45719" bIns="45719" anchor="t"/>
          <a:lstStyle>
            <a:lvl1pPr marL="0" indent="0" defTabSz="514337">
              <a:lnSpc>
                <a:spcPct val="90000"/>
              </a:lnSpc>
              <a:spcBef>
                <a:spcPts val="0"/>
              </a:spcBef>
              <a:buSzTx/>
              <a:buNone/>
              <a:defRPr sz="1013">
                <a:solidFill>
                  <a:schemeClr val="accent5"/>
                </a:solidFill>
                <a:latin typeface="Arial"/>
                <a:ea typeface="Arial"/>
                <a:cs typeface="Arial"/>
                <a:sym typeface="Arial"/>
              </a:defRPr>
            </a:lvl1pPr>
          </a:lstStyle>
          <a:p>
            <a:pPr lvl="0"/>
            <a:r>
              <a:rPr lang="en-US"/>
              <a:t>Edit Master text styles</a:t>
            </a:r>
          </a:p>
        </p:txBody>
      </p:sp>
    </p:spTree>
    <p:extLst>
      <p:ext uri="{BB962C8B-B14F-4D97-AF65-F5344CB8AC3E}">
        <p14:creationId xmlns:p14="http://schemas.microsoft.com/office/powerpoint/2010/main" val="641000801"/>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x">
  <p:cSld name="Dark Text &amp; 1 Image">
    <p:spTree>
      <p:nvGrpSpPr>
        <p:cNvPr id="1" name=""/>
        <p:cNvGrpSpPr/>
        <p:nvPr/>
      </p:nvGrpSpPr>
      <p:grpSpPr>
        <a:xfrm>
          <a:off x="0" y="0"/>
          <a:ext cx="0" cy="0"/>
          <a:chOff x="0" y="0"/>
          <a:chExt cx="0" cy="0"/>
        </a:xfrm>
      </p:grpSpPr>
      <p:sp>
        <p:nvSpPr>
          <p:cNvPr id="379" name="Picture Placeholder 2"/>
          <p:cNvSpPr>
            <a:spLocks noGrp="1"/>
          </p:cNvSpPr>
          <p:nvPr>
            <p:ph type="pic" idx="13"/>
          </p:nvPr>
        </p:nvSpPr>
        <p:spPr>
          <a:xfrm>
            <a:off x="3429000" y="-1983"/>
            <a:ext cx="3429000" cy="5147465"/>
          </a:xfrm>
          <a:prstGeom prst="rect">
            <a:avLst/>
          </a:prstGeom>
        </p:spPr>
        <p:txBody>
          <a:bodyPr lIns="91439" tIns="45719" rIns="91439" bIns="45719" anchor="t">
            <a:noAutofit/>
          </a:bodyPr>
          <a:lstStyle/>
          <a:p>
            <a:r>
              <a:rPr lang="en-US"/>
              <a:t>Click icon to add picture</a:t>
            </a:r>
            <a:endParaRPr/>
          </a:p>
        </p:txBody>
      </p:sp>
      <p:sp>
        <p:nvSpPr>
          <p:cNvPr id="380" name="Rectangle 14"/>
          <p:cNvSpPr/>
          <p:nvPr/>
        </p:nvSpPr>
        <p:spPr>
          <a:xfrm>
            <a:off x="-1" y="4810127"/>
            <a:ext cx="3429002" cy="333375"/>
          </a:xfrm>
          <a:prstGeom prst="rect">
            <a:avLst/>
          </a:prstGeom>
          <a:solidFill>
            <a:srgbClr val="FFFFFF"/>
          </a:solidFill>
          <a:ln w="12700">
            <a:miter lim="400000"/>
          </a:ln>
        </p:spPr>
        <p:txBody>
          <a:bodyPr lIns="25717" rIns="25717" anchor="ctr"/>
          <a:lstStyle/>
          <a:p>
            <a:pPr algn="ctr">
              <a:defRPr>
                <a:solidFill>
                  <a:srgbClr val="FFFFFF"/>
                </a:solidFill>
              </a:defRPr>
            </a:pPr>
            <a:endParaRPr sz="760"/>
          </a:p>
        </p:txBody>
      </p:sp>
      <p:pic>
        <p:nvPicPr>
          <p:cNvPr id="381" name="ibm_logo_dark blue-01.png" descr="ibm_logo_dark blue-01.png"/>
          <p:cNvPicPr>
            <a:picLocks noChangeAspect="1"/>
          </p:cNvPicPr>
          <p:nvPr/>
        </p:nvPicPr>
        <p:blipFill>
          <a:blip r:embed="rId2"/>
          <a:stretch>
            <a:fillRect/>
          </a:stretch>
        </p:blipFill>
        <p:spPr>
          <a:xfrm rot="5400000">
            <a:off x="3144133" y="4834822"/>
            <a:ext cx="142876" cy="283984"/>
          </a:xfrm>
          <a:prstGeom prst="rect">
            <a:avLst/>
          </a:prstGeom>
          <a:ln w="12700">
            <a:miter lim="400000"/>
          </a:ln>
        </p:spPr>
      </p:pic>
      <p:sp>
        <p:nvSpPr>
          <p:cNvPr id="382" name="Subtitle 2"/>
          <p:cNvSpPr txBox="1"/>
          <p:nvPr/>
        </p:nvSpPr>
        <p:spPr>
          <a:xfrm>
            <a:off x="281421" y="4868506"/>
            <a:ext cx="805786" cy="201465"/>
          </a:xfrm>
          <a:prstGeom prst="rect">
            <a:avLst/>
          </a:prstGeom>
          <a:ln w="12700">
            <a:miter lim="400000"/>
          </a:ln>
          <a:extLst>
            <a:ext uri="{C572A759-6A51-4108-AA02-DFA0A04FC94B}">
              <ma14:wrappingTextBoxFlag xmlns:ma14="http://schemas.microsoft.com/office/mac/drawingml/2011/main" xmlns="" val="1"/>
            </a:ext>
          </a:extLst>
        </p:spPr>
        <p:txBody>
          <a:bodyPr lIns="25717" rIns="25717">
            <a:spAutoFit/>
          </a:bodyPr>
          <a:lstStyle/>
          <a:p>
            <a:pPr>
              <a:lnSpc>
                <a:spcPct val="90000"/>
              </a:lnSpc>
              <a:defRPr sz="1400">
                <a:solidFill>
                  <a:schemeClr val="accent4"/>
                </a:solidFill>
              </a:defRPr>
            </a:pPr>
            <a:r>
              <a:rPr sz="788"/>
              <a:t>IBM </a:t>
            </a:r>
            <a:r>
              <a:rPr sz="788" b="1"/>
              <a:t>Cloud</a:t>
            </a:r>
          </a:p>
        </p:txBody>
      </p:sp>
      <p:sp>
        <p:nvSpPr>
          <p:cNvPr id="383" name="Line"/>
          <p:cNvSpPr/>
          <p:nvPr/>
        </p:nvSpPr>
        <p:spPr>
          <a:xfrm>
            <a:off x="-1" y="4805363"/>
            <a:ext cx="3429001" cy="0"/>
          </a:xfrm>
          <a:prstGeom prst="line">
            <a:avLst/>
          </a:prstGeom>
          <a:ln w="25400">
            <a:solidFill>
              <a:schemeClr val="accent5"/>
            </a:solidFill>
            <a:miter/>
          </a:ln>
        </p:spPr>
        <p:txBody>
          <a:bodyPr lIns="25717" rIns="25717"/>
          <a:lstStyle/>
          <a:p>
            <a:endParaRPr sz="760"/>
          </a:p>
        </p:txBody>
      </p:sp>
      <p:sp>
        <p:nvSpPr>
          <p:cNvPr id="384" name="Slide Number"/>
          <p:cNvSpPr txBox="1">
            <a:spLocks noGrp="1"/>
          </p:cNvSpPr>
          <p:nvPr>
            <p:ph type="sldNum" sz="quarter" idx="2"/>
          </p:nvPr>
        </p:nvSpPr>
        <p:spPr>
          <a:xfrm>
            <a:off x="71439" y="4878710"/>
            <a:ext cx="198129" cy="196206"/>
          </a:xfrm>
          <a:prstGeom prst="rect">
            <a:avLst/>
          </a:prstGeom>
        </p:spPr>
        <p:txBody>
          <a:bodyPr lIns="45719" tIns="45719" rIns="45719" bIns="45719" anchor="ctr"/>
          <a:lstStyle>
            <a:lvl1pPr algn="l" defTabSz="514337">
              <a:defRPr>
                <a:latin typeface="Arial"/>
                <a:ea typeface="Arial"/>
                <a:cs typeface="Arial"/>
                <a:sym typeface="Arial"/>
              </a:defRPr>
            </a:lvl1pPr>
          </a:lstStyle>
          <a:p>
            <a:fld id="{8F02080F-4F0A-4332-ABB7-F1D912A04587}" type="slidenum">
              <a:rPr lang="it-IT" smtClean="0"/>
              <a:t>‹#›</a:t>
            </a:fld>
            <a:endParaRPr lang="it-IT"/>
          </a:p>
        </p:txBody>
      </p:sp>
      <p:sp>
        <p:nvSpPr>
          <p:cNvPr id="385" name="Text Placeholder 15"/>
          <p:cNvSpPr>
            <a:spLocks noGrp="1"/>
          </p:cNvSpPr>
          <p:nvPr>
            <p:ph type="body" sz="quarter" idx="14"/>
          </p:nvPr>
        </p:nvSpPr>
        <p:spPr>
          <a:xfrm>
            <a:off x="142875" y="190503"/>
            <a:ext cx="2263640" cy="390917"/>
          </a:xfrm>
          <a:prstGeom prst="rect">
            <a:avLst/>
          </a:prstGeom>
        </p:spPr>
        <p:txBody>
          <a:bodyPr lIns="45719" tIns="45719" rIns="45719" bIns="45719" anchor="t"/>
          <a:lstStyle>
            <a:lvl1pPr marL="0" indent="0" defTabSz="437187">
              <a:lnSpc>
                <a:spcPct val="90000"/>
              </a:lnSpc>
              <a:spcBef>
                <a:spcPts val="0"/>
              </a:spcBef>
              <a:buSzTx/>
              <a:buNone/>
              <a:defRPr sz="1721" b="1">
                <a:solidFill>
                  <a:schemeClr val="accent2">
                    <a:satOff val="-3637"/>
                    <a:lumOff val="-17764"/>
                  </a:schemeClr>
                </a:solidFill>
                <a:latin typeface="Arial"/>
                <a:ea typeface="Arial"/>
                <a:cs typeface="Arial"/>
                <a:sym typeface="Arial"/>
              </a:defRPr>
            </a:lvl1pPr>
          </a:lstStyle>
          <a:p>
            <a:pPr lvl="0"/>
            <a:r>
              <a:rPr lang="en-US"/>
              <a:t>Edit Master text styles</a:t>
            </a:r>
          </a:p>
        </p:txBody>
      </p:sp>
      <p:sp>
        <p:nvSpPr>
          <p:cNvPr id="386" name="Label"/>
          <p:cNvSpPr txBox="1">
            <a:spLocks noGrp="1"/>
          </p:cNvSpPr>
          <p:nvPr>
            <p:ph type="body" sz="quarter" idx="15"/>
          </p:nvPr>
        </p:nvSpPr>
        <p:spPr>
          <a:xfrm>
            <a:off x="225369" y="1022842"/>
            <a:ext cx="1574149" cy="224420"/>
          </a:xfrm>
          <a:prstGeom prst="rect">
            <a:avLst/>
          </a:prstGeom>
        </p:spPr>
        <p:txBody>
          <a:bodyPr wrap="none" anchor="t">
            <a:spAutoFit/>
          </a:bodyPr>
          <a:lstStyle>
            <a:lvl1pPr marL="0" indent="0">
              <a:spcBef>
                <a:spcPts val="0"/>
              </a:spcBef>
              <a:buSzTx/>
              <a:buNone/>
              <a:defRPr sz="1125" b="1">
                <a:solidFill>
                  <a:schemeClr val="accent5"/>
                </a:solidFill>
                <a:latin typeface="Arial"/>
                <a:ea typeface="Arial"/>
                <a:cs typeface="Arial"/>
                <a:sym typeface="Arial"/>
              </a:defRPr>
            </a:lvl1pPr>
          </a:lstStyle>
          <a:p>
            <a:pPr lvl="0"/>
            <a:r>
              <a:rPr lang="en-US"/>
              <a:t>Edit Master text styles</a:t>
            </a:r>
          </a:p>
        </p:txBody>
      </p:sp>
      <p:sp>
        <p:nvSpPr>
          <p:cNvPr id="387" name="Lorem ipsum dolor sit amet, consectetur adipiscing elit, sed do eiusmod tempor incididunt ut labore et."/>
          <p:cNvSpPr txBox="1">
            <a:spLocks noGrp="1"/>
          </p:cNvSpPr>
          <p:nvPr>
            <p:ph type="body" sz="quarter" idx="16"/>
          </p:nvPr>
        </p:nvSpPr>
        <p:spPr>
          <a:xfrm>
            <a:off x="225368" y="1523013"/>
            <a:ext cx="2364080" cy="189796"/>
          </a:xfrm>
          <a:prstGeom prst="rect">
            <a:avLst/>
          </a:prstGeom>
        </p:spPr>
        <p:txBody>
          <a:bodyPr>
            <a:spAutoFit/>
          </a:bodyPr>
          <a:lstStyle>
            <a:lvl1pPr marL="0" indent="0">
              <a:spcBef>
                <a:spcPts val="1631"/>
              </a:spcBef>
              <a:buSzTx/>
              <a:buNone/>
              <a:defRPr>
                <a:solidFill>
                  <a:schemeClr val="accent2">
                    <a:lumOff val="5765"/>
                  </a:schemeClr>
                </a:solidFill>
                <a:latin typeface="Arial"/>
                <a:ea typeface="Arial"/>
                <a:cs typeface="Arial"/>
                <a:sym typeface="Arial"/>
              </a:defRPr>
            </a:lvl1pPr>
          </a:lstStyle>
          <a:p>
            <a:pPr lvl="0"/>
            <a:r>
              <a:rPr lang="en-US"/>
              <a:t>Edit Master text styles</a:t>
            </a:r>
          </a:p>
        </p:txBody>
      </p:sp>
      <p:sp>
        <p:nvSpPr>
          <p:cNvPr id="388" name="Label"/>
          <p:cNvSpPr txBox="1">
            <a:spLocks noGrp="1"/>
          </p:cNvSpPr>
          <p:nvPr>
            <p:ph type="body" sz="quarter" idx="17"/>
          </p:nvPr>
        </p:nvSpPr>
        <p:spPr>
          <a:xfrm>
            <a:off x="225369" y="2142045"/>
            <a:ext cx="1574149" cy="224420"/>
          </a:xfrm>
          <a:prstGeom prst="rect">
            <a:avLst/>
          </a:prstGeom>
        </p:spPr>
        <p:txBody>
          <a:bodyPr wrap="none" anchor="t">
            <a:spAutoFit/>
          </a:bodyPr>
          <a:lstStyle>
            <a:lvl1pPr marL="0" indent="0">
              <a:spcBef>
                <a:spcPts val="0"/>
              </a:spcBef>
              <a:buSzTx/>
              <a:buNone/>
              <a:defRPr sz="1125" b="1">
                <a:solidFill>
                  <a:schemeClr val="accent5"/>
                </a:solidFill>
                <a:latin typeface="Arial"/>
                <a:ea typeface="Arial"/>
                <a:cs typeface="Arial"/>
                <a:sym typeface="Arial"/>
              </a:defRPr>
            </a:lvl1pPr>
          </a:lstStyle>
          <a:p>
            <a:pPr lvl="0"/>
            <a:r>
              <a:rPr lang="en-US"/>
              <a:t>Edit Master text styles</a:t>
            </a:r>
          </a:p>
        </p:txBody>
      </p:sp>
      <p:sp>
        <p:nvSpPr>
          <p:cNvPr id="389" name="Lorem ipsum dolor sit amet, consectetur adipiscing elit, sed do eiusmod tempor incididunt ut labore et."/>
          <p:cNvSpPr txBox="1">
            <a:spLocks noGrp="1"/>
          </p:cNvSpPr>
          <p:nvPr>
            <p:ph type="body" sz="quarter" idx="18"/>
          </p:nvPr>
        </p:nvSpPr>
        <p:spPr>
          <a:xfrm>
            <a:off x="225370" y="2631750"/>
            <a:ext cx="2316194" cy="189796"/>
          </a:xfrm>
          <a:prstGeom prst="rect">
            <a:avLst/>
          </a:prstGeom>
        </p:spPr>
        <p:txBody>
          <a:bodyPr>
            <a:spAutoFit/>
          </a:bodyPr>
          <a:lstStyle>
            <a:lvl1pPr marL="0" indent="0">
              <a:spcBef>
                <a:spcPts val="1631"/>
              </a:spcBef>
              <a:buSzTx/>
              <a:buNone/>
              <a:defRPr>
                <a:solidFill>
                  <a:schemeClr val="accent2">
                    <a:lumOff val="5765"/>
                  </a:schemeClr>
                </a:solidFill>
                <a:latin typeface="Arial"/>
                <a:ea typeface="Arial"/>
                <a:cs typeface="Arial"/>
                <a:sym typeface="Arial"/>
              </a:defRPr>
            </a:lvl1pPr>
          </a:lstStyle>
          <a:p>
            <a:pPr lvl="0"/>
            <a:r>
              <a:rPr lang="en-US"/>
              <a:t>Edit Master text styles</a:t>
            </a:r>
          </a:p>
        </p:txBody>
      </p:sp>
      <p:sp>
        <p:nvSpPr>
          <p:cNvPr id="390" name="Label"/>
          <p:cNvSpPr txBox="1">
            <a:spLocks noGrp="1"/>
          </p:cNvSpPr>
          <p:nvPr>
            <p:ph type="body" sz="quarter" idx="19"/>
          </p:nvPr>
        </p:nvSpPr>
        <p:spPr>
          <a:xfrm>
            <a:off x="225369" y="3251723"/>
            <a:ext cx="1574149" cy="224420"/>
          </a:xfrm>
          <a:prstGeom prst="rect">
            <a:avLst/>
          </a:prstGeom>
        </p:spPr>
        <p:txBody>
          <a:bodyPr wrap="none" anchor="t">
            <a:spAutoFit/>
          </a:bodyPr>
          <a:lstStyle>
            <a:lvl1pPr marL="0" indent="0">
              <a:spcBef>
                <a:spcPts val="0"/>
              </a:spcBef>
              <a:buSzTx/>
              <a:buNone/>
              <a:defRPr sz="1125" b="1">
                <a:solidFill>
                  <a:schemeClr val="accent5"/>
                </a:solidFill>
                <a:latin typeface="Arial"/>
                <a:ea typeface="Arial"/>
                <a:cs typeface="Arial"/>
                <a:sym typeface="Arial"/>
              </a:defRPr>
            </a:lvl1pPr>
          </a:lstStyle>
          <a:p>
            <a:pPr lvl="0"/>
            <a:r>
              <a:rPr lang="en-US"/>
              <a:t>Edit Master text styles</a:t>
            </a:r>
          </a:p>
        </p:txBody>
      </p:sp>
      <p:sp>
        <p:nvSpPr>
          <p:cNvPr id="391" name="Lorem ipsum dolor sit amet, consectetur adipiscing elit, sed do eiusmod tempor incididunt ut labore et."/>
          <p:cNvSpPr txBox="1">
            <a:spLocks noGrp="1"/>
          </p:cNvSpPr>
          <p:nvPr>
            <p:ph type="body" sz="quarter" idx="20"/>
          </p:nvPr>
        </p:nvSpPr>
        <p:spPr>
          <a:xfrm>
            <a:off x="225368" y="3752030"/>
            <a:ext cx="2364080" cy="189796"/>
          </a:xfrm>
          <a:prstGeom prst="rect">
            <a:avLst/>
          </a:prstGeom>
        </p:spPr>
        <p:txBody>
          <a:bodyPr>
            <a:spAutoFit/>
          </a:bodyPr>
          <a:lstStyle>
            <a:lvl1pPr marL="0" indent="0">
              <a:spcBef>
                <a:spcPts val="1631"/>
              </a:spcBef>
              <a:buSzTx/>
              <a:buNone/>
              <a:defRPr>
                <a:solidFill>
                  <a:schemeClr val="accent2">
                    <a:lumOff val="5765"/>
                  </a:schemeClr>
                </a:solidFill>
                <a:latin typeface="Arial"/>
                <a:ea typeface="Arial"/>
                <a:cs typeface="Arial"/>
                <a:sym typeface="Arial"/>
              </a:defRPr>
            </a:lvl1pPr>
          </a:lstStyle>
          <a:p>
            <a:pPr lvl="0"/>
            <a:r>
              <a:rPr lang="en-US"/>
              <a:t>Edit Master text styles</a:t>
            </a:r>
          </a:p>
        </p:txBody>
      </p:sp>
    </p:spTree>
    <p:extLst>
      <p:ext uri="{BB962C8B-B14F-4D97-AF65-F5344CB8AC3E}">
        <p14:creationId xmlns:p14="http://schemas.microsoft.com/office/powerpoint/2010/main" val="3655073227"/>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x">
  <p:cSld name="Light Blank">
    <p:bg>
      <p:bgPr>
        <a:solidFill>
          <a:schemeClr val="accent2">
            <a:lumOff val="5765"/>
          </a:schemeClr>
        </a:solidFill>
        <a:effectLst/>
      </p:bgPr>
    </p:bg>
    <p:spTree>
      <p:nvGrpSpPr>
        <p:cNvPr id="1" name=""/>
        <p:cNvGrpSpPr/>
        <p:nvPr/>
      </p:nvGrpSpPr>
      <p:grpSpPr>
        <a:xfrm>
          <a:off x="0" y="0"/>
          <a:ext cx="0" cy="0"/>
          <a:chOff x="0" y="0"/>
          <a:chExt cx="0" cy="0"/>
        </a:xfrm>
      </p:grpSpPr>
      <p:sp>
        <p:nvSpPr>
          <p:cNvPr id="417" name="Text Placeholder 15"/>
          <p:cNvSpPr>
            <a:spLocks noGrp="1"/>
          </p:cNvSpPr>
          <p:nvPr>
            <p:ph type="body" sz="quarter" idx="13"/>
          </p:nvPr>
        </p:nvSpPr>
        <p:spPr>
          <a:xfrm>
            <a:off x="142875" y="190503"/>
            <a:ext cx="2263640" cy="390917"/>
          </a:xfrm>
          <a:prstGeom prst="rect">
            <a:avLst/>
          </a:prstGeom>
        </p:spPr>
        <p:txBody>
          <a:bodyPr lIns="45719" tIns="45719" rIns="45719" bIns="45719" anchor="t"/>
          <a:lstStyle>
            <a:lvl1pPr marL="0" indent="0" defTabSz="437187">
              <a:lnSpc>
                <a:spcPct val="90000"/>
              </a:lnSpc>
              <a:spcBef>
                <a:spcPts val="0"/>
              </a:spcBef>
              <a:buSzTx/>
              <a:buNone/>
              <a:defRPr sz="1721" b="1">
                <a:solidFill>
                  <a:schemeClr val="accent4"/>
                </a:solidFill>
                <a:latin typeface="Arial"/>
                <a:ea typeface="Arial"/>
                <a:cs typeface="Arial"/>
                <a:sym typeface="Arial"/>
              </a:defRPr>
            </a:lvl1pPr>
          </a:lstStyle>
          <a:p>
            <a:pPr lvl="0"/>
            <a:r>
              <a:rPr lang="en-US"/>
              <a:t>Edit Master text styles</a:t>
            </a:r>
          </a:p>
        </p:txBody>
      </p:sp>
      <p:sp>
        <p:nvSpPr>
          <p:cNvPr id="418" name="Rectangle 14"/>
          <p:cNvSpPr/>
          <p:nvPr/>
        </p:nvSpPr>
        <p:spPr>
          <a:xfrm>
            <a:off x="-1" y="4810127"/>
            <a:ext cx="6858002" cy="333375"/>
          </a:xfrm>
          <a:prstGeom prst="rect">
            <a:avLst/>
          </a:prstGeom>
          <a:solidFill>
            <a:srgbClr val="FFFFFF"/>
          </a:solidFill>
          <a:ln w="12700">
            <a:miter lim="400000"/>
          </a:ln>
        </p:spPr>
        <p:txBody>
          <a:bodyPr lIns="25717" rIns="25717" anchor="ctr"/>
          <a:lstStyle/>
          <a:p>
            <a:pPr algn="ctr">
              <a:defRPr>
                <a:solidFill>
                  <a:srgbClr val="FFFFFF"/>
                </a:solidFill>
              </a:defRPr>
            </a:pPr>
            <a:endParaRPr sz="760"/>
          </a:p>
        </p:txBody>
      </p:sp>
      <p:pic>
        <p:nvPicPr>
          <p:cNvPr id="419" name="ibm_logo_dark blue-01.png" descr="ibm_logo_dark blue-01.png"/>
          <p:cNvPicPr>
            <a:picLocks noChangeAspect="1"/>
          </p:cNvPicPr>
          <p:nvPr/>
        </p:nvPicPr>
        <p:blipFill>
          <a:blip r:embed="rId2"/>
          <a:stretch>
            <a:fillRect/>
          </a:stretch>
        </p:blipFill>
        <p:spPr>
          <a:xfrm rot="5400000">
            <a:off x="6573133" y="4834822"/>
            <a:ext cx="142876" cy="283984"/>
          </a:xfrm>
          <a:prstGeom prst="rect">
            <a:avLst/>
          </a:prstGeom>
          <a:ln w="12700">
            <a:miter lim="400000"/>
          </a:ln>
        </p:spPr>
      </p:pic>
      <p:sp>
        <p:nvSpPr>
          <p:cNvPr id="420" name="Subtitle 2"/>
          <p:cNvSpPr txBox="1"/>
          <p:nvPr/>
        </p:nvSpPr>
        <p:spPr>
          <a:xfrm>
            <a:off x="281421" y="4868506"/>
            <a:ext cx="805786" cy="201465"/>
          </a:xfrm>
          <a:prstGeom prst="rect">
            <a:avLst/>
          </a:prstGeom>
          <a:ln w="12700">
            <a:miter lim="400000"/>
          </a:ln>
          <a:extLst>
            <a:ext uri="{C572A759-6A51-4108-AA02-DFA0A04FC94B}">
              <ma14:wrappingTextBoxFlag xmlns:ma14="http://schemas.microsoft.com/office/mac/drawingml/2011/main" xmlns="" val="1"/>
            </a:ext>
          </a:extLst>
        </p:spPr>
        <p:txBody>
          <a:bodyPr lIns="25717" rIns="25717">
            <a:spAutoFit/>
          </a:bodyPr>
          <a:lstStyle/>
          <a:p>
            <a:pPr>
              <a:lnSpc>
                <a:spcPct val="90000"/>
              </a:lnSpc>
              <a:defRPr sz="1400">
                <a:solidFill>
                  <a:schemeClr val="accent4"/>
                </a:solidFill>
              </a:defRPr>
            </a:pPr>
            <a:r>
              <a:rPr sz="788"/>
              <a:t>IBM </a:t>
            </a:r>
            <a:r>
              <a:rPr sz="788" b="1"/>
              <a:t>Cloud</a:t>
            </a:r>
          </a:p>
        </p:txBody>
      </p:sp>
      <p:sp>
        <p:nvSpPr>
          <p:cNvPr id="421" name="Line"/>
          <p:cNvSpPr/>
          <p:nvPr/>
        </p:nvSpPr>
        <p:spPr>
          <a:xfrm>
            <a:off x="1" y="4795838"/>
            <a:ext cx="6858001" cy="0"/>
          </a:xfrm>
          <a:prstGeom prst="line">
            <a:avLst/>
          </a:prstGeom>
          <a:ln w="25400">
            <a:solidFill>
              <a:schemeClr val="accent5"/>
            </a:solidFill>
            <a:miter/>
          </a:ln>
        </p:spPr>
        <p:txBody>
          <a:bodyPr lIns="25717" rIns="25717"/>
          <a:lstStyle/>
          <a:p>
            <a:endParaRPr sz="760"/>
          </a:p>
        </p:txBody>
      </p:sp>
      <p:sp>
        <p:nvSpPr>
          <p:cNvPr id="422" name="Slide Number"/>
          <p:cNvSpPr txBox="1">
            <a:spLocks noGrp="1"/>
          </p:cNvSpPr>
          <p:nvPr>
            <p:ph type="sldNum" sz="quarter" idx="2"/>
          </p:nvPr>
        </p:nvSpPr>
        <p:spPr>
          <a:xfrm>
            <a:off x="60382" y="4878710"/>
            <a:ext cx="198129" cy="196206"/>
          </a:xfrm>
          <a:prstGeom prst="rect">
            <a:avLst/>
          </a:prstGeom>
        </p:spPr>
        <p:txBody>
          <a:bodyPr lIns="45719" tIns="45719" rIns="45719" bIns="45719" anchor="ctr"/>
          <a:lstStyle>
            <a:lvl1pPr algn="l" defTabSz="514337">
              <a:defRPr>
                <a:latin typeface="Arial"/>
                <a:ea typeface="Arial"/>
                <a:cs typeface="Arial"/>
                <a:sym typeface="Arial"/>
              </a:defRPr>
            </a:lvl1pPr>
          </a:lstStyle>
          <a:p>
            <a:fld id="{8F02080F-4F0A-4332-ABB7-F1D912A04587}" type="slidenum">
              <a:rPr lang="it-IT" smtClean="0"/>
              <a:t>‹#›</a:t>
            </a:fld>
            <a:endParaRPr lang="it-IT"/>
          </a:p>
        </p:txBody>
      </p:sp>
    </p:spTree>
    <p:extLst>
      <p:ext uri="{BB962C8B-B14F-4D97-AF65-F5344CB8AC3E}">
        <p14:creationId xmlns:p14="http://schemas.microsoft.com/office/powerpoint/2010/main" val="753126317"/>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738" name="Shape 738"/>
          <p:cNvSpPr>
            <a:spLocks noGrp="1"/>
          </p:cNvSpPr>
          <p:nvPr>
            <p:ph type="title"/>
          </p:nvPr>
        </p:nvSpPr>
        <p:spPr>
          <a:xfrm>
            <a:off x="385763" y="274323"/>
            <a:ext cx="6086475" cy="461665"/>
          </a:xfrm>
          <a:prstGeom prst="rect">
            <a:avLst/>
          </a:prstGeom>
        </p:spPr>
        <p:txBody>
          <a:bodyPr anchor="t"/>
          <a:lstStyle>
            <a:lvl1pPr>
              <a:defRPr sz="2250"/>
            </a:lvl1pPr>
          </a:lstStyle>
          <a:p>
            <a:r>
              <a:rPr lang="en-US"/>
              <a:t>Click to edit Master title style</a:t>
            </a:r>
            <a:endParaRPr/>
          </a:p>
        </p:txBody>
      </p:sp>
      <p:sp>
        <p:nvSpPr>
          <p:cNvPr id="739" name="Shape 739"/>
          <p:cNvSpPr>
            <a:spLocks noGrp="1"/>
          </p:cNvSpPr>
          <p:nvPr>
            <p:ph type="body" sz="half" idx="1"/>
          </p:nvPr>
        </p:nvSpPr>
        <p:spPr>
          <a:xfrm>
            <a:off x="471488" y="1369221"/>
            <a:ext cx="2914650" cy="2026196"/>
          </a:xfrm>
          <a:prstGeom prst="rect">
            <a:avLst/>
          </a:prstGeom>
        </p:spPr>
        <p:txBody>
          <a:bodyPr/>
          <a:lstStyle>
            <a:lvl1pPr>
              <a:spcBef>
                <a:spcPts val="563"/>
              </a:spcBef>
              <a:defRPr sz="1575"/>
            </a:lvl1pPr>
            <a:lvl2pPr marL="407174" indent="-150011">
              <a:spcBef>
                <a:spcPts val="563"/>
              </a:spcBef>
              <a:defRPr sz="1575"/>
            </a:lvl2pPr>
            <a:lvl3pPr marL="694337" indent="-180013">
              <a:spcBef>
                <a:spcPts val="563"/>
              </a:spcBef>
              <a:defRPr sz="1575"/>
            </a:lvl3pPr>
            <a:lvl4pPr marL="971502" indent="-200015">
              <a:spcBef>
                <a:spcPts val="563"/>
              </a:spcBef>
              <a:defRPr sz="1575"/>
            </a:lvl4pPr>
            <a:lvl5pPr marL="1228664" indent="-200015">
              <a:spcBef>
                <a:spcPts val="563"/>
              </a:spcBef>
              <a:defRPr sz="157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40" name="Shape 740"/>
          <p:cNvSpPr>
            <a:spLocks noGrp="1"/>
          </p:cNvSpPr>
          <p:nvPr>
            <p:ph type="sldNum" sz="quarter" idx="2"/>
          </p:nvPr>
        </p:nvSpPr>
        <p:spPr>
          <a:xfrm>
            <a:off x="3350455" y="4608454"/>
            <a:ext cx="157094" cy="155171"/>
          </a:xfrm>
          <a:prstGeom prst="rect">
            <a:avLst/>
          </a:prstGeom>
        </p:spPr>
        <p:txBody>
          <a:bodyPr/>
          <a:lstStyle/>
          <a:p>
            <a:fld id="{8F02080F-4F0A-4332-ABB7-F1D912A04587}" type="slidenum">
              <a:rPr lang="it-IT" smtClean="0"/>
              <a:t>‹#›</a:t>
            </a:fld>
            <a:endParaRPr lang="it-IT"/>
          </a:p>
        </p:txBody>
      </p:sp>
    </p:spTree>
    <p:extLst>
      <p:ext uri="{BB962C8B-B14F-4D97-AF65-F5344CB8AC3E}">
        <p14:creationId xmlns:p14="http://schemas.microsoft.com/office/powerpoint/2010/main" val="1594214079"/>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p:cSld name="Divider-Dark">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700" y="663088"/>
            <a:ext cx="2971800" cy="641779"/>
          </a:xfrm>
        </p:spPr>
        <p:txBody>
          <a:bodyPr>
            <a:spAutoFit/>
          </a:bodyPr>
          <a:lstStyle>
            <a:lvl1pPr algn="l" defTabSz="685791" rtl="0" eaLnBrk="1" latinLnBrk="0" hangingPunct="1">
              <a:lnSpc>
                <a:spcPts val="2250"/>
              </a:lnSpc>
              <a:spcBef>
                <a:spcPct val="0"/>
              </a:spcBef>
              <a:buNone/>
              <a:defRPr lang="en-US" sz="2101" kern="1200" baseline="0" dirty="0">
                <a:solidFill>
                  <a:srgbClr val="FFFFFF"/>
                </a:solidFill>
                <a:latin typeface="+mj-lt"/>
                <a:ea typeface="+mj-ea"/>
                <a:cs typeface="+mj-cs"/>
              </a:defRPr>
            </a:lvl1pPr>
          </a:lstStyle>
          <a:p>
            <a:r>
              <a:rPr lang="en-US"/>
              <a:t>Click to edit Master title style</a:t>
            </a:r>
            <a:endParaRPr lang="en-US" dirty="0"/>
          </a:p>
        </p:txBody>
      </p:sp>
      <p:sp>
        <p:nvSpPr>
          <p:cNvPr id="10" name="Subtitle 2"/>
          <p:cNvSpPr>
            <a:spLocks noGrp="1"/>
          </p:cNvSpPr>
          <p:nvPr>
            <p:ph type="subTitle" idx="11"/>
          </p:nvPr>
        </p:nvSpPr>
        <p:spPr>
          <a:xfrm>
            <a:off x="448273" y="1809007"/>
            <a:ext cx="2976563" cy="230832"/>
          </a:xfrm>
          <a:prstGeom prst="rect">
            <a:avLst/>
          </a:prstGeom>
        </p:spPr>
        <p:txBody>
          <a:bodyPr lIns="0" tIns="0" rIns="0" bIns="0">
            <a:spAutoFit/>
          </a:bodyPr>
          <a:lstStyle>
            <a:lvl1pPr marL="0" indent="0" algn="l">
              <a:buNone/>
              <a:defRPr sz="1500" baseline="0">
                <a:solidFill>
                  <a:schemeClr val="accent5"/>
                </a:solidFill>
              </a:defRPr>
            </a:lvl1pPr>
            <a:lvl2pPr marL="342896" indent="0" algn="ctr">
              <a:buNone/>
              <a:defRPr>
                <a:solidFill>
                  <a:schemeClr val="tx1">
                    <a:tint val="75000"/>
                  </a:schemeClr>
                </a:solidFill>
              </a:defRPr>
            </a:lvl2pPr>
            <a:lvl3pPr marL="685791" indent="0" algn="ctr">
              <a:buNone/>
              <a:defRPr>
                <a:solidFill>
                  <a:schemeClr val="tx1">
                    <a:tint val="75000"/>
                  </a:schemeClr>
                </a:solidFill>
              </a:defRPr>
            </a:lvl3pPr>
            <a:lvl4pPr marL="1028687" indent="0" algn="ctr">
              <a:buNone/>
              <a:defRPr>
                <a:solidFill>
                  <a:schemeClr val="tx1">
                    <a:tint val="75000"/>
                  </a:schemeClr>
                </a:solidFill>
              </a:defRPr>
            </a:lvl4pPr>
            <a:lvl5pPr marL="1371584" indent="0" algn="ctr">
              <a:buNone/>
              <a:defRPr>
                <a:solidFill>
                  <a:schemeClr val="tx1">
                    <a:tint val="75000"/>
                  </a:schemeClr>
                </a:solidFill>
              </a:defRPr>
            </a:lvl5pPr>
            <a:lvl6pPr marL="1714479" indent="0" algn="ctr">
              <a:buNone/>
              <a:defRPr>
                <a:solidFill>
                  <a:schemeClr val="tx1">
                    <a:tint val="75000"/>
                  </a:schemeClr>
                </a:solidFill>
              </a:defRPr>
            </a:lvl6pPr>
            <a:lvl7pPr marL="2057375" indent="0" algn="ctr">
              <a:buNone/>
              <a:defRPr>
                <a:solidFill>
                  <a:schemeClr val="tx1">
                    <a:tint val="75000"/>
                  </a:schemeClr>
                </a:solidFill>
              </a:defRPr>
            </a:lvl7pPr>
            <a:lvl8pPr marL="2400271" indent="0" algn="ctr">
              <a:buNone/>
              <a:defRPr>
                <a:solidFill>
                  <a:schemeClr val="tx1">
                    <a:tint val="75000"/>
                  </a:schemeClr>
                </a:solidFill>
              </a:defRPr>
            </a:lvl8pPr>
            <a:lvl9pPr marL="2743166" indent="0" algn="ctr">
              <a:buNone/>
              <a:defRPr>
                <a:solidFill>
                  <a:schemeClr val="tx1">
                    <a:tint val="75000"/>
                  </a:schemeClr>
                </a:solidFill>
              </a:defRPr>
            </a:lvl9pPr>
          </a:lstStyle>
          <a:p>
            <a:r>
              <a:rPr lang="en-US"/>
              <a:t>Click to edit Master subtitle style</a:t>
            </a:r>
            <a:endParaRPr lang="en-US" dirty="0"/>
          </a:p>
        </p:txBody>
      </p:sp>
      <p:pic>
        <p:nvPicPr>
          <p:cNvPr id="7" name="Content Placeholder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7550" y="1"/>
            <a:ext cx="3600450" cy="5145338"/>
          </a:xfrm>
          <a:prstGeom prst="rect">
            <a:avLst/>
          </a:prstGeom>
        </p:spPr>
      </p:pic>
      <p:sp>
        <p:nvSpPr>
          <p:cNvPr id="12" name="Rectangle 11"/>
          <p:cNvSpPr/>
          <p:nvPr/>
        </p:nvSpPr>
        <p:spPr>
          <a:xfrm>
            <a:off x="2094461" y="4867674"/>
            <a:ext cx="231047" cy="69250"/>
          </a:xfrm>
          <a:prstGeom prst="rect">
            <a:avLst/>
          </a:prstGeom>
        </p:spPr>
        <p:txBody>
          <a:bodyPr wrap="square" lIns="0" tIns="0" rIns="0" bIns="0">
            <a:spAutoFit/>
          </a:bodyPr>
          <a:lstStyle/>
          <a:p>
            <a:fld id="{655362CE-4ABE-4CB4-8947-B1242CDD9D94}" type="slidenum">
              <a:rPr lang="en-US" sz="450" smtClean="0">
                <a:solidFill>
                  <a:srgbClr val="FFFFFF"/>
                </a:solidFill>
                <a:cs typeface="Arial" panose="020B0604020202020204" pitchFamily="34" charset="0"/>
              </a:rPr>
              <a:pPr/>
              <a:t>‹#›</a:t>
            </a:fld>
            <a:endParaRPr lang="en-US" sz="450" dirty="0">
              <a:solidFill>
                <a:srgbClr val="FFFFFF"/>
              </a:solidFill>
              <a:cs typeface="Arial" panose="020B0604020202020204" pitchFamily="34" charset="0"/>
            </a:endParaRPr>
          </a:p>
        </p:txBody>
      </p:sp>
      <p:sp>
        <p:nvSpPr>
          <p:cNvPr id="13" name="Rectangle 12"/>
          <p:cNvSpPr/>
          <p:nvPr/>
        </p:nvSpPr>
        <p:spPr>
          <a:xfrm>
            <a:off x="1943400" y="4867674"/>
            <a:ext cx="147109" cy="69250"/>
          </a:xfrm>
          <a:prstGeom prst="rect">
            <a:avLst/>
          </a:prstGeom>
        </p:spPr>
        <p:txBody>
          <a:bodyPr wrap="square" lIns="0" tIns="0" rIns="0" bIns="0">
            <a:spAutoFit/>
          </a:bodyPr>
          <a:lstStyle/>
          <a:p>
            <a:r>
              <a:rPr lang="en-US" sz="450" dirty="0">
                <a:solidFill>
                  <a:srgbClr val="FFFFFF"/>
                </a:solidFill>
                <a:cs typeface="Arial" panose="020B0604020202020204" pitchFamily="34" charset="0"/>
              </a:rPr>
              <a:t>Page</a:t>
            </a:r>
          </a:p>
        </p:txBody>
      </p:sp>
      <p:sp>
        <p:nvSpPr>
          <p:cNvPr id="14" name="Rectangle 13"/>
          <p:cNvSpPr/>
          <p:nvPr/>
        </p:nvSpPr>
        <p:spPr>
          <a:xfrm>
            <a:off x="459880" y="4867674"/>
            <a:ext cx="894159" cy="69250"/>
          </a:xfrm>
          <a:prstGeom prst="rect">
            <a:avLst/>
          </a:prstGeom>
        </p:spPr>
        <p:txBody>
          <a:bodyPr wrap="square" lIns="0" tIns="0" rIns="0" bIns="0">
            <a:spAutoFit/>
          </a:bodyPr>
          <a:lstStyle/>
          <a:p>
            <a:r>
              <a:rPr lang="en-US" sz="450" dirty="0">
                <a:solidFill>
                  <a:srgbClr val="FFFFFF"/>
                </a:solidFill>
                <a:cs typeface="Arial" panose="020B0604020202020204" pitchFamily="34" charset="0"/>
              </a:rPr>
              <a:t>© 2017 IBM Corporation</a:t>
            </a:r>
          </a:p>
        </p:txBody>
      </p:sp>
    </p:spTree>
    <p:extLst>
      <p:ext uri="{BB962C8B-B14F-4D97-AF65-F5344CB8AC3E}">
        <p14:creationId xmlns:p14="http://schemas.microsoft.com/office/powerpoint/2010/main" val="265067571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x">
  <p:cSld name="Content 1">
    <p:bg>
      <p:bgPr>
        <a:solidFill>
          <a:schemeClr val="accent6">
            <a:hueOff val="-1425723"/>
            <a:satOff val="52538"/>
            <a:lumOff val="85544"/>
          </a:schemeClr>
        </a:solidFill>
        <a:effectLst/>
      </p:bgPr>
    </p:bg>
    <p:spTree>
      <p:nvGrpSpPr>
        <p:cNvPr id="1" name=""/>
        <p:cNvGrpSpPr/>
        <p:nvPr/>
      </p:nvGrpSpPr>
      <p:grpSpPr>
        <a:xfrm>
          <a:off x="0" y="0"/>
          <a:ext cx="0" cy="0"/>
          <a:chOff x="0" y="0"/>
          <a:chExt cx="0" cy="0"/>
        </a:xfrm>
      </p:grpSpPr>
      <p:sp>
        <p:nvSpPr>
          <p:cNvPr id="233" name="Shape 233"/>
          <p:cNvSpPr/>
          <p:nvPr/>
        </p:nvSpPr>
        <p:spPr>
          <a:xfrm>
            <a:off x="-107156" y="-156084"/>
            <a:ext cx="2171171" cy="5455667"/>
          </a:xfrm>
          <a:prstGeom prst="rect">
            <a:avLst/>
          </a:prstGeom>
          <a:solidFill>
            <a:srgbClr val="5596E6"/>
          </a:solidFill>
          <a:ln w="12700">
            <a:miter lim="400000"/>
          </a:ln>
        </p:spPr>
        <p:txBody>
          <a:bodyPr lIns="14288" tIns="14288" rIns="14288" bIns="14288" anchor="ctr"/>
          <a:lstStyle/>
          <a:p>
            <a:pPr algn="ctr">
              <a:defRPr sz="3200">
                <a:solidFill>
                  <a:srgbClr val="5AAAFA"/>
                </a:solidFill>
              </a:defRPr>
            </a:pPr>
            <a:endParaRPr sz="900"/>
          </a:p>
        </p:txBody>
      </p:sp>
      <p:sp>
        <p:nvSpPr>
          <p:cNvPr id="234" name="Shape 234"/>
          <p:cNvSpPr>
            <a:spLocks noGrp="1"/>
          </p:cNvSpPr>
          <p:nvPr>
            <p:ph type="body" sz="quarter" idx="13"/>
          </p:nvPr>
        </p:nvSpPr>
        <p:spPr>
          <a:xfrm>
            <a:off x="2619628" y="958523"/>
            <a:ext cx="1428276" cy="228909"/>
          </a:xfrm>
          <a:prstGeom prst="rect">
            <a:avLst/>
          </a:prstGeom>
        </p:spPr>
        <p:txBody>
          <a:bodyPr wrap="none">
            <a:spAutoFit/>
          </a:bodyPr>
          <a:lstStyle>
            <a:lvl1pPr marL="0" indent="0">
              <a:spcBef>
                <a:spcPts val="0"/>
              </a:spcBef>
              <a:buSzTx/>
              <a:buNone/>
              <a:defRPr sz="1154" b="1">
                <a:solidFill>
                  <a:schemeClr val="accent5"/>
                </a:solidFill>
                <a:latin typeface="+mn-lt"/>
                <a:ea typeface="+mn-ea"/>
                <a:cs typeface="+mn-cs"/>
                <a:sym typeface="Helvetica"/>
              </a:defRPr>
            </a:lvl1pPr>
          </a:lstStyle>
          <a:p>
            <a:pPr lvl="0"/>
            <a:r>
              <a:rPr lang="en-US"/>
              <a:t>Edit Master text styles</a:t>
            </a:r>
          </a:p>
        </p:txBody>
      </p:sp>
      <p:sp>
        <p:nvSpPr>
          <p:cNvPr id="235" name="Shape 235"/>
          <p:cNvSpPr>
            <a:spLocks noGrp="1"/>
          </p:cNvSpPr>
          <p:nvPr>
            <p:ph type="body" sz="quarter" idx="14"/>
          </p:nvPr>
        </p:nvSpPr>
        <p:spPr>
          <a:xfrm>
            <a:off x="2619627" y="1187277"/>
            <a:ext cx="3727994" cy="189796"/>
          </a:xfrm>
          <a:prstGeom prst="rect">
            <a:avLst/>
          </a:prstGeom>
        </p:spPr>
        <p:txBody>
          <a:bodyPr anchor="t">
            <a:spAutoFit/>
          </a:bodyPr>
          <a:lstStyle>
            <a:lvl1pPr marL="0" indent="0">
              <a:spcBef>
                <a:spcPts val="1660"/>
              </a:spcBef>
              <a:buSzTx/>
              <a:buNone/>
            </a:lvl1pPr>
          </a:lstStyle>
          <a:p>
            <a:pPr lvl="0"/>
            <a:r>
              <a:rPr lang="en-US"/>
              <a:t>Edit Master text styles</a:t>
            </a:r>
          </a:p>
        </p:txBody>
      </p:sp>
      <p:sp>
        <p:nvSpPr>
          <p:cNvPr id="236" name="Shape 236"/>
          <p:cNvSpPr>
            <a:spLocks noGrp="1"/>
          </p:cNvSpPr>
          <p:nvPr>
            <p:ph type="body" sz="quarter" idx="15"/>
          </p:nvPr>
        </p:nvSpPr>
        <p:spPr>
          <a:xfrm>
            <a:off x="2619628" y="2206790"/>
            <a:ext cx="1428276" cy="228909"/>
          </a:xfrm>
          <a:prstGeom prst="rect">
            <a:avLst/>
          </a:prstGeom>
        </p:spPr>
        <p:txBody>
          <a:bodyPr wrap="none">
            <a:spAutoFit/>
          </a:bodyPr>
          <a:lstStyle>
            <a:lvl1pPr marL="0" indent="0">
              <a:spcBef>
                <a:spcPts val="0"/>
              </a:spcBef>
              <a:buSzTx/>
              <a:buNone/>
              <a:defRPr sz="1154" b="1">
                <a:solidFill>
                  <a:schemeClr val="accent5"/>
                </a:solidFill>
                <a:latin typeface="+mn-lt"/>
                <a:ea typeface="+mn-ea"/>
                <a:cs typeface="+mn-cs"/>
                <a:sym typeface="Helvetica"/>
              </a:defRPr>
            </a:lvl1pPr>
          </a:lstStyle>
          <a:p>
            <a:pPr lvl="0"/>
            <a:r>
              <a:rPr lang="en-US"/>
              <a:t>Edit Master text styles</a:t>
            </a:r>
          </a:p>
        </p:txBody>
      </p:sp>
      <p:sp>
        <p:nvSpPr>
          <p:cNvPr id="237" name="Shape 237"/>
          <p:cNvSpPr>
            <a:spLocks noGrp="1"/>
          </p:cNvSpPr>
          <p:nvPr>
            <p:ph type="body" sz="quarter" idx="16"/>
          </p:nvPr>
        </p:nvSpPr>
        <p:spPr>
          <a:xfrm>
            <a:off x="2619627" y="2447449"/>
            <a:ext cx="3662835" cy="189796"/>
          </a:xfrm>
          <a:prstGeom prst="rect">
            <a:avLst/>
          </a:prstGeom>
        </p:spPr>
        <p:txBody>
          <a:bodyPr anchor="t">
            <a:spAutoFit/>
          </a:bodyPr>
          <a:lstStyle>
            <a:lvl1pPr marL="0" indent="0">
              <a:spcBef>
                <a:spcPts val="1660"/>
              </a:spcBef>
              <a:buSzTx/>
              <a:buNone/>
            </a:lvl1pPr>
          </a:lstStyle>
          <a:p>
            <a:pPr lvl="0"/>
            <a:r>
              <a:rPr lang="en-US"/>
              <a:t>Edit Master text styles</a:t>
            </a:r>
          </a:p>
        </p:txBody>
      </p:sp>
      <p:sp>
        <p:nvSpPr>
          <p:cNvPr id="238" name="Shape 238"/>
          <p:cNvSpPr>
            <a:spLocks noGrp="1"/>
          </p:cNvSpPr>
          <p:nvPr>
            <p:ph type="body" sz="quarter" idx="17"/>
          </p:nvPr>
        </p:nvSpPr>
        <p:spPr>
          <a:xfrm>
            <a:off x="2619628" y="3455056"/>
            <a:ext cx="1428276" cy="228909"/>
          </a:xfrm>
          <a:prstGeom prst="rect">
            <a:avLst/>
          </a:prstGeom>
        </p:spPr>
        <p:txBody>
          <a:bodyPr wrap="none">
            <a:spAutoFit/>
          </a:bodyPr>
          <a:lstStyle>
            <a:lvl1pPr marL="0" indent="0">
              <a:spcBef>
                <a:spcPts val="0"/>
              </a:spcBef>
              <a:buSzTx/>
              <a:buNone/>
              <a:defRPr sz="1154" b="1">
                <a:solidFill>
                  <a:schemeClr val="accent5"/>
                </a:solidFill>
                <a:latin typeface="+mn-lt"/>
                <a:ea typeface="+mn-ea"/>
                <a:cs typeface="+mn-cs"/>
                <a:sym typeface="Helvetica"/>
              </a:defRPr>
            </a:lvl1pPr>
          </a:lstStyle>
          <a:p>
            <a:pPr lvl="0"/>
            <a:r>
              <a:rPr lang="en-US"/>
              <a:t>Edit Master text styles</a:t>
            </a:r>
          </a:p>
        </p:txBody>
      </p:sp>
      <p:sp>
        <p:nvSpPr>
          <p:cNvPr id="239" name="Shape 239"/>
          <p:cNvSpPr>
            <a:spLocks noGrp="1"/>
          </p:cNvSpPr>
          <p:nvPr>
            <p:ph type="body" sz="quarter" idx="18"/>
          </p:nvPr>
        </p:nvSpPr>
        <p:spPr>
          <a:xfrm>
            <a:off x="2619627" y="3683809"/>
            <a:ext cx="3662835" cy="189796"/>
          </a:xfrm>
          <a:prstGeom prst="rect">
            <a:avLst/>
          </a:prstGeom>
        </p:spPr>
        <p:txBody>
          <a:bodyPr anchor="t">
            <a:spAutoFit/>
          </a:bodyPr>
          <a:lstStyle>
            <a:lvl1pPr marL="0" indent="0">
              <a:spcBef>
                <a:spcPts val="1660"/>
              </a:spcBef>
              <a:buSzTx/>
              <a:buNone/>
            </a:lvl1pPr>
          </a:lstStyle>
          <a:p>
            <a:pPr lvl="0"/>
            <a:r>
              <a:rPr lang="en-US"/>
              <a:t>Edit Master text styles</a:t>
            </a:r>
          </a:p>
        </p:txBody>
      </p:sp>
      <p:sp>
        <p:nvSpPr>
          <p:cNvPr id="240" name="Shape 240"/>
          <p:cNvSpPr>
            <a:spLocks noGrp="1"/>
          </p:cNvSpPr>
          <p:nvPr>
            <p:ph type="body" sz="quarter" idx="19"/>
          </p:nvPr>
        </p:nvSpPr>
        <p:spPr>
          <a:xfrm>
            <a:off x="221418" y="2199780"/>
            <a:ext cx="9935412" cy="2120452"/>
          </a:xfrm>
          <a:prstGeom prst="rect">
            <a:avLst/>
          </a:prstGeom>
        </p:spPr>
        <p:txBody>
          <a:bodyPr wrap="none" anchor="t">
            <a:spAutoFit/>
          </a:bodyPr>
          <a:lstStyle/>
          <a:p>
            <a:pPr marL="0" lvl="0" indent="0">
              <a:lnSpc>
                <a:spcPct val="80000"/>
              </a:lnSpc>
              <a:spcBef>
                <a:spcPts val="0"/>
              </a:spcBef>
              <a:buSzTx/>
              <a:buNone/>
              <a:defRPr sz="8300" b="1">
                <a:solidFill>
                  <a:schemeClr val="accent6">
                    <a:hueOff val="-1425723"/>
                    <a:satOff val="52538"/>
                    <a:lumOff val="85544"/>
                  </a:schemeClr>
                </a:solidFill>
                <a:latin typeface="+mn-lt"/>
                <a:ea typeface="+mn-ea"/>
                <a:cs typeface="+mn-cs"/>
                <a:sym typeface="Helvetica"/>
              </a:defRPr>
            </a:pPr>
            <a:r>
              <a:rPr lang="en-US"/>
              <a:t>Edit Master text styles</a:t>
            </a:r>
          </a:p>
          <a:p>
            <a:pPr marL="0" lvl="1" indent="0">
              <a:lnSpc>
                <a:spcPct val="80000"/>
              </a:lnSpc>
              <a:spcBef>
                <a:spcPts val="0"/>
              </a:spcBef>
              <a:buSzTx/>
              <a:buNone/>
              <a:defRPr sz="8300" b="1">
                <a:solidFill>
                  <a:schemeClr val="accent6">
                    <a:hueOff val="-1425723"/>
                    <a:satOff val="52538"/>
                    <a:lumOff val="85544"/>
                  </a:schemeClr>
                </a:solidFill>
                <a:latin typeface="+mn-lt"/>
                <a:ea typeface="+mn-ea"/>
                <a:cs typeface="+mn-cs"/>
                <a:sym typeface="Helvetica"/>
              </a:defRPr>
            </a:pPr>
            <a:r>
              <a:rPr lang="en-US"/>
              <a:t>Second level</a:t>
            </a:r>
          </a:p>
        </p:txBody>
      </p:sp>
      <p:sp>
        <p:nvSpPr>
          <p:cNvPr id="241" name="Shape 241"/>
          <p:cNvSpPr/>
          <p:nvPr/>
        </p:nvSpPr>
        <p:spPr>
          <a:xfrm>
            <a:off x="264281" y="2100326"/>
            <a:ext cx="280802" cy="1"/>
          </a:xfrm>
          <a:prstGeom prst="line">
            <a:avLst/>
          </a:prstGeom>
          <a:ln w="127000">
            <a:solidFill>
              <a:srgbClr val="1E3548"/>
            </a:solidFill>
            <a:miter lim="400000"/>
          </a:ln>
        </p:spPr>
        <p:txBody>
          <a:bodyPr lIns="14288" tIns="14288" rIns="14288" bIns="14288" anchor="ctr"/>
          <a:lstStyle/>
          <a:p>
            <a:pPr algn="ctr">
              <a:defRPr sz="3200">
                <a:solidFill>
                  <a:srgbClr val="000000"/>
                </a:solidFill>
              </a:defRPr>
            </a:pPr>
            <a:endParaRPr sz="900"/>
          </a:p>
        </p:txBody>
      </p:sp>
      <p:sp>
        <p:nvSpPr>
          <p:cNvPr id="243" name="Shape 243"/>
          <p:cNvSpPr>
            <a:spLocks noGrp="1"/>
          </p:cNvSpPr>
          <p:nvPr>
            <p:ph type="sldNum" sz="quarter" idx="2"/>
          </p:nvPr>
        </p:nvSpPr>
        <p:spPr>
          <a:xfrm>
            <a:off x="6641937" y="4862286"/>
            <a:ext cx="157094" cy="155171"/>
          </a:xfrm>
          <a:prstGeom prst="rect">
            <a:avLst/>
          </a:prstGeom>
        </p:spPr>
        <p:txBody>
          <a:bodyPr/>
          <a:lstStyle>
            <a:lvl1pPr>
              <a:defRPr sz="675">
                <a:solidFill>
                  <a:schemeClr val="accent6">
                    <a:hueOff val="62365"/>
                    <a:satOff val="-31104"/>
                    <a:lumOff val="45391"/>
                  </a:schemeClr>
                </a:solidFill>
              </a:defRPr>
            </a:lvl1pPr>
          </a:lstStyle>
          <a:p>
            <a:fld id="{8F02080F-4F0A-4332-ABB7-F1D912A04587}" type="slidenum">
              <a:rPr lang="it-IT" smtClean="0"/>
              <a:t>‹#›</a:t>
            </a:fld>
            <a:endParaRPr lang="it-IT"/>
          </a:p>
        </p:txBody>
      </p:sp>
    </p:spTree>
    <p:extLst>
      <p:ext uri="{BB962C8B-B14F-4D97-AF65-F5344CB8AC3E}">
        <p14:creationId xmlns:p14="http://schemas.microsoft.com/office/powerpoint/2010/main" val="4150783591"/>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4" name="Title 3"/>
          <p:cNvSpPr>
            <a:spLocks noGrp="1"/>
          </p:cNvSpPr>
          <p:nvPr>
            <p:ph type="title"/>
          </p:nvPr>
        </p:nvSpPr>
        <p:spPr>
          <a:xfrm>
            <a:off x="223632" y="158509"/>
            <a:ext cx="6403286" cy="369332"/>
          </a:xfrm>
        </p:spPr>
        <p:txBody>
          <a:bodyPr/>
          <a:lstStyle>
            <a:lvl1pPr>
              <a:defRPr sz="1800"/>
            </a:lvl1pPr>
          </a:lstStyle>
          <a:p>
            <a:r>
              <a:rPr lang="en-US"/>
              <a:t>Click to edit Master title style</a:t>
            </a:r>
            <a:endParaRPr lang="en-US" dirty="0"/>
          </a:p>
        </p:txBody>
      </p:sp>
      <p:sp>
        <p:nvSpPr>
          <p:cNvPr id="6" name="Content Placeholder 5"/>
          <p:cNvSpPr>
            <a:spLocks noGrp="1"/>
          </p:cNvSpPr>
          <p:nvPr>
            <p:ph sz="quarter" idx="11"/>
          </p:nvPr>
        </p:nvSpPr>
        <p:spPr>
          <a:xfrm>
            <a:off x="223632" y="1090119"/>
            <a:ext cx="6403286" cy="14527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p:cNvSpPr>
            <a:spLocks noGrp="1"/>
          </p:cNvSpPr>
          <p:nvPr>
            <p:ph type="sldNum" sz="quarter" idx="12"/>
          </p:nvPr>
        </p:nvSpPr>
        <p:spPr>
          <a:xfrm>
            <a:off x="246703" y="4825675"/>
            <a:ext cx="157094" cy="155171"/>
          </a:xfrm>
          <a:prstGeom prst="rect">
            <a:avLst/>
          </a:prstGeom>
        </p:spPr>
        <p:txBody>
          <a:bodyPr/>
          <a:lstStyle/>
          <a:p>
            <a:fld id="{8F02080F-4F0A-4332-ABB7-F1D912A04587}" type="slidenum">
              <a:rPr lang="it-IT" smtClean="0"/>
              <a:t>‹#›</a:t>
            </a:fld>
            <a:endParaRPr lang="it-IT"/>
          </a:p>
        </p:txBody>
      </p:sp>
    </p:spTree>
    <p:extLst>
      <p:ext uri="{BB962C8B-B14F-4D97-AF65-F5344CB8AC3E}">
        <p14:creationId xmlns:p14="http://schemas.microsoft.com/office/powerpoint/2010/main" val="2193454490"/>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p:cSld name="40 pt Title and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913" y="491386"/>
            <a:ext cx="2971800" cy="1285993"/>
          </a:xfrm>
        </p:spPr>
        <p:txBody>
          <a:bodyPr>
            <a:spAutoFit/>
          </a:bodyPr>
          <a:lstStyle>
            <a:lvl1pPr algn="l" defTabSz="685791" rtl="0" eaLnBrk="1" latinLnBrk="0" hangingPunct="1">
              <a:lnSpc>
                <a:spcPts val="3150"/>
              </a:lnSpc>
              <a:spcBef>
                <a:spcPct val="0"/>
              </a:spcBef>
              <a:buNone/>
              <a:defRPr lang="en-US" sz="3001" kern="1200" baseline="0" dirty="0">
                <a:solidFill>
                  <a:schemeClr val="accent5"/>
                </a:solidFill>
                <a:latin typeface="+mj-lt"/>
                <a:ea typeface="+mj-ea"/>
                <a:cs typeface="+mj-cs"/>
              </a:defRPr>
            </a:lvl1pPr>
          </a:lstStyle>
          <a:p>
            <a:r>
              <a:rPr lang="en-US"/>
              <a:t>Click to edit Master title style</a:t>
            </a:r>
            <a:endParaRPr lang="en-US" dirty="0"/>
          </a:p>
        </p:txBody>
      </p:sp>
      <p:sp>
        <p:nvSpPr>
          <p:cNvPr id="3" name="Content Placeholder 2"/>
          <p:cNvSpPr>
            <a:spLocks noGrp="1"/>
          </p:cNvSpPr>
          <p:nvPr>
            <p:ph idx="1"/>
          </p:nvPr>
        </p:nvSpPr>
        <p:spPr>
          <a:xfrm>
            <a:off x="3719130" y="521313"/>
            <a:ext cx="2743200" cy="1605568"/>
          </a:xfrm>
        </p:spPr>
        <p:txBody>
          <a:bodyPr>
            <a:spAutoFit/>
          </a:bodyPr>
          <a:lstStyle>
            <a:lvl1pPr marL="171448" indent="-171448">
              <a:spcBef>
                <a:spcPts val="1350"/>
              </a:spcBef>
              <a:defRPr sz="1500"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93926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two text boxes, two colored boxes">
    <p:spTree>
      <p:nvGrpSpPr>
        <p:cNvPr id="1" name=""/>
        <p:cNvGrpSpPr/>
        <p:nvPr/>
      </p:nvGrpSpPr>
      <p:grpSpPr>
        <a:xfrm>
          <a:off x="0" y="0"/>
          <a:ext cx="0" cy="0"/>
          <a:chOff x="0" y="0"/>
          <a:chExt cx="0" cy="0"/>
        </a:xfrm>
      </p:grpSpPr>
      <p:sp>
        <p:nvSpPr>
          <p:cNvPr id="11" name="Rectangle 10"/>
          <p:cNvSpPr/>
          <p:nvPr userDrawn="1"/>
        </p:nvSpPr>
        <p:spPr>
          <a:xfrm>
            <a:off x="0" y="1"/>
            <a:ext cx="3429001" cy="5143499"/>
          </a:xfrm>
          <a:prstGeom prst="rect">
            <a:avLst/>
          </a:prstGeom>
          <a:solidFill>
            <a:srgbClr val="000F5E"/>
          </a:solidFill>
        </p:spPr>
        <p:txBody>
          <a:bodyPr wrap="square" lIns="0" tIns="0" rIns="0" bIns="0" rtlCol="0" anchor="ctr">
            <a:noAutofit/>
          </a:bodyPr>
          <a:lstStyle/>
          <a:p>
            <a:pPr algn="ctr"/>
            <a:endParaRPr lang="en-US" sz="900" dirty="0">
              <a:solidFill>
                <a:srgbClr val="FFFFFF"/>
              </a:solidFill>
              <a:latin typeface="IBM Plex Sans"/>
              <a:cs typeface="IBM Plex Sans"/>
            </a:endParaRP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12" name="Text Placeholder 11"/>
          <p:cNvSpPr>
            <a:spLocks noGrp="1"/>
          </p:cNvSpPr>
          <p:nvPr>
            <p:ph type="body" sz="quarter" idx="13"/>
          </p:nvPr>
        </p:nvSpPr>
        <p:spPr>
          <a:xfrm>
            <a:off x="171450" y="228601"/>
            <a:ext cx="3086100" cy="300037"/>
          </a:xfrm>
        </p:spPr>
        <p:txBody>
          <a:bodyPr/>
          <a:lstStyle>
            <a:lvl1pPr>
              <a:defRPr sz="1800">
                <a:latin typeface="IBM Plex Sans SemiBold"/>
                <a:cs typeface="IBM Plex Sans SemiBold"/>
              </a:defRPr>
            </a:lvl1pPr>
          </a:lstStyle>
          <a:p>
            <a:pPr lvl="0"/>
            <a:r>
              <a:rPr lang="en-US" dirty="0"/>
              <a:t>Click to edit Master text styles</a:t>
            </a:r>
          </a:p>
        </p:txBody>
      </p:sp>
      <p:sp>
        <p:nvSpPr>
          <p:cNvPr id="7" name="Text Placeholder 6"/>
          <p:cNvSpPr>
            <a:spLocks noGrp="1"/>
          </p:cNvSpPr>
          <p:nvPr>
            <p:ph type="body" sz="quarter" idx="14"/>
          </p:nvPr>
        </p:nvSpPr>
        <p:spPr>
          <a:xfrm>
            <a:off x="171450" y="795868"/>
            <a:ext cx="3086100" cy="1775882"/>
          </a:xfrm>
        </p:spPr>
        <p:txBody>
          <a:bodyPr/>
          <a:lstStyle>
            <a:lvl1pPr>
              <a:defRPr sz="1050"/>
            </a:lvl1pPr>
            <a:lvl2pPr>
              <a:defRPr sz="825"/>
            </a:lvl2pPr>
            <a:lvl3pPr>
              <a:defRPr sz="825"/>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6"/>
          <p:cNvSpPr>
            <a:spLocks noGrp="1"/>
          </p:cNvSpPr>
          <p:nvPr>
            <p:ph type="body" sz="quarter" idx="15"/>
          </p:nvPr>
        </p:nvSpPr>
        <p:spPr>
          <a:xfrm>
            <a:off x="171450" y="2800350"/>
            <a:ext cx="3086100" cy="1775882"/>
          </a:xfrm>
        </p:spPr>
        <p:txBody>
          <a:bodyPr/>
          <a:lstStyle>
            <a:lvl1pPr>
              <a:defRPr sz="1050"/>
            </a:lvl1pPr>
            <a:lvl2pPr>
              <a:defRPr sz="825"/>
            </a:lvl2pPr>
            <a:lvl3pPr>
              <a:defRPr sz="825"/>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3"/>
          <p:cNvSpPr>
            <a:spLocks noGrp="1"/>
          </p:cNvSpPr>
          <p:nvPr>
            <p:ph type="ftr" sz="quarter" idx="11"/>
          </p:nvPr>
        </p:nvSpPr>
        <p:spPr>
          <a:xfrm>
            <a:off x="171450" y="4895060"/>
            <a:ext cx="4800600" cy="137160"/>
          </a:xfrm>
        </p:spPr>
        <p:txBody>
          <a:body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spTree>
    <p:extLst>
      <p:ext uri="{BB962C8B-B14F-4D97-AF65-F5344CB8AC3E}">
        <p14:creationId xmlns:p14="http://schemas.microsoft.com/office/powerpoint/2010/main" val="200621849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cSld name="TitleOnly_Pl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1452" y="445677"/>
            <a:ext cx="6515101" cy="480567"/>
          </a:xfrm>
          <a:prstGeom prst="rect">
            <a:avLst/>
          </a:prstGeom>
        </p:spPr>
        <p:txBody>
          <a:bodyPr/>
          <a:lstStyle/>
          <a:p>
            <a:r>
              <a:rPr lang="en-US" dirty="0"/>
              <a:t>Click to add title</a:t>
            </a:r>
          </a:p>
        </p:txBody>
      </p:sp>
    </p:spTree>
    <p:extLst>
      <p:ext uri="{BB962C8B-B14F-4D97-AF65-F5344CB8AC3E}">
        <p14:creationId xmlns:p14="http://schemas.microsoft.com/office/powerpoint/2010/main" val="3785368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cSld name="1_Title and Content">
    <p:spTree>
      <p:nvGrpSpPr>
        <p:cNvPr id="1" name=""/>
        <p:cNvGrpSpPr/>
        <p:nvPr/>
      </p:nvGrpSpPr>
      <p:grpSpPr>
        <a:xfrm>
          <a:off x="0" y="0"/>
          <a:ext cx="0" cy="0"/>
          <a:chOff x="0" y="0"/>
          <a:chExt cx="0" cy="0"/>
        </a:xfrm>
      </p:grpSpPr>
      <p:pic>
        <p:nvPicPr>
          <p:cNvPr id="71" name="image4.png"/>
          <p:cNvPicPr>
            <a:picLocks noChangeAspect="1"/>
          </p:cNvPicPr>
          <p:nvPr/>
        </p:nvPicPr>
        <p:blipFill>
          <a:blip r:embed="rId2">
            <a:alphaModFix amt="20000"/>
          </a:blip>
          <a:stretch>
            <a:fillRect/>
          </a:stretch>
        </p:blipFill>
        <p:spPr>
          <a:xfrm>
            <a:off x="4456257" y="3101454"/>
            <a:ext cx="2002500" cy="2042046"/>
          </a:xfrm>
          <a:prstGeom prst="rect">
            <a:avLst/>
          </a:prstGeom>
          <a:ln w="12700">
            <a:miter lim="400000"/>
          </a:ln>
        </p:spPr>
      </p:pic>
      <p:sp>
        <p:nvSpPr>
          <p:cNvPr id="73" name="Shape 73"/>
          <p:cNvSpPr>
            <a:spLocks noGrp="1"/>
          </p:cNvSpPr>
          <p:nvPr>
            <p:ph type="sldNum" sz="quarter" idx="2"/>
          </p:nvPr>
        </p:nvSpPr>
        <p:spPr>
          <a:xfrm>
            <a:off x="302782" y="4819126"/>
            <a:ext cx="157094" cy="155171"/>
          </a:xfrm>
          <a:prstGeom prst="rect">
            <a:avLst/>
          </a:prstGeom>
        </p:spPr>
        <p:txBody>
          <a:bodyPr/>
          <a:lstStyle>
            <a:lvl1pPr>
              <a:defRPr>
                <a:solidFill>
                  <a:schemeClr val="tx1"/>
                </a:solidFill>
              </a:defRPr>
            </a:lvl1pPr>
          </a:lstStyle>
          <a:p>
            <a:fld id="{8F02080F-4F0A-4332-ABB7-F1D912A04587}" type="slidenum">
              <a:rPr lang="it-IT" smtClean="0"/>
              <a:t>‹#›</a:t>
            </a:fld>
            <a:endParaRPr lang="it-IT"/>
          </a:p>
        </p:txBody>
      </p:sp>
      <p:sp>
        <p:nvSpPr>
          <p:cNvPr id="8" name="TextBox 7"/>
          <p:cNvSpPr txBox="1"/>
          <p:nvPr/>
        </p:nvSpPr>
        <p:spPr>
          <a:xfrm>
            <a:off x="4837105" y="4813997"/>
            <a:ext cx="1951349" cy="1731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38100" rtlCol="0" anchor="t">
            <a:spAutoFit/>
          </a:bodyPr>
          <a:lstStyle/>
          <a:p>
            <a:pPr marL="0" marR="0" indent="0" algn="r" defTabSz="514344" rtl="0" fontAlgn="auto" latinLnBrk="0" hangingPunct="0">
              <a:lnSpc>
                <a:spcPct val="100000"/>
              </a:lnSpc>
              <a:spcBef>
                <a:spcPts val="0"/>
              </a:spcBef>
              <a:spcAft>
                <a:spcPts val="0"/>
              </a:spcAft>
              <a:buClrTx/>
              <a:buSzTx/>
              <a:buFontTx/>
              <a:buNone/>
              <a:tabLst/>
            </a:pPr>
            <a:r>
              <a:rPr kumimoji="0" lang="en-US" sz="788" b="0" i="0" u="none" strike="noStrike" cap="none" spc="0" normalizeH="0" baseline="0">
                <a:ln>
                  <a:noFill/>
                </a:ln>
                <a:solidFill>
                  <a:srgbClr val="000000"/>
                </a:solidFill>
                <a:effectLst/>
                <a:uFillTx/>
                <a:latin typeface="Helvetica Light" charset="0"/>
                <a:ea typeface="Helvetica Light" charset="0"/>
                <a:cs typeface="Helvetica Light" charset="0"/>
                <a:sym typeface="Calibri"/>
              </a:rPr>
              <a:t>IBM and Business Partners Only</a:t>
            </a:r>
            <a:endParaRPr kumimoji="0" lang="en-US" sz="788" b="0" i="0" u="none" strike="noStrike" cap="none" spc="0" normalizeH="0" baseline="0" dirty="0">
              <a:ln>
                <a:noFill/>
              </a:ln>
              <a:solidFill>
                <a:srgbClr val="000000"/>
              </a:solidFill>
              <a:effectLst/>
              <a:uFillTx/>
              <a:latin typeface="Helvetica Light" charset="0"/>
              <a:ea typeface="Helvetica Light" charset="0"/>
              <a:cs typeface="Helvetica Light" charset="0"/>
              <a:sym typeface="Calibri"/>
            </a:endParaRPr>
          </a:p>
        </p:txBody>
      </p:sp>
      <p:sp>
        <p:nvSpPr>
          <p:cNvPr id="2" name="Title 1"/>
          <p:cNvSpPr>
            <a:spLocks noGrp="1"/>
          </p:cNvSpPr>
          <p:nvPr>
            <p:ph type="title"/>
          </p:nvPr>
        </p:nvSpPr>
        <p:spPr>
          <a:xfrm>
            <a:off x="286557" y="212706"/>
            <a:ext cx="6172200" cy="369332"/>
          </a:xfrm>
        </p:spPr>
        <p:txBody>
          <a:bodyPr/>
          <a:lstStyle>
            <a:lvl1pPr>
              <a:defRPr sz="1800"/>
            </a:lvl1pPr>
          </a:lstStyle>
          <a:p>
            <a:r>
              <a:rPr lang="en-US"/>
              <a:t>Click to edit Master title style</a:t>
            </a:r>
            <a:endParaRPr lang="en-US" dirty="0"/>
          </a:p>
        </p:txBody>
      </p:sp>
      <p:pic>
        <p:nvPicPr>
          <p:cNvPr id="11" name="image5.png"/>
          <p:cNvPicPr>
            <a:picLocks noChangeAspect="1"/>
          </p:cNvPicPr>
          <p:nvPr/>
        </p:nvPicPr>
        <p:blipFill>
          <a:blip r:embed="rId3"/>
          <a:stretch>
            <a:fillRect/>
          </a:stretch>
        </p:blipFill>
        <p:spPr>
          <a:xfrm>
            <a:off x="602692" y="4858553"/>
            <a:ext cx="1274849" cy="154209"/>
          </a:xfrm>
          <a:prstGeom prst="rect">
            <a:avLst/>
          </a:prstGeom>
          <a:ln w="12700">
            <a:miter lim="400000"/>
          </a:ln>
        </p:spPr>
      </p:pic>
      <p:sp>
        <p:nvSpPr>
          <p:cNvPr id="4" name="Content Placeholder 3"/>
          <p:cNvSpPr>
            <a:spLocks noGrp="1"/>
          </p:cNvSpPr>
          <p:nvPr>
            <p:ph sz="quarter" idx="10"/>
          </p:nvPr>
        </p:nvSpPr>
        <p:spPr>
          <a:xfrm>
            <a:off x="302716" y="986427"/>
            <a:ext cx="3089012" cy="14527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1"/>
          </p:nvPr>
        </p:nvSpPr>
        <p:spPr>
          <a:xfrm>
            <a:off x="3470815" y="986427"/>
            <a:ext cx="3089012" cy="14527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3356918"/>
      </p:ext>
    </p:extLst>
  </p:cSld>
  <p:clrMapOvr>
    <a:masterClrMapping/>
  </p:clrMapOvr>
  <p:transition spd="med"/>
  <p:extLst>
    <p:ext uri="{DCECCB84-F9BA-43D5-87BE-67443E8EF086}">
      <p15:sldGuideLst xmlns:p15="http://schemas.microsoft.com/office/powerpoint/2012/main">
        <p15:guide id="1" orient="horz" pos="4200">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cSld name="2_Two Content">
    <p:bg>
      <p:bgPr>
        <a:solidFill>
          <a:srgbClr val="5596E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325629"/>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p:cSld name="Divider-Bright">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700" y="663093"/>
            <a:ext cx="2971800" cy="641779"/>
          </a:xfrm>
        </p:spPr>
        <p:txBody>
          <a:bodyPr>
            <a:spAutoFit/>
          </a:bodyPr>
          <a:lstStyle>
            <a:lvl1pPr algn="l" defTabSz="685791" rtl="0" eaLnBrk="1" latinLnBrk="0" hangingPunct="1">
              <a:lnSpc>
                <a:spcPts val="2250"/>
              </a:lnSpc>
              <a:spcBef>
                <a:spcPct val="0"/>
              </a:spcBef>
              <a:buNone/>
              <a:defRPr lang="en-US" sz="2101" kern="1200" baseline="0" dirty="0">
                <a:solidFill>
                  <a:srgbClr val="FFFFFF"/>
                </a:solidFill>
                <a:latin typeface="+mj-lt"/>
                <a:ea typeface="+mj-ea"/>
                <a:cs typeface="+mj-cs"/>
              </a:defRPr>
            </a:lvl1pPr>
          </a:lstStyle>
          <a:p>
            <a:r>
              <a:rPr lang="en-US"/>
              <a:t>Click to edit Master title style</a:t>
            </a:r>
            <a:endParaRPr lang="en-US" dirty="0"/>
          </a:p>
        </p:txBody>
      </p:sp>
      <p:sp>
        <p:nvSpPr>
          <p:cNvPr id="10" name="Subtitle 2"/>
          <p:cNvSpPr>
            <a:spLocks noGrp="1"/>
          </p:cNvSpPr>
          <p:nvPr>
            <p:ph type="subTitle" idx="11"/>
          </p:nvPr>
        </p:nvSpPr>
        <p:spPr>
          <a:xfrm>
            <a:off x="450653" y="1811567"/>
            <a:ext cx="2976563" cy="230832"/>
          </a:xfrm>
        </p:spPr>
        <p:txBody>
          <a:bodyPr lIns="0" tIns="0" rIns="0" bIns="0">
            <a:spAutoFit/>
          </a:bodyPr>
          <a:lstStyle>
            <a:lvl1pPr marL="0" indent="0" algn="l">
              <a:buNone/>
              <a:defRPr sz="1500" baseline="0">
                <a:solidFill>
                  <a:schemeClr val="accent3"/>
                </a:solidFill>
              </a:defRPr>
            </a:lvl1pPr>
            <a:lvl2pPr marL="342896" indent="0" algn="ctr">
              <a:buNone/>
              <a:defRPr>
                <a:solidFill>
                  <a:schemeClr val="tx1">
                    <a:tint val="75000"/>
                  </a:schemeClr>
                </a:solidFill>
              </a:defRPr>
            </a:lvl2pPr>
            <a:lvl3pPr marL="685791" indent="0" algn="ctr">
              <a:buNone/>
              <a:defRPr>
                <a:solidFill>
                  <a:schemeClr val="tx1">
                    <a:tint val="75000"/>
                  </a:schemeClr>
                </a:solidFill>
              </a:defRPr>
            </a:lvl3pPr>
            <a:lvl4pPr marL="1028687" indent="0" algn="ctr">
              <a:buNone/>
              <a:defRPr>
                <a:solidFill>
                  <a:schemeClr val="tx1">
                    <a:tint val="75000"/>
                  </a:schemeClr>
                </a:solidFill>
              </a:defRPr>
            </a:lvl4pPr>
            <a:lvl5pPr marL="1371584" indent="0" algn="ctr">
              <a:buNone/>
              <a:defRPr>
                <a:solidFill>
                  <a:schemeClr val="tx1">
                    <a:tint val="75000"/>
                  </a:schemeClr>
                </a:solidFill>
              </a:defRPr>
            </a:lvl5pPr>
            <a:lvl6pPr marL="1714479" indent="0" algn="ctr">
              <a:buNone/>
              <a:defRPr>
                <a:solidFill>
                  <a:schemeClr val="tx1">
                    <a:tint val="75000"/>
                  </a:schemeClr>
                </a:solidFill>
              </a:defRPr>
            </a:lvl6pPr>
            <a:lvl7pPr marL="2057375" indent="0" algn="ctr">
              <a:buNone/>
              <a:defRPr>
                <a:solidFill>
                  <a:schemeClr val="tx1">
                    <a:tint val="75000"/>
                  </a:schemeClr>
                </a:solidFill>
              </a:defRPr>
            </a:lvl7pPr>
            <a:lvl8pPr marL="2400271" indent="0" algn="ctr">
              <a:buNone/>
              <a:defRPr>
                <a:solidFill>
                  <a:schemeClr val="tx1">
                    <a:tint val="75000"/>
                  </a:schemeClr>
                </a:solidFill>
              </a:defRPr>
            </a:lvl8pPr>
            <a:lvl9pPr marL="2743166" indent="0" algn="ctr">
              <a:buNone/>
              <a:defRPr>
                <a:solidFill>
                  <a:schemeClr val="tx1">
                    <a:tint val="75000"/>
                  </a:schemeClr>
                </a:solidFill>
              </a:defRPr>
            </a:lvl9pPr>
          </a:lstStyle>
          <a:p>
            <a:r>
              <a:rPr lang="en-US"/>
              <a:t>Click to edit Master subtitle style</a:t>
            </a:r>
            <a:endParaRPr lang="en-US" dirty="0"/>
          </a:p>
        </p:txBody>
      </p:sp>
      <p:pic>
        <p:nvPicPr>
          <p:cNvPr id="7" name="Content Placeholder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7550" y="1"/>
            <a:ext cx="3600450" cy="5145338"/>
          </a:xfrm>
          <a:prstGeom prst="rect">
            <a:avLst/>
          </a:prstGeom>
        </p:spPr>
      </p:pic>
      <p:sp>
        <p:nvSpPr>
          <p:cNvPr id="14" name="Rectangle 13"/>
          <p:cNvSpPr/>
          <p:nvPr/>
        </p:nvSpPr>
        <p:spPr>
          <a:xfrm>
            <a:off x="2094461" y="4867674"/>
            <a:ext cx="231047" cy="69250"/>
          </a:xfrm>
          <a:prstGeom prst="rect">
            <a:avLst/>
          </a:prstGeom>
        </p:spPr>
        <p:txBody>
          <a:bodyPr wrap="square" lIns="0" tIns="0" rIns="0" bIns="0">
            <a:spAutoFit/>
          </a:bodyPr>
          <a:lstStyle/>
          <a:p>
            <a:fld id="{655362CE-4ABE-4CB4-8947-B1242CDD9D94}" type="slidenum">
              <a:rPr lang="en-US" sz="450" baseline="0" smtClean="0">
                <a:solidFill>
                  <a:srgbClr val="FFFFFF"/>
                </a:solidFill>
                <a:latin typeface="Arial" panose="020B0604020202020204" pitchFamily="34" charset="0"/>
                <a:cs typeface="Arial" panose="020B0604020202020204" pitchFamily="34" charset="0"/>
              </a:rPr>
              <a:t>‹#›</a:t>
            </a:fld>
            <a:endParaRPr lang="en-US" sz="450" baseline="0" dirty="0">
              <a:solidFill>
                <a:srgbClr val="FFFFFF"/>
              </a:solidFill>
              <a:latin typeface="Arial" panose="020B0604020202020204" pitchFamily="34" charset="0"/>
              <a:cs typeface="Arial" panose="020B0604020202020204" pitchFamily="34" charset="0"/>
            </a:endParaRPr>
          </a:p>
        </p:txBody>
      </p:sp>
      <p:sp>
        <p:nvSpPr>
          <p:cNvPr id="15" name="Rectangle 14"/>
          <p:cNvSpPr/>
          <p:nvPr/>
        </p:nvSpPr>
        <p:spPr>
          <a:xfrm>
            <a:off x="1943400" y="4867674"/>
            <a:ext cx="147109" cy="69250"/>
          </a:xfrm>
          <a:prstGeom prst="rect">
            <a:avLst/>
          </a:prstGeom>
        </p:spPr>
        <p:txBody>
          <a:bodyPr wrap="square" lIns="0" tIns="0" rIns="0" bIns="0">
            <a:spAutoFit/>
          </a:bodyPr>
          <a:lstStyle/>
          <a:p>
            <a:r>
              <a:rPr lang="en-US" sz="450" baseline="0" dirty="0">
                <a:solidFill>
                  <a:srgbClr val="FFFFFF"/>
                </a:solidFill>
                <a:latin typeface="Arial" panose="020B0604020202020204" pitchFamily="34" charset="0"/>
                <a:cs typeface="Arial" panose="020B0604020202020204" pitchFamily="34" charset="0"/>
              </a:rPr>
              <a:t>Page</a:t>
            </a:r>
          </a:p>
        </p:txBody>
      </p:sp>
      <p:sp>
        <p:nvSpPr>
          <p:cNvPr id="16" name="Rectangle 15"/>
          <p:cNvSpPr/>
          <p:nvPr/>
        </p:nvSpPr>
        <p:spPr>
          <a:xfrm>
            <a:off x="459880" y="4867674"/>
            <a:ext cx="894159" cy="69250"/>
          </a:xfrm>
          <a:prstGeom prst="rect">
            <a:avLst/>
          </a:prstGeom>
        </p:spPr>
        <p:txBody>
          <a:bodyPr wrap="square" lIns="0" tIns="0" rIns="0" bIns="0">
            <a:spAutoFit/>
          </a:bodyPr>
          <a:lstStyle/>
          <a:p>
            <a:r>
              <a:rPr lang="en-US" sz="450" baseline="0" dirty="0">
                <a:solidFill>
                  <a:srgbClr val="FFFFFF"/>
                </a:solidFill>
                <a:latin typeface="Arial" panose="020B0604020202020204" pitchFamily="34" charset="0"/>
                <a:cs typeface="Arial" panose="020B0604020202020204" pitchFamily="34" charset="0"/>
              </a:rPr>
              <a:t>© 2017 IBM Corporation</a:t>
            </a:r>
          </a:p>
        </p:txBody>
      </p:sp>
    </p:spTree>
    <p:extLst>
      <p:ext uri="{BB962C8B-B14F-4D97-AF65-F5344CB8AC3E}">
        <p14:creationId xmlns:p14="http://schemas.microsoft.com/office/powerpoint/2010/main" val="139960428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cSld name="1_Side by sid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699" y="617832"/>
            <a:ext cx="5961816" cy="346826"/>
          </a:xfrm>
        </p:spPr>
        <p:txBody>
          <a:bodyPr wrap="square">
            <a:spAutoFit/>
          </a:bodyPr>
          <a:lstStyle>
            <a:lvl1pPr>
              <a:lnSpc>
                <a:spcPts val="2250"/>
              </a:lnSpc>
              <a:defRPr sz="2100" baseline="0">
                <a:solidFill>
                  <a:schemeClr val="accent5"/>
                </a:solidFill>
              </a:defRPr>
            </a:lvl1pPr>
          </a:lstStyle>
          <a:p>
            <a:r>
              <a:rPr lang="en-US"/>
              <a:t>Click to edit Master title style</a:t>
            </a:r>
            <a:endParaRPr lang="en-US" dirty="0"/>
          </a:p>
        </p:txBody>
      </p:sp>
      <p:sp>
        <p:nvSpPr>
          <p:cNvPr id="14" name="Text Placeholder 5"/>
          <p:cNvSpPr>
            <a:spLocks noGrp="1"/>
          </p:cNvSpPr>
          <p:nvPr>
            <p:ph type="body" sz="quarter" idx="13"/>
          </p:nvPr>
        </p:nvSpPr>
        <p:spPr>
          <a:xfrm>
            <a:off x="457200" y="1553335"/>
            <a:ext cx="5955030" cy="235962"/>
          </a:xfrm>
        </p:spPr>
        <p:txBody>
          <a:bodyPr wrap="square">
            <a:spAutoFit/>
          </a:bodyPr>
          <a:lstStyle>
            <a:lvl1pPr marL="128582" indent="-128582">
              <a:spcBef>
                <a:spcPts val="0"/>
              </a:spcBef>
              <a:spcAft>
                <a:spcPts val="900"/>
              </a:spcAft>
              <a:buFont typeface="Arial" panose="020B0604020202020204" pitchFamily="34" charset="0"/>
              <a:buChar char="–"/>
              <a:defRPr sz="1200"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Edit Master text styles</a:t>
            </a:r>
          </a:p>
        </p:txBody>
      </p:sp>
      <p:sp>
        <p:nvSpPr>
          <p:cNvPr id="10" name="Rectangle 9"/>
          <p:cNvSpPr/>
          <p:nvPr/>
        </p:nvSpPr>
        <p:spPr>
          <a:xfrm>
            <a:off x="2094461" y="4867675"/>
            <a:ext cx="231047" cy="69250"/>
          </a:xfrm>
          <a:prstGeom prst="rect">
            <a:avLst/>
          </a:prstGeom>
        </p:spPr>
        <p:txBody>
          <a:bodyPr wrap="square" lIns="0" tIns="0" rIns="0" bIns="0">
            <a:spAutoFit/>
          </a:bodyPr>
          <a:lstStyle/>
          <a:p>
            <a:fld id="{655362CE-4ABE-4CB4-8947-B1242CDD9D94}" type="slidenum">
              <a:rPr lang="en-US" sz="450" baseline="0" smtClean="0">
                <a:solidFill>
                  <a:schemeClr val="bg1"/>
                </a:solidFill>
                <a:latin typeface="Arial" panose="020B0604020202020204" pitchFamily="34" charset="0"/>
                <a:cs typeface="Arial" panose="020B0604020202020204" pitchFamily="34" charset="0"/>
              </a:rPr>
              <a:t>‹#›</a:t>
            </a:fld>
            <a:endParaRPr lang="en-US" sz="450" baseline="0" dirty="0">
              <a:solidFill>
                <a:schemeClr val="bg1"/>
              </a:solidFill>
              <a:latin typeface="Arial" panose="020B0604020202020204" pitchFamily="34" charset="0"/>
              <a:cs typeface="Arial" panose="020B0604020202020204" pitchFamily="34" charset="0"/>
            </a:endParaRPr>
          </a:p>
        </p:txBody>
      </p:sp>
      <p:sp>
        <p:nvSpPr>
          <p:cNvPr id="15" name="Rectangle 14"/>
          <p:cNvSpPr/>
          <p:nvPr/>
        </p:nvSpPr>
        <p:spPr>
          <a:xfrm>
            <a:off x="1943400" y="4867675"/>
            <a:ext cx="147109" cy="69250"/>
          </a:xfrm>
          <a:prstGeom prst="rect">
            <a:avLst/>
          </a:prstGeom>
        </p:spPr>
        <p:txBody>
          <a:bodyPr wrap="square" lIns="0" tIns="0" rIns="0" bIns="0">
            <a:spAutoFit/>
          </a:bodyPr>
          <a:lstStyle/>
          <a:p>
            <a:r>
              <a:rPr lang="en-US" sz="450" baseline="0" dirty="0">
                <a:solidFill>
                  <a:schemeClr val="bg1"/>
                </a:solidFill>
                <a:latin typeface="Arial" panose="020B0604020202020204" pitchFamily="34" charset="0"/>
                <a:cs typeface="Arial" panose="020B0604020202020204" pitchFamily="34" charset="0"/>
              </a:rPr>
              <a:t>Page</a:t>
            </a:r>
          </a:p>
        </p:txBody>
      </p:sp>
      <p:sp>
        <p:nvSpPr>
          <p:cNvPr id="18" name="Rectangle 17"/>
          <p:cNvSpPr/>
          <p:nvPr/>
        </p:nvSpPr>
        <p:spPr>
          <a:xfrm>
            <a:off x="459880" y="4867675"/>
            <a:ext cx="894159" cy="69250"/>
          </a:xfrm>
          <a:prstGeom prst="rect">
            <a:avLst/>
          </a:prstGeom>
        </p:spPr>
        <p:txBody>
          <a:bodyPr wrap="square" lIns="0" tIns="0" rIns="0" bIns="0">
            <a:spAutoFit/>
          </a:bodyPr>
          <a:lstStyle/>
          <a:p>
            <a:r>
              <a:rPr lang="en-US" sz="450" baseline="0" dirty="0">
                <a:solidFill>
                  <a:schemeClr val="bg1"/>
                </a:solidFill>
                <a:latin typeface="Arial" panose="020B0604020202020204" pitchFamily="34" charset="0"/>
                <a:cs typeface="Arial" panose="020B0604020202020204" pitchFamily="34" charset="0"/>
              </a:rPr>
              <a:t>© 2017 IBM Corporation</a:t>
            </a:r>
          </a:p>
        </p:txBody>
      </p:sp>
    </p:spTree>
    <p:extLst>
      <p:ext uri="{BB962C8B-B14F-4D97-AF65-F5344CB8AC3E}">
        <p14:creationId xmlns:p14="http://schemas.microsoft.com/office/powerpoint/2010/main" val="306913856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5386">
          <p15:clr>
            <a:srgbClr val="FBAE40"/>
          </p15:clr>
        </p15:guide>
        <p15:guide id="4" pos="384">
          <p15:clr>
            <a:srgbClr val="FBAE40"/>
          </p15:clr>
        </p15:guide>
        <p15:guide id="5" orient="horz" pos="562">
          <p15:clr>
            <a:srgbClr val="FBAE40"/>
          </p15:clr>
        </p15:guide>
        <p15:guide id="6" orient="horz" pos="3115">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cSld name="1_Graphic slid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700" y="468031"/>
            <a:ext cx="2971800" cy="641779"/>
          </a:xfrm>
        </p:spPr>
        <p:txBody>
          <a:bodyPr>
            <a:spAutoFit/>
          </a:bodyPr>
          <a:lstStyle>
            <a:lvl1pPr>
              <a:lnSpc>
                <a:spcPts val="2250"/>
              </a:lnSpc>
              <a:defRPr sz="2101" baseline="0">
                <a:solidFill>
                  <a:schemeClr val="accent5"/>
                </a:solidFill>
              </a:defRPr>
            </a:lvl1pPr>
          </a:lstStyle>
          <a:p>
            <a:r>
              <a:rPr lang="en-US"/>
              <a:t>Click to edit Master title style</a:t>
            </a:r>
            <a:endParaRPr lang="en-US" dirty="0"/>
          </a:p>
        </p:txBody>
      </p:sp>
      <p:sp>
        <p:nvSpPr>
          <p:cNvPr id="10" name="Rectangle 9"/>
          <p:cNvSpPr/>
          <p:nvPr/>
        </p:nvSpPr>
        <p:spPr>
          <a:xfrm>
            <a:off x="2094461" y="4867674"/>
            <a:ext cx="231047" cy="69250"/>
          </a:xfrm>
          <a:prstGeom prst="rect">
            <a:avLst/>
          </a:prstGeom>
        </p:spPr>
        <p:txBody>
          <a:bodyPr wrap="square" lIns="0" tIns="0" rIns="0" bIns="0">
            <a:spAutoFit/>
          </a:bodyPr>
          <a:lstStyle/>
          <a:p>
            <a:fld id="{655362CE-4ABE-4CB4-8947-B1242CDD9D94}" type="slidenum">
              <a:rPr lang="en-US" sz="450" smtClean="0">
                <a:solidFill>
                  <a:srgbClr val="5A5A5A"/>
                </a:solidFill>
                <a:cs typeface="Arial" panose="020B0604020202020204" pitchFamily="34" charset="0"/>
              </a:rPr>
              <a:pPr/>
              <a:t>‹#›</a:t>
            </a:fld>
            <a:endParaRPr lang="en-US" sz="450" dirty="0">
              <a:solidFill>
                <a:srgbClr val="5A5A5A"/>
              </a:solidFill>
              <a:cs typeface="Arial" panose="020B0604020202020204" pitchFamily="34" charset="0"/>
            </a:endParaRPr>
          </a:p>
        </p:txBody>
      </p:sp>
      <p:sp>
        <p:nvSpPr>
          <p:cNvPr id="11" name="Rectangle 10"/>
          <p:cNvSpPr/>
          <p:nvPr/>
        </p:nvSpPr>
        <p:spPr>
          <a:xfrm>
            <a:off x="1943400" y="4867674"/>
            <a:ext cx="147109" cy="69250"/>
          </a:xfrm>
          <a:prstGeom prst="rect">
            <a:avLst/>
          </a:prstGeom>
        </p:spPr>
        <p:txBody>
          <a:bodyPr wrap="square" lIns="0" tIns="0" rIns="0" bIns="0">
            <a:spAutoFit/>
          </a:bodyPr>
          <a:lstStyle/>
          <a:p>
            <a:r>
              <a:rPr lang="en-US" sz="450" dirty="0">
                <a:solidFill>
                  <a:srgbClr val="5A5A5A"/>
                </a:solidFill>
                <a:cs typeface="Arial" panose="020B0604020202020204" pitchFamily="34" charset="0"/>
              </a:rPr>
              <a:t>Page</a:t>
            </a:r>
          </a:p>
        </p:txBody>
      </p:sp>
      <p:sp>
        <p:nvSpPr>
          <p:cNvPr id="13" name="Rectangle 12"/>
          <p:cNvSpPr/>
          <p:nvPr/>
        </p:nvSpPr>
        <p:spPr>
          <a:xfrm>
            <a:off x="459880" y="4867674"/>
            <a:ext cx="894159" cy="69250"/>
          </a:xfrm>
          <a:prstGeom prst="rect">
            <a:avLst/>
          </a:prstGeom>
        </p:spPr>
        <p:txBody>
          <a:bodyPr wrap="square" lIns="0" tIns="0" rIns="0" bIns="0">
            <a:spAutoFit/>
          </a:bodyPr>
          <a:lstStyle/>
          <a:p>
            <a:r>
              <a:rPr lang="en-US" sz="450" dirty="0">
                <a:solidFill>
                  <a:srgbClr val="5A5A5A"/>
                </a:solidFill>
                <a:cs typeface="Arial" panose="020B0604020202020204" pitchFamily="34" charset="0"/>
              </a:rPr>
              <a:t>© 2017 IBM Corporation</a:t>
            </a:r>
          </a:p>
        </p:txBody>
      </p:sp>
      <p:pic>
        <p:nvPicPr>
          <p:cNvPr id="6" name="image4.png"/>
          <p:cNvPicPr>
            <a:picLocks noChangeAspect="1"/>
          </p:cNvPicPr>
          <p:nvPr/>
        </p:nvPicPr>
        <p:blipFill>
          <a:blip r:embed="rId2"/>
          <a:stretch>
            <a:fillRect/>
          </a:stretch>
        </p:blipFill>
        <p:spPr>
          <a:xfrm>
            <a:off x="4773904" y="4913841"/>
            <a:ext cx="1319354" cy="172401"/>
          </a:xfrm>
          <a:prstGeom prst="rect">
            <a:avLst/>
          </a:prstGeom>
          <a:ln w="12700">
            <a:miter lim="400000"/>
          </a:ln>
        </p:spPr>
      </p:pic>
    </p:spTree>
    <p:extLst>
      <p:ext uri="{BB962C8B-B14F-4D97-AF65-F5344CB8AC3E}">
        <p14:creationId xmlns:p14="http://schemas.microsoft.com/office/powerpoint/2010/main" val="224903858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Title (above) + blank">
    <p:bg>
      <p:bgPr>
        <a:solidFill>
          <a:srgbClr val="ECECEC"/>
        </a:solidFill>
        <a:effectLst/>
      </p:bgPr>
    </p:bg>
    <p:spTree>
      <p:nvGrpSpPr>
        <p:cNvPr id="1" name=""/>
        <p:cNvGrpSpPr/>
        <p:nvPr/>
      </p:nvGrpSpPr>
      <p:grpSpPr>
        <a:xfrm>
          <a:off x="0" y="0"/>
          <a:ext cx="0" cy="0"/>
          <a:chOff x="0" y="0"/>
          <a:chExt cx="0" cy="0"/>
        </a:xfrm>
      </p:grpSpPr>
      <p:sp>
        <p:nvSpPr>
          <p:cNvPr id="318" name="Shape 318"/>
          <p:cNvSpPr>
            <a:spLocks noGrp="1"/>
          </p:cNvSpPr>
          <p:nvPr>
            <p:ph type="sldNum" sz="quarter" idx="2"/>
          </p:nvPr>
        </p:nvSpPr>
        <p:spPr>
          <a:xfrm>
            <a:off x="94114" y="4842481"/>
            <a:ext cx="157094" cy="155171"/>
          </a:xfrm>
          <a:prstGeom prst="rect">
            <a:avLst/>
          </a:prstGeom>
        </p:spPr>
        <p:txBody>
          <a:bodyPr/>
          <a:lstStyle>
            <a:lvl1pPr>
              <a:defRPr>
                <a:solidFill>
                  <a:srgbClr val="464646"/>
                </a:solidFill>
              </a:defRPr>
            </a:lvl1pPr>
          </a:lstStyle>
          <a:p>
            <a:fld id="{8F02080F-4F0A-4332-ABB7-F1D912A04587}" type="slidenum">
              <a:rPr lang="it-IT" smtClean="0"/>
              <a:t>‹#›</a:t>
            </a:fld>
            <a:endParaRPr lang="it-IT"/>
          </a:p>
        </p:txBody>
      </p:sp>
      <p:sp>
        <p:nvSpPr>
          <p:cNvPr id="319" name="Shape 319"/>
          <p:cNvSpPr>
            <a:spLocks noGrp="1"/>
          </p:cNvSpPr>
          <p:nvPr>
            <p:ph type="title"/>
          </p:nvPr>
        </p:nvSpPr>
        <p:spPr>
          <a:xfrm>
            <a:off x="171452" y="173739"/>
            <a:ext cx="3356083" cy="914401"/>
          </a:xfrm>
          <a:prstGeom prst="rect">
            <a:avLst/>
          </a:prstGeom>
        </p:spPr>
        <p:txBody>
          <a:bodyPr/>
          <a:lstStyle>
            <a:lvl1pPr>
              <a:lnSpc>
                <a:spcPct val="100000"/>
              </a:lnSpc>
              <a:defRPr sz="1500">
                <a:solidFill>
                  <a:srgbClr val="5A5A5A"/>
                </a:solidFill>
              </a:defRPr>
            </a:lvl1pPr>
          </a:lstStyle>
          <a:p>
            <a:r>
              <a:rPr lang="en-US"/>
              <a:t>Click to edit Master title style</a:t>
            </a:r>
            <a:endParaRPr/>
          </a:p>
        </p:txBody>
      </p:sp>
    </p:spTree>
    <p:extLst>
      <p:ext uri="{BB962C8B-B14F-4D97-AF65-F5344CB8AC3E}">
        <p14:creationId xmlns:p14="http://schemas.microsoft.com/office/powerpoint/2010/main" val="3544769436"/>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Cover Slide">
    <p:bg>
      <p:bgPr>
        <a:gradFill>
          <a:gsLst>
            <a:gs pos="0">
              <a:schemeClr val="accent2"/>
            </a:gs>
            <a:gs pos="100000">
              <a:schemeClr val="tx1"/>
            </a:gs>
          </a:gsLst>
          <a:lin ang="0" scaled="0"/>
        </a:gra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171450" y="4828032"/>
            <a:ext cx="4800600" cy="137160"/>
          </a:xfrm>
        </p:spPr>
        <p:txBody>
          <a:bodyPr/>
          <a:lstStyle>
            <a:lvl1pPr>
              <a:defRPr>
                <a:solidFill>
                  <a:schemeClr val="bg2"/>
                </a:solidFill>
              </a:defRPr>
            </a:lvl1pPr>
          </a:lstStyle>
          <a:p>
            <a:r>
              <a:rPr lang="de-DE"/>
              <a:t>IBM Cloud / July 2019 / © 2019 IBM Corporation</a:t>
            </a:r>
            <a:endParaRPr lang="en-US"/>
          </a:p>
        </p:txBody>
      </p:sp>
      <p:sp>
        <p:nvSpPr>
          <p:cNvPr id="4" name="Title 3"/>
          <p:cNvSpPr>
            <a:spLocks noGrp="1"/>
          </p:cNvSpPr>
          <p:nvPr>
            <p:ph type="title"/>
          </p:nvPr>
        </p:nvSpPr>
        <p:spPr>
          <a:xfrm>
            <a:off x="171451" y="203782"/>
            <a:ext cx="3086101" cy="4479344"/>
          </a:xfrm>
        </p:spPr>
        <p:txBody>
          <a:bodyPr/>
          <a:lstStyle>
            <a:lvl1pPr>
              <a:lnSpc>
                <a:spcPct val="90000"/>
              </a:lnSpc>
              <a:defRPr sz="1800" b="0">
                <a:solidFill>
                  <a:schemeClr val="bg2"/>
                </a:solidFill>
              </a:defRPr>
            </a:lvl1pPr>
          </a:lstStyle>
          <a:p>
            <a:r>
              <a:rPr lang="en-US" dirty="0"/>
              <a:t>Click to edit Master title style</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95360" y="241302"/>
            <a:ext cx="391192" cy="211455"/>
          </a:xfrm>
          <a:prstGeom prst="rect">
            <a:avLst/>
          </a:prstGeom>
        </p:spPr>
      </p:pic>
      <p:pic>
        <p:nvPicPr>
          <p:cNvPr id="14" name="Picture 13"/>
          <p:cNvPicPr>
            <a:picLocks noChangeAspect="1"/>
          </p:cNvPicPr>
          <p:nvPr userDrawn="1"/>
        </p:nvPicPr>
        <p:blipFill rotWithShape="1">
          <a:blip r:embed="rId3" cstate="email">
            <a:extLst>
              <a:ext uri="{28A0092B-C50C-407E-A947-70E740481C1C}">
                <a14:useLocalDpi xmlns:a14="http://schemas.microsoft.com/office/drawing/2010/main"/>
              </a:ext>
            </a:extLst>
          </a:blip>
          <a:srcRect l="15132" t="30197" r="15583" b="32340"/>
          <a:stretch/>
        </p:blipFill>
        <p:spPr>
          <a:xfrm>
            <a:off x="5558062" y="4604934"/>
            <a:ext cx="1180577" cy="398967"/>
          </a:xfrm>
          <a:prstGeom prst="rect">
            <a:avLst/>
          </a:prstGeom>
        </p:spPr>
      </p:pic>
      <p:pic>
        <p:nvPicPr>
          <p:cNvPr id="7" name="BCK_PEG_[01].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22974" y="1621626"/>
            <a:ext cx="1612053" cy="1900252"/>
          </a:xfrm>
          <a:prstGeom prst="rect">
            <a:avLst/>
          </a:prstGeom>
          <a:ln w="12700">
            <a:miter lim="400000"/>
          </a:ln>
        </p:spPr>
      </p:pic>
    </p:spTree>
    <p:extLst>
      <p:ext uri="{BB962C8B-B14F-4D97-AF65-F5344CB8AC3E}">
        <p14:creationId xmlns:p14="http://schemas.microsoft.com/office/powerpoint/2010/main" val="82870128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2"/>
                </a:solidFill>
              </a:defRPr>
            </a:lvl1pPr>
          </a:lstStyle>
          <a:p>
            <a:r>
              <a:rPr lang="de-DE"/>
              <a:t>IBM Cloud / July 2019 / © 2019 IBM Corporation</a:t>
            </a:r>
            <a:endParaRPr lang="en-US"/>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5" name="Title 4"/>
          <p:cNvSpPr>
            <a:spLocks noGrp="1"/>
          </p:cNvSpPr>
          <p:nvPr>
            <p:ph type="title"/>
          </p:nvPr>
        </p:nvSpPr>
        <p:spPr>
          <a:xfrm>
            <a:off x="171450" y="201168"/>
            <a:ext cx="3086100" cy="4493752"/>
          </a:xfrm>
        </p:spPr>
        <p:txBody>
          <a:bodyPr/>
          <a:lstStyle>
            <a:lvl1pPr>
              <a:lnSpc>
                <a:spcPct val="90000"/>
              </a:lnSpc>
              <a:defRPr>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162537187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July 2019 / © 2019 IBM Corporation</a:t>
            </a:r>
            <a:endParaRPr lang="en-US"/>
          </a:p>
        </p:txBody>
      </p:sp>
      <p:sp>
        <p:nvSpPr>
          <p:cNvPr id="6" name="Text Placeholder 5"/>
          <p:cNvSpPr>
            <a:spLocks noGrp="1"/>
          </p:cNvSpPr>
          <p:nvPr>
            <p:ph type="body" sz="quarter" idx="12"/>
          </p:nvPr>
        </p:nvSpPr>
        <p:spPr>
          <a:xfrm>
            <a:off x="171450" y="1123950"/>
            <a:ext cx="3086100" cy="3584448"/>
          </a:xfrm>
        </p:spPr>
        <p:txBody>
          <a:bodyPr/>
          <a:lstStyle>
            <a:lvl1pPr marL="0" indent="0">
              <a:spcBef>
                <a:spcPts val="0"/>
              </a:spcBef>
              <a:tabLst>
                <a:tab pos="2954983" algn="dec"/>
              </a:tabLst>
              <a:defRPr/>
            </a:lvl1pPr>
            <a:lvl2pPr marL="129773" indent="-129773">
              <a:spcBef>
                <a:spcPts val="0"/>
              </a:spcBef>
              <a:tabLst/>
              <a:defRPr/>
            </a:lvl2pPr>
            <a:lvl3pPr>
              <a:spcBef>
                <a:spcPts val="0"/>
              </a:spcBef>
              <a:defRPr/>
            </a:lvl3pPr>
            <a:lvl4pPr>
              <a:spcBef>
                <a:spcPts val="0"/>
              </a:spcBef>
              <a:defRPr/>
            </a:lvl4pPr>
            <a:lvl5pPr>
              <a:spcBef>
                <a:spcPts val="0"/>
              </a:spcBef>
              <a:defRPr/>
            </a:lvl5pPr>
          </a:lstStyle>
          <a:p>
            <a:pPr marL="0" marR="0" lvl="0" indent="0" algn="l" defTabSz="342884" rtl="0" eaLnBrk="1" fontAlgn="auto" latinLnBrk="0" hangingPunct="1">
              <a:lnSpc>
                <a:spcPct val="100000"/>
              </a:lnSpc>
              <a:spcBef>
                <a:spcPts val="0"/>
              </a:spcBef>
              <a:spcAft>
                <a:spcPts val="0"/>
              </a:spcAft>
              <a:buClrTx/>
              <a:buSzTx/>
              <a:buFont typeface="Arial"/>
              <a:buNone/>
              <a:tabLst>
                <a:tab pos="3017370"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3600450" y="1123950"/>
            <a:ext cx="3086100" cy="3584448"/>
          </a:xfrm>
        </p:spPr>
        <p:txBody>
          <a:bodyPr/>
          <a:lstStyle>
            <a:lvl1pPr marL="0" indent="0">
              <a:spcBef>
                <a:spcPts val="0"/>
              </a:spcBef>
              <a:tabLst>
                <a:tab pos="2954983"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342884" rtl="0" eaLnBrk="1" fontAlgn="auto" latinLnBrk="0" hangingPunct="1">
              <a:lnSpc>
                <a:spcPct val="100000"/>
              </a:lnSpc>
              <a:spcBef>
                <a:spcPts val="825"/>
              </a:spcBef>
              <a:spcAft>
                <a:spcPts val="0"/>
              </a:spcAft>
              <a:buClrTx/>
              <a:buSzTx/>
              <a:buFont typeface="Arial"/>
              <a:buNone/>
              <a:tabLst>
                <a:tab pos="3017370"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1852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3429001" y="2571750"/>
            <a:ext cx="3429000" cy="2571750"/>
          </a:xfrm>
          <a:solidFill>
            <a:srgbClr val="0064FF"/>
          </a:solidFill>
        </p:spPr>
        <p:txBody>
          <a:bodyPr lIns="228600" tIns="192024" rIns="228600" bIns="228600"/>
          <a:lstStyle>
            <a:lvl1pPr>
              <a:defRPr sz="1050">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8" name="Content Placeholder 7"/>
          <p:cNvSpPr>
            <a:spLocks noGrp="1"/>
          </p:cNvSpPr>
          <p:nvPr>
            <p:ph sz="quarter" idx="15"/>
          </p:nvPr>
        </p:nvSpPr>
        <p:spPr>
          <a:xfrm>
            <a:off x="5143500" y="0"/>
            <a:ext cx="1714500" cy="2571750"/>
          </a:xfrm>
          <a:solidFill>
            <a:srgbClr val="393939"/>
          </a:solidFill>
        </p:spPr>
        <p:txBody>
          <a:bodyPr lIns="228600" tIns="192024" rIns="228600" bIns="228600"/>
          <a:lstStyle>
            <a:lvl1pPr>
              <a:defRPr sz="105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3429000" y="0"/>
            <a:ext cx="1714500" cy="2571750"/>
          </a:xfrm>
          <a:solidFill>
            <a:srgbClr val="000F5E"/>
          </a:solidFill>
        </p:spPr>
        <p:txBody>
          <a:bodyPr lIns="228600" tIns="192024" rIns="228600" bIns="228600"/>
          <a:lstStyle>
            <a:lvl1pPr>
              <a:defRPr sz="1050">
                <a:solidFill>
                  <a:schemeClr val="bg2"/>
                </a:solidFill>
              </a:defRPr>
            </a:lvl1pPr>
          </a:lstStyle>
          <a:p>
            <a:pPr lvl="0"/>
            <a:r>
              <a:rPr lang="en-US" dirty="0"/>
              <a:t>Click to edit Master text styles</a:t>
            </a:r>
          </a:p>
        </p:txBody>
      </p:sp>
      <p:sp>
        <p:nvSpPr>
          <p:cNvPr id="5" name="Content Placeholder 4"/>
          <p:cNvSpPr>
            <a:spLocks noGrp="1"/>
          </p:cNvSpPr>
          <p:nvPr>
            <p:ph sz="quarter" idx="18"/>
          </p:nvPr>
        </p:nvSpPr>
        <p:spPr>
          <a:xfrm>
            <a:off x="0" y="2571751"/>
            <a:ext cx="3429000" cy="2111375"/>
          </a:xfrm>
          <a:solidFill>
            <a:schemeClr val="tx1"/>
          </a:solidFill>
        </p:spPr>
        <p:txBody>
          <a:bodyPr lIns="228600" tIns="192024" rIns="228600" bIns="228600"/>
          <a:lstStyle>
            <a:lvl1pPr>
              <a:defRPr sz="105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6" name="Title 5"/>
          <p:cNvSpPr>
            <a:spLocks noGrp="1"/>
          </p:cNvSpPr>
          <p:nvPr>
            <p:ph type="title"/>
          </p:nvPr>
        </p:nvSpPr>
        <p:spPr>
          <a:xfrm>
            <a:off x="0" y="-1"/>
            <a:ext cx="3428999" cy="2571751"/>
          </a:xfrm>
          <a:solidFill>
            <a:srgbClr val="0064FF"/>
          </a:solidFill>
        </p:spPr>
        <p:txBody>
          <a:bodyPr lIns="228600" tIns="201168" rIns="228600" bIns="228600"/>
          <a:lstStyle>
            <a:lvl1pPr>
              <a:defRPr>
                <a:solidFill>
                  <a:schemeClr val="bg2"/>
                </a:solidFill>
              </a:defRPr>
            </a:lvl1pPr>
          </a:lstStyle>
          <a:p>
            <a:r>
              <a:rPr lang="en-US" dirty="0"/>
              <a:t>Click to edit Master title style</a:t>
            </a:r>
          </a:p>
        </p:txBody>
      </p:sp>
      <p:sp>
        <p:nvSpPr>
          <p:cNvPr id="9" name="Footer Placeholder 3"/>
          <p:cNvSpPr>
            <a:spLocks noGrp="1"/>
          </p:cNvSpPr>
          <p:nvPr>
            <p:ph type="ftr" sz="quarter" idx="11"/>
          </p:nvPr>
        </p:nvSpPr>
        <p:spPr>
          <a:xfrm>
            <a:off x="171450" y="4895060"/>
            <a:ext cx="4800600" cy="137160"/>
          </a:xfrm>
        </p:spPr>
        <p:txBody>
          <a:body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pic>
        <p:nvPicPr>
          <p:cNvPr id="12" name="Picture 11">
            <a:hlinkClick r:id="rId2" action="ppaction://hlinksldjump"/>
            <a:extLst>
              <a:ext uri="{FF2B5EF4-FFF2-40B4-BE49-F238E27FC236}">
                <a16:creationId xmlns:a16="http://schemas.microsoft.com/office/drawing/2014/main" id="{4F252098-ACFF-CF41-8F29-7A0FD53BDA01}"/>
              </a:ext>
            </a:extLst>
          </p:cNvPr>
          <p:cNvPicPr>
            <a:picLocks noChangeAspect="1"/>
          </p:cNvPicPr>
          <p:nvPr userDrawn="1"/>
        </p:nvPicPr>
        <p:blipFill>
          <a:blip r:embed="rId3"/>
          <a:stretch>
            <a:fillRect/>
          </a:stretch>
        </p:blipFill>
        <p:spPr>
          <a:xfrm>
            <a:off x="6769143" y="5025025"/>
            <a:ext cx="52924" cy="70565"/>
          </a:xfrm>
          <a:prstGeom prst="rect">
            <a:avLst/>
          </a:prstGeom>
        </p:spPr>
      </p:pic>
    </p:spTree>
    <p:extLst>
      <p:ext uri="{BB962C8B-B14F-4D97-AF65-F5344CB8AC3E}">
        <p14:creationId xmlns:p14="http://schemas.microsoft.com/office/powerpoint/2010/main" val="114550845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171450" y="210315"/>
            <a:ext cx="3086100" cy="1003807"/>
          </a:xfrm>
        </p:spPr>
        <p:txBody>
          <a:bodyPr/>
          <a:lstStyle>
            <a:lvl1pPr>
              <a:defRPr sz="1181">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IBM Cloud / July 2019 / © 2019 IBM Corporation</a:t>
            </a:r>
            <a:endParaRPr lang="en-US"/>
          </a:p>
        </p:txBody>
      </p:sp>
      <p:sp>
        <p:nvSpPr>
          <p:cNvPr id="8" name="Text Placeholder 7"/>
          <p:cNvSpPr>
            <a:spLocks noGrp="1"/>
          </p:cNvSpPr>
          <p:nvPr>
            <p:ph type="body" sz="quarter" idx="12"/>
          </p:nvPr>
        </p:nvSpPr>
        <p:spPr>
          <a:xfrm>
            <a:off x="171450" y="1511555"/>
            <a:ext cx="3086100" cy="3108960"/>
          </a:xfrm>
        </p:spPr>
        <p:txBody>
          <a:bodyPr/>
          <a:lstStyle>
            <a:lvl1pPr>
              <a:lnSpc>
                <a:spcPct val="90000"/>
              </a:lnSpc>
              <a:spcBef>
                <a:spcPts val="0"/>
              </a:spcBef>
              <a:defRPr sz="7200" b="1" baseline="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255403342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171450" y="210315"/>
            <a:ext cx="3086100" cy="1003807"/>
          </a:xfrm>
        </p:spPr>
        <p:txBody>
          <a:bodyPr/>
          <a:lstStyle>
            <a:lvl1pPr>
              <a:defRPr sz="1181">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IBM Cloud / July 2019 / © 2019 IBM Corporation</a:t>
            </a:r>
            <a:endParaRPr lang="en-US"/>
          </a:p>
        </p:txBody>
      </p:sp>
      <p:sp>
        <p:nvSpPr>
          <p:cNvPr id="8" name="Text Placeholder 7"/>
          <p:cNvSpPr>
            <a:spLocks noGrp="1"/>
          </p:cNvSpPr>
          <p:nvPr>
            <p:ph type="body" sz="quarter" idx="12"/>
          </p:nvPr>
        </p:nvSpPr>
        <p:spPr>
          <a:xfrm>
            <a:off x="171450" y="1511555"/>
            <a:ext cx="3086100" cy="3108960"/>
          </a:xfrm>
        </p:spPr>
        <p:txBody>
          <a:bodyPr/>
          <a:lstStyle>
            <a:lvl1pPr>
              <a:lnSpc>
                <a:spcPct val="90000"/>
              </a:lnSpc>
              <a:spcBef>
                <a:spcPts val="0"/>
              </a:spcBef>
              <a:defRPr sz="7200" b="1" baseline="0">
                <a:solidFill>
                  <a:schemeClr val="bg2"/>
                </a:solidFill>
              </a:defRPr>
            </a:lvl1pPr>
          </a:lstStyle>
          <a:p>
            <a:pPr lvl="0"/>
            <a:r>
              <a:rPr lang="en-US"/>
              <a:t>Click to edit Master text styles</a:t>
            </a:r>
          </a:p>
        </p:txBody>
      </p:sp>
      <p:sp>
        <p:nvSpPr>
          <p:cNvPr id="6" name="Picture Placeholder 5"/>
          <p:cNvSpPr>
            <a:spLocks noGrp="1"/>
          </p:cNvSpPr>
          <p:nvPr>
            <p:ph type="pic" sz="quarter" idx="13"/>
          </p:nvPr>
        </p:nvSpPr>
        <p:spPr>
          <a:xfrm>
            <a:off x="3429000" y="0"/>
            <a:ext cx="3429000" cy="5143500"/>
          </a:xfrm>
        </p:spPr>
        <p:txBody>
          <a:bodyPr/>
          <a:lstStyle>
            <a:lvl1pPr>
              <a:defRPr>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112151461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171450" y="265179"/>
            <a:ext cx="6515100" cy="4473575"/>
          </a:xfrm>
        </p:spPr>
        <p:txBody>
          <a:bodyPr/>
          <a:lstStyle>
            <a:lvl1pPr>
              <a:lnSpc>
                <a:spcPct val="90000"/>
              </a:lnSpc>
              <a:defRPr sz="7200" b="1"/>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July 2019 / © 2019 IBM Corporation</a:t>
            </a:r>
            <a:endParaRPr lang="en-US"/>
          </a:p>
        </p:txBody>
      </p:sp>
    </p:spTree>
    <p:extLst>
      <p:ext uri="{BB962C8B-B14F-4D97-AF65-F5344CB8AC3E}">
        <p14:creationId xmlns:p14="http://schemas.microsoft.com/office/powerpoint/2010/main" val="249899573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71"/>
            <a:ext cx="3890597" cy="4520805"/>
          </a:xfrm>
        </p:spPr>
        <p:txBody>
          <a:bodyPr/>
          <a:lstStyle>
            <a:lvl1pPr marL="88102" indent="-88102">
              <a:tabLst/>
              <a:defRPr>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IBM Cloud / July 2019 / © 2019 IBM Corporation</a:t>
            </a:r>
            <a:endParaRPr lang="en-US"/>
          </a:p>
        </p:txBody>
      </p:sp>
    </p:spTree>
    <p:extLst>
      <p:ext uri="{BB962C8B-B14F-4D97-AF65-F5344CB8AC3E}">
        <p14:creationId xmlns:p14="http://schemas.microsoft.com/office/powerpoint/2010/main" val="395553301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171450" y="411480"/>
            <a:ext cx="3086100" cy="432805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July 2019 / © 2019 IBM Corporation</a:t>
            </a:r>
            <a:endParaRPr lang="en-US"/>
          </a:p>
        </p:txBody>
      </p:sp>
      <p:sp>
        <p:nvSpPr>
          <p:cNvPr id="6" name="Text Placeholder 5"/>
          <p:cNvSpPr>
            <a:spLocks noGrp="1"/>
          </p:cNvSpPr>
          <p:nvPr>
            <p:ph type="body" sz="quarter" idx="12"/>
          </p:nvPr>
        </p:nvSpPr>
        <p:spPr>
          <a:xfrm>
            <a:off x="3600450" y="493776"/>
            <a:ext cx="3086100" cy="4199730"/>
          </a:xfrm>
        </p:spPr>
        <p:txBody>
          <a:bodyPr/>
          <a:lstStyle>
            <a:lvl1pPr>
              <a:spcBef>
                <a:spcPts val="825"/>
              </a:spcBef>
              <a:spcAft>
                <a:spcPts val="0"/>
              </a:spcAft>
              <a:defRPr/>
            </a:lvl1pPr>
            <a:lvl2pPr>
              <a:spcBef>
                <a:spcPts val="825"/>
              </a:spcBef>
              <a:defRPr/>
            </a:lvl2pPr>
            <a:lvl3pPr>
              <a:spcBef>
                <a:spcPts val="825"/>
              </a:spcBef>
              <a:defRPr/>
            </a:lvl3pPr>
            <a:lvl4pPr>
              <a:spcBef>
                <a:spcPts val="825"/>
              </a:spcBef>
              <a:defRPr/>
            </a:lvl4pPr>
            <a:lvl5pPr>
              <a:spcBef>
                <a:spcPts val="825"/>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171450" y="200566"/>
            <a:ext cx="3086100" cy="300037"/>
          </a:xfrm>
        </p:spPr>
        <p:txBody>
          <a:bodyPr/>
          <a:lstStyle>
            <a:lvl1pPr>
              <a:defRPr sz="844"/>
            </a:lvl1pPr>
          </a:lstStyle>
          <a:p>
            <a:pPr lvl="0"/>
            <a:r>
              <a:rPr lang="en-US"/>
              <a:t>Click to edit Master text styles</a:t>
            </a:r>
          </a:p>
        </p:txBody>
      </p:sp>
    </p:spTree>
    <p:extLst>
      <p:ext uri="{BB962C8B-B14F-4D97-AF65-F5344CB8AC3E}">
        <p14:creationId xmlns:p14="http://schemas.microsoft.com/office/powerpoint/2010/main" val="309666625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9593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July 2019 / © 2019 IBM Corporation</a:t>
            </a:r>
            <a:endParaRPr lang="en-US"/>
          </a:p>
        </p:txBody>
      </p:sp>
      <p:sp>
        <p:nvSpPr>
          <p:cNvPr id="8" name="Text Placeholder 7"/>
          <p:cNvSpPr>
            <a:spLocks noGrp="1"/>
          </p:cNvSpPr>
          <p:nvPr>
            <p:ph type="body" sz="quarter" idx="12"/>
          </p:nvPr>
        </p:nvSpPr>
        <p:spPr>
          <a:xfrm>
            <a:off x="171450" y="1124715"/>
            <a:ext cx="3086100" cy="3585845"/>
          </a:xfrm>
        </p:spPr>
        <p:txBody>
          <a:bodyPr/>
          <a:lstStyle>
            <a:lvl1pPr>
              <a:spcBef>
                <a:spcPts val="0"/>
              </a:spcBef>
              <a:defRPr sz="1069"/>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p:nvPr>
        </p:nvSpPr>
        <p:spPr>
          <a:xfrm>
            <a:off x="3600450" y="1124715"/>
            <a:ext cx="3086100" cy="3585845"/>
          </a:xfrm>
        </p:spPr>
        <p:txBody>
          <a:bodyPr/>
          <a:lstStyle>
            <a:lvl1pPr>
              <a:spcBef>
                <a:spcPts val="0"/>
              </a:spcBef>
              <a:defRPr sz="1069"/>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576835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171450" y="411480"/>
            <a:ext cx="48006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July 2019 / © 2019 IBM Corporation</a:t>
            </a:r>
            <a:endParaRPr lang="en-US"/>
          </a:p>
        </p:txBody>
      </p:sp>
      <p:sp>
        <p:nvSpPr>
          <p:cNvPr id="6" name="Text Placeholder 5"/>
          <p:cNvSpPr>
            <a:spLocks noGrp="1"/>
          </p:cNvSpPr>
          <p:nvPr>
            <p:ph type="body" sz="quarter" idx="12"/>
          </p:nvPr>
        </p:nvSpPr>
        <p:spPr>
          <a:xfrm>
            <a:off x="3600450" y="1093470"/>
            <a:ext cx="3086100" cy="3589656"/>
          </a:xfrm>
        </p:spPr>
        <p:txBody>
          <a:bodyPr/>
          <a:lstStyle>
            <a:lvl1pPr>
              <a:defRPr sz="118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171450" y="201171"/>
            <a:ext cx="3086100" cy="300037"/>
          </a:xfrm>
        </p:spPr>
        <p:txBody>
          <a:bodyPr/>
          <a:lstStyle>
            <a:lvl1pPr>
              <a:defRPr sz="844"/>
            </a:lvl1pPr>
          </a:lstStyle>
          <a:p>
            <a:pPr lvl="0"/>
            <a:r>
              <a:rPr lang="en-US"/>
              <a:t>Click to edit Master text styles</a:t>
            </a:r>
          </a:p>
        </p:txBody>
      </p:sp>
      <p:sp>
        <p:nvSpPr>
          <p:cNvPr id="7" name="Text Placeholder 6"/>
          <p:cNvSpPr>
            <a:spLocks noGrp="1"/>
          </p:cNvSpPr>
          <p:nvPr>
            <p:ph type="body" sz="quarter" idx="14"/>
          </p:nvPr>
        </p:nvSpPr>
        <p:spPr>
          <a:xfrm>
            <a:off x="171450" y="1093473"/>
            <a:ext cx="3086100" cy="3589655"/>
          </a:xfrm>
        </p:spPr>
        <p:txBody>
          <a:bodyPr/>
          <a:lstStyle>
            <a:lvl1pPr>
              <a:defRPr sz="118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0592415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July 2019 / © 2019 IBM Corporation</a:t>
            </a:r>
            <a:endParaRPr lang="en-US"/>
          </a:p>
        </p:txBody>
      </p:sp>
      <p:sp>
        <p:nvSpPr>
          <p:cNvPr id="6" name="Content Placeholder 5"/>
          <p:cNvSpPr>
            <a:spLocks noGrp="1"/>
          </p:cNvSpPr>
          <p:nvPr>
            <p:ph sz="quarter" idx="12"/>
          </p:nvPr>
        </p:nvSpPr>
        <p:spPr>
          <a:xfrm>
            <a:off x="171450" y="995521"/>
            <a:ext cx="3086100" cy="3687607"/>
          </a:xfrm>
        </p:spPr>
        <p:txBody>
          <a:bodyPr/>
          <a:lstStyle>
            <a:lvl1pPr>
              <a:defRPr sz="1800"/>
            </a:lvl1pPr>
          </a:lstStyle>
          <a:p>
            <a:pPr lvl="0"/>
            <a:r>
              <a:rPr lang="en-US"/>
              <a:t>Click to edit Master text styles</a:t>
            </a:r>
          </a:p>
        </p:txBody>
      </p:sp>
      <p:sp>
        <p:nvSpPr>
          <p:cNvPr id="8" name="Content Placeholder 7"/>
          <p:cNvSpPr>
            <a:spLocks noGrp="1"/>
          </p:cNvSpPr>
          <p:nvPr>
            <p:ph sz="quarter" idx="13"/>
          </p:nvPr>
        </p:nvSpPr>
        <p:spPr>
          <a:xfrm>
            <a:off x="3600450" y="1116651"/>
            <a:ext cx="3086100" cy="3566477"/>
          </a:xfrm>
        </p:spPr>
        <p:txBody>
          <a:bodyPr/>
          <a:lstStyle>
            <a:lvl1pPr>
              <a:defRPr sz="1069"/>
            </a:lvl1pPr>
            <a:lvl2pPr>
              <a:defRPr sz="1069"/>
            </a:lvl2pPr>
            <a:lvl3pPr>
              <a:defRPr sz="1069"/>
            </a:lvl3pPr>
            <a:lvl4pPr>
              <a:defRPr sz="1069"/>
            </a:lvl4pPr>
            <a:lvl5pPr>
              <a:defRPr sz="106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991243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171450" y="411480"/>
            <a:ext cx="48006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July 2019 / © 2019 IBM Corporation</a:t>
            </a:r>
            <a:endParaRPr lang="en-US"/>
          </a:p>
        </p:txBody>
      </p:sp>
      <p:sp>
        <p:nvSpPr>
          <p:cNvPr id="6" name="Text Placeholder 5"/>
          <p:cNvSpPr>
            <a:spLocks noGrp="1"/>
          </p:cNvSpPr>
          <p:nvPr>
            <p:ph type="body" sz="quarter" idx="12"/>
          </p:nvPr>
        </p:nvSpPr>
        <p:spPr>
          <a:xfrm>
            <a:off x="3600450" y="1093472"/>
            <a:ext cx="1371600" cy="3589655"/>
          </a:xfrm>
        </p:spPr>
        <p:txBody>
          <a:bodyPr/>
          <a:lstStyle>
            <a:lvl1pPr>
              <a:defRPr sz="1181"/>
            </a:lvl1pPr>
            <a:lvl2pPr marL="0" indent="0">
              <a:spcBef>
                <a:spcPts val="825"/>
              </a:spcBef>
              <a:buFontTx/>
              <a:buNone/>
              <a:defRPr sz="844"/>
            </a:lvl2pPr>
            <a:lvl3pPr>
              <a:defRPr sz="844"/>
            </a:lvl3pPr>
            <a:lvl4pPr>
              <a:defRPr sz="844"/>
            </a:lvl4pPr>
            <a:lvl5pPr>
              <a:defRPr sz="84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171450" y="201171"/>
            <a:ext cx="3086100" cy="300037"/>
          </a:xfrm>
        </p:spPr>
        <p:txBody>
          <a:bodyPr/>
          <a:lstStyle>
            <a:lvl1pPr>
              <a:defRPr sz="844"/>
            </a:lvl1pPr>
          </a:lstStyle>
          <a:p>
            <a:pPr lvl="0"/>
            <a:r>
              <a:rPr lang="en-US"/>
              <a:t>Click to edit Master text styles</a:t>
            </a:r>
          </a:p>
        </p:txBody>
      </p:sp>
      <p:sp>
        <p:nvSpPr>
          <p:cNvPr id="7" name="Text Placeholder 6"/>
          <p:cNvSpPr>
            <a:spLocks noGrp="1"/>
          </p:cNvSpPr>
          <p:nvPr>
            <p:ph type="body" sz="quarter" idx="14"/>
          </p:nvPr>
        </p:nvSpPr>
        <p:spPr>
          <a:xfrm>
            <a:off x="171450" y="1093472"/>
            <a:ext cx="1371600" cy="3589655"/>
          </a:xfrm>
        </p:spPr>
        <p:txBody>
          <a:bodyPr/>
          <a:lstStyle>
            <a:lvl1pPr>
              <a:spcBef>
                <a:spcPts val="825"/>
              </a:spcBef>
              <a:defRPr sz="1181"/>
            </a:lvl1pPr>
            <a:lvl2pPr marL="0" indent="0">
              <a:spcBef>
                <a:spcPts val="825"/>
              </a:spcBef>
              <a:buFontTx/>
              <a:buNone/>
              <a:defRPr sz="844"/>
            </a:lvl2pPr>
            <a:lvl3pPr>
              <a:defRPr sz="844"/>
            </a:lvl3pPr>
            <a:lvl4pPr>
              <a:defRPr sz="844"/>
            </a:lvl4pPr>
            <a:lvl5pPr>
              <a:defRPr sz="84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1885950" y="1093472"/>
            <a:ext cx="1371600" cy="3589655"/>
          </a:xfrm>
        </p:spPr>
        <p:txBody>
          <a:bodyPr/>
          <a:lstStyle>
            <a:lvl1pPr>
              <a:defRPr sz="1181"/>
            </a:lvl1pPr>
            <a:lvl2pPr marL="0" indent="0">
              <a:spcBef>
                <a:spcPts val="825"/>
              </a:spcBef>
              <a:buFontTx/>
              <a:buNone/>
              <a:defRPr sz="844"/>
            </a:lvl2pPr>
            <a:lvl3pPr>
              <a:defRPr sz="844"/>
            </a:lvl3pPr>
            <a:lvl4pPr>
              <a:defRPr sz="844"/>
            </a:lvl4pPr>
            <a:lvl5pPr>
              <a:defRPr sz="84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5314950" y="1093472"/>
            <a:ext cx="1371600" cy="3589655"/>
          </a:xfrm>
        </p:spPr>
        <p:txBody>
          <a:bodyPr/>
          <a:lstStyle>
            <a:lvl1pPr>
              <a:defRPr sz="1181"/>
            </a:lvl1pPr>
            <a:lvl2pPr marL="0" indent="0">
              <a:spcBef>
                <a:spcPts val="825"/>
              </a:spcBef>
              <a:buFontTx/>
              <a:buNone/>
              <a:defRPr sz="844"/>
            </a:lvl2pPr>
            <a:lvl3pPr>
              <a:defRPr sz="844"/>
            </a:lvl3pPr>
            <a:lvl4pPr>
              <a:defRPr sz="844"/>
            </a:lvl4pPr>
            <a:lvl5pPr>
              <a:defRPr sz="84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548070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3429000" y="0"/>
            <a:ext cx="3429000" cy="5143500"/>
          </a:xfrm>
        </p:spPr>
        <p:txBody>
          <a:bodyPr/>
          <a:lstStyle/>
          <a:p>
            <a:r>
              <a:rPr lang="en-US"/>
              <a:t>Drag picture to placeholder or click icon to add</a:t>
            </a:r>
          </a:p>
        </p:txBody>
      </p:sp>
      <p:sp>
        <p:nvSpPr>
          <p:cNvPr id="2" name="Title 1"/>
          <p:cNvSpPr>
            <a:spLocks noGrp="1"/>
          </p:cNvSpPr>
          <p:nvPr>
            <p:ph type="title"/>
          </p:nvPr>
        </p:nvSpPr>
        <p:spPr>
          <a:xfrm>
            <a:off x="171450" y="411480"/>
            <a:ext cx="30861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July 2019 / © 2019 IBM Corporation</a:t>
            </a:r>
            <a:endParaRPr lang="en-US"/>
          </a:p>
        </p:txBody>
      </p:sp>
      <p:sp>
        <p:nvSpPr>
          <p:cNvPr id="12" name="Text Placeholder 11"/>
          <p:cNvSpPr>
            <a:spLocks noGrp="1"/>
          </p:cNvSpPr>
          <p:nvPr>
            <p:ph type="body" sz="quarter" idx="13"/>
          </p:nvPr>
        </p:nvSpPr>
        <p:spPr>
          <a:xfrm>
            <a:off x="171450" y="201171"/>
            <a:ext cx="3086100" cy="300037"/>
          </a:xfrm>
        </p:spPr>
        <p:txBody>
          <a:bodyPr/>
          <a:lstStyle>
            <a:lvl1pPr>
              <a:defRPr sz="844"/>
            </a:lvl1pPr>
          </a:lstStyle>
          <a:p>
            <a:pPr lvl="0"/>
            <a:r>
              <a:rPr lang="en-US"/>
              <a:t>Click to edit Master text styles</a:t>
            </a:r>
          </a:p>
        </p:txBody>
      </p:sp>
      <p:sp>
        <p:nvSpPr>
          <p:cNvPr id="7" name="Text Placeholder 6"/>
          <p:cNvSpPr>
            <a:spLocks noGrp="1"/>
          </p:cNvSpPr>
          <p:nvPr>
            <p:ph type="body" sz="quarter" idx="14"/>
          </p:nvPr>
        </p:nvSpPr>
        <p:spPr>
          <a:xfrm>
            <a:off x="171450" y="1097283"/>
            <a:ext cx="3086100" cy="3585845"/>
          </a:xfrm>
        </p:spPr>
        <p:txBody>
          <a:bodyPr/>
          <a:lstStyle>
            <a:lvl1pPr>
              <a:defRPr sz="118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6002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G BLUE TITLE">
    <p:bg>
      <p:bgPr>
        <a:solidFill>
          <a:schemeClr val="accent2"/>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171450" y="228601"/>
            <a:ext cx="3238501" cy="650241"/>
          </a:xfrm>
          <a:noFill/>
        </p:spPr>
        <p:txBody>
          <a:bodyPr lIns="0" tIns="0" rIns="228600" bIns="228600">
            <a:noAutofit/>
          </a:bodyPr>
          <a:lstStyle>
            <a:lvl1pPr>
              <a:defRPr>
                <a:solidFill>
                  <a:schemeClr val="bg2"/>
                </a:solidFill>
              </a:defRPr>
            </a:lvl1pPr>
          </a:lstStyle>
          <a:p>
            <a:r>
              <a:rPr lang="en-US"/>
              <a:t>Click to edit Master title style</a:t>
            </a:r>
            <a:endParaRPr lang="en-US" dirty="0"/>
          </a:p>
        </p:txBody>
      </p:sp>
      <p:sp>
        <p:nvSpPr>
          <p:cNvPr id="5" name="Footer Placeholder 3"/>
          <p:cNvSpPr>
            <a:spLocks noGrp="1"/>
          </p:cNvSpPr>
          <p:nvPr>
            <p:ph type="ftr" sz="quarter" idx="11"/>
          </p:nvPr>
        </p:nvSpPr>
        <p:spPr>
          <a:xfrm>
            <a:off x="171450" y="4895060"/>
            <a:ext cx="4800600" cy="137160"/>
          </a:xfrm>
        </p:spPr>
        <p:txBody>
          <a:body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spTree>
    <p:extLst>
      <p:ext uri="{BB962C8B-B14F-4D97-AF65-F5344CB8AC3E}">
        <p14:creationId xmlns:p14="http://schemas.microsoft.com/office/powerpoint/2010/main" val="390095238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3429000" y="0"/>
            <a:ext cx="3429000" cy="5143500"/>
          </a:xfrm>
        </p:spPr>
        <p:txBody>
          <a:bodyPr/>
          <a:lstStyle/>
          <a:p>
            <a:r>
              <a:rPr lang="en-US"/>
              <a:t>Drag picture to placeholder or click icon to add</a:t>
            </a:r>
          </a:p>
        </p:txBody>
      </p:sp>
      <p:sp>
        <p:nvSpPr>
          <p:cNvPr id="2" name="Title 1"/>
          <p:cNvSpPr>
            <a:spLocks noGrp="1"/>
          </p:cNvSpPr>
          <p:nvPr>
            <p:ph type="title"/>
          </p:nvPr>
        </p:nvSpPr>
        <p:spPr>
          <a:xfrm>
            <a:off x="171450" y="201168"/>
            <a:ext cx="30861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July 2019 / © 2019 IBM Corporation</a:t>
            </a:r>
            <a:endParaRPr lang="en-US"/>
          </a:p>
        </p:txBody>
      </p:sp>
      <p:sp>
        <p:nvSpPr>
          <p:cNvPr id="7" name="Text Placeholder 6"/>
          <p:cNvSpPr>
            <a:spLocks noGrp="1"/>
          </p:cNvSpPr>
          <p:nvPr>
            <p:ph type="body" sz="quarter" idx="14"/>
          </p:nvPr>
        </p:nvSpPr>
        <p:spPr>
          <a:xfrm>
            <a:off x="171450" y="1097282"/>
            <a:ext cx="1371600" cy="3585845"/>
          </a:xfrm>
        </p:spPr>
        <p:txBody>
          <a:bodyPr/>
          <a:lstStyle>
            <a:lvl1pPr>
              <a:spcBef>
                <a:spcPts val="825"/>
              </a:spcBef>
              <a:defRPr sz="1181"/>
            </a:lvl1pPr>
            <a:lvl2pPr marL="0" indent="0">
              <a:spcBef>
                <a:spcPts val="825"/>
              </a:spcBef>
              <a:buFontTx/>
              <a:buNone/>
              <a:defRPr sz="844"/>
            </a:lvl2pPr>
            <a:lvl3pPr>
              <a:defRPr sz="844"/>
            </a:lvl3pPr>
            <a:lvl4pPr>
              <a:defRPr sz="844"/>
            </a:lvl4pPr>
            <a:lvl5pPr>
              <a:defRPr sz="84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1885950" y="1097282"/>
            <a:ext cx="1371600" cy="3585845"/>
          </a:xfrm>
        </p:spPr>
        <p:txBody>
          <a:bodyPr/>
          <a:lstStyle>
            <a:lvl1pPr>
              <a:defRPr sz="1181"/>
            </a:lvl1pPr>
            <a:lvl2pPr marL="0" indent="0">
              <a:spcBef>
                <a:spcPts val="825"/>
              </a:spcBef>
              <a:buFontTx/>
              <a:buNone/>
              <a:defRPr sz="844"/>
            </a:lvl2pPr>
            <a:lvl3pPr>
              <a:defRPr sz="844"/>
            </a:lvl3pPr>
            <a:lvl4pPr>
              <a:defRPr sz="844"/>
            </a:lvl4pPr>
            <a:lvl5pPr>
              <a:defRPr sz="84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8722657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171450" y="1033272"/>
            <a:ext cx="3086100" cy="356616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July 2019 / © 2019 IBM Corporation</a:t>
            </a:r>
            <a:endParaRPr lang="en-US"/>
          </a:p>
        </p:txBody>
      </p:sp>
      <p:sp>
        <p:nvSpPr>
          <p:cNvPr id="6" name="Text Placeholder 5"/>
          <p:cNvSpPr>
            <a:spLocks noGrp="1"/>
          </p:cNvSpPr>
          <p:nvPr>
            <p:ph type="body" sz="quarter" idx="12"/>
          </p:nvPr>
        </p:nvSpPr>
        <p:spPr>
          <a:xfrm>
            <a:off x="3600450" y="1097283"/>
            <a:ext cx="1371600" cy="3501445"/>
          </a:xfrm>
        </p:spPr>
        <p:txBody>
          <a:bodyPr/>
          <a:lstStyle>
            <a:lvl1pPr>
              <a:defRPr sz="1181"/>
            </a:lvl1pPr>
            <a:lvl2pPr marL="0" indent="0">
              <a:spcBef>
                <a:spcPts val="825"/>
              </a:spcBef>
              <a:buFontTx/>
              <a:buNone/>
              <a:defRPr sz="844"/>
            </a:lvl2pPr>
            <a:lvl3pPr>
              <a:defRPr sz="844"/>
            </a:lvl3pPr>
            <a:lvl4pPr>
              <a:defRPr sz="844"/>
            </a:lvl4pPr>
            <a:lvl5pPr>
              <a:defRPr sz="844"/>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171450" y="201171"/>
            <a:ext cx="3086100" cy="300037"/>
          </a:xfrm>
        </p:spPr>
        <p:txBody>
          <a:bodyPr/>
          <a:lstStyle>
            <a:lvl1pPr>
              <a:defRPr sz="844"/>
            </a:lvl1pPr>
          </a:lstStyle>
          <a:p>
            <a:pPr lvl="0"/>
            <a:r>
              <a:rPr lang="en-US"/>
              <a:t>Click to edit Master text styles</a:t>
            </a:r>
          </a:p>
        </p:txBody>
      </p:sp>
      <p:sp>
        <p:nvSpPr>
          <p:cNvPr id="10" name="Text Placeholder 9"/>
          <p:cNvSpPr>
            <a:spLocks noGrp="1"/>
          </p:cNvSpPr>
          <p:nvPr>
            <p:ph type="body" sz="quarter" idx="16"/>
          </p:nvPr>
        </p:nvSpPr>
        <p:spPr>
          <a:xfrm>
            <a:off x="5314950" y="1097283"/>
            <a:ext cx="1371600" cy="3501445"/>
          </a:xfrm>
        </p:spPr>
        <p:txBody>
          <a:bodyPr/>
          <a:lstStyle>
            <a:lvl1pPr>
              <a:defRPr sz="1181"/>
            </a:lvl1pPr>
            <a:lvl2pPr marL="0" indent="0">
              <a:spcBef>
                <a:spcPts val="825"/>
              </a:spcBef>
              <a:buFontTx/>
              <a:buNone/>
              <a:defRPr sz="844"/>
            </a:lvl2pPr>
            <a:lvl3pPr>
              <a:defRPr sz="844"/>
            </a:lvl3pPr>
            <a:lvl4pPr>
              <a:defRPr sz="844"/>
            </a:lvl4pPr>
            <a:lvl5pPr>
              <a:defRPr sz="84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2215491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3429000" y="0"/>
            <a:ext cx="3429000" cy="5143500"/>
          </a:xfrm>
          <a:prstGeom prst="rect">
            <a:avLst/>
          </a:prstGeom>
          <a:solidFill>
            <a:schemeClr val="tx1"/>
          </a:solidFill>
        </p:spPr>
        <p:txBody>
          <a:bodyPr wrap="square" lIns="0" tIns="0" rIns="0" bIns="0" rtlCol="0" anchor="ctr">
            <a:noAutofit/>
          </a:bodyPr>
          <a:lstStyle/>
          <a:p>
            <a:pPr algn="ctr"/>
            <a:endParaRPr lang="en-US" sz="900">
              <a:solidFill>
                <a:srgbClr val="FFFFFF"/>
              </a:solidFill>
              <a:latin typeface="Arial"/>
              <a:cs typeface="Arial"/>
            </a:endParaRPr>
          </a:p>
        </p:txBody>
      </p:sp>
      <p:sp>
        <p:nvSpPr>
          <p:cNvPr id="2" name="Title 1"/>
          <p:cNvSpPr>
            <a:spLocks noGrp="1"/>
          </p:cNvSpPr>
          <p:nvPr>
            <p:ph type="title"/>
          </p:nvPr>
        </p:nvSpPr>
        <p:spPr>
          <a:xfrm>
            <a:off x="171450" y="1033272"/>
            <a:ext cx="3086100" cy="356616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July 2019 / © 2019 IBM Corporation</a:t>
            </a:r>
            <a:endParaRPr lang="en-US"/>
          </a:p>
        </p:txBody>
      </p:sp>
      <p:sp>
        <p:nvSpPr>
          <p:cNvPr id="6" name="Text Placeholder 5"/>
          <p:cNvSpPr>
            <a:spLocks noGrp="1"/>
          </p:cNvSpPr>
          <p:nvPr>
            <p:ph type="body" sz="quarter" idx="12"/>
          </p:nvPr>
        </p:nvSpPr>
        <p:spPr>
          <a:xfrm>
            <a:off x="3600450" y="1124714"/>
            <a:ext cx="3086100" cy="3501445"/>
          </a:xfrm>
        </p:spPr>
        <p:txBody>
          <a:bodyPr/>
          <a:lstStyle>
            <a:lvl1pPr>
              <a:defRPr>
                <a:solidFill>
                  <a:schemeClr val="bg2"/>
                </a:solidFill>
              </a:defRPr>
            </a:lvl1pPr>
            <a:lvl2pPr marL="0" indent="0">
              <a:spcBef>
                <a:spcPts val="825"/>
              </a:spcBef>
              <a:buFontTx/>
              <a:buNone/>
              <a:defRPr sz="844">
                <a:solidFill>
                  <a:schemeClr val="bg2"/>
                </a:solidFill>
              </a:defRPr>
            </a:lvl2pPr>
            <a:lvl3pPr>
              <a:defRPr sz="844">
                <a:solidFill>
                  <a:schemeClr val="bg2"/>
                </a:solidFill>
              </a:defRPr>
            </a:lvl3pPr>
            <a:lvl4pPr>
              <a:defRPr sz="844">
                <a:solidFill>
                  <a:schemeClr val="bg2"/>
                </a:solidFill>
              </a:defRPr>
            </a:lvl4pPr>
            <a:lvl5pPr>
              <a:defRPr sz="844">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171450" y="201171"/>
            <a:ext cx="3086100" cy="300037"/>
          </a:xfrm>
        </p:spPr>
        <p:txBody>
          <a:bodyPr/>
          <a:lstStyle>
            <a:lvl1pPr>
              <a:defRPr sz="844"/>
            </a:lvl1pPr>
          </a:lstStyle>
          <a:p>
            <a:pPr lvl="0"/>
            <a:r>
              <a:rPr lang="en-US"/>
              <a:t>Click to edit Master text styles</a:t>
            </a:r>
          </a:p>
        </p:txBody>
      </p:sp>
    </p:spTree>
    <p:extLst>
      <p:ext uri="{BB962C8B-B14F-4D97-AF65-F5344CB8AC3E}">
        <p14:creationId xmlns:p14="http://schemas.microsoft.com/office/powerpoint/2010/main" val="10225756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3429000" y="0"/>
            <a:ext cx="3429000" cy="5143500"/>
          </a:xfrm>
        </p:spPr>
        <p:txBody>
          <a:bodyPr/>
          <a:lstStyle/>
          <a:p>
            <a:r>
              <a:rPr lang="en-US"/>
              <a:t>Drag picture to placeholder or click icon to add</a:t>
            </a:r>
          </a:p>
        </p:txBody>
      </p:sp>
      <p:sp>
        <p:nvSpPr>
          <p:cNvPr id="2" name="Title 1"/>
          <p:cNvSpPr>
            <a:spLocks noGrp="1"/>
          </p:cNvSpPr>
          <p:nvPr>
            <p:ph type="title"/>
          </p:nvPr>
        </p:nvSpPr>
        <p:spPr>
          <a:xfrm>
            <a:off x="171450" y="201171"/>
            <a:ext cx="30861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July 2019 / © 2019 IBM Corporation</a:t>
            </a:r>
            <a:endParaRPr lang="en-US"/>
          </a:p>
        </p:txBody>
      </p:sp>
    </p:spTree>
    <p:extLst>
      <p:ext uri="{BB962C8B-B14F-4D97-AF65-F5344CB8AC3E}">
        <p14:creationId xmlns:p14="http://schemas.microsoft.com/office/powerpoint/2010/main" val="45326740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71"/>
            <a:ext cx="30861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July 2019 / © 2019 IBM Corporation</a:t>
            </a:r>
            <a:endParaRPr lang="en-US"/>
          </a:p>
        </p:txBody>
      </p:sp>
    </p:spTree>
    <p:extLst>
      <p:ext uri="{BB962C8B-B14F-4D97-AF65-F5344CB8AC3E}">
        <p14:creationId xmlns:p14="http://schemas.microsoft.com/office/powerpoint/2010/main" val="357914834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381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July 2019 / © 2019 IBM Corporation</a:t>
            </a:r>
            <a:endParaRPr lang="en-US"/>
          </a:p>
        </p:txBody>
      </p:sp>
    </p:spTree>
    <p:extLst>
      <p:ext uri="{BB962C8B-B14F-4D97-AF65-F5344CB8AC3E}">
        <p14:creationId xmlns:p14="http://schemas.microsoft.com/office/powerpoint/2010/main" val="6349858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3429001" y="2571750"/>
            <a:ext cx="3429000" cy="2571750"/>
          </a:xfrm>
          <a:solidFill>
            <a:schemeClr val="accent3"/>
          </a:solidFill>
        </p:spPr>
        <p:txBody>
          <a:bodyPr lIns="228594" tIns="192019" rIns="228594" bIns="228594"/>
          <a:lstStyle>
            <a:lvl1pPr>
              <a:defRPr sz="1069">
                <a:solidFill>
                  <a:schemeClr val="bg2"/>
                </a:solidFill>
              </a:defRPr>
            </a:lvl1pPr>
          </a:lstStyle>
          <a:p>
            <a:pPr lvl="0"/>
            <a:r>
              <a:rPr lang="en-US" dirty="0"/>
              <a:t>Click to 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July 2019 / © 2019 IBM Corporation</a:t>
            </a:r>
            <a:endParaRPr lang="en-US"/>
          </a:p>
        </p:txBody>
      </p:sp>
      <p:sp>
        <p:nvSpPr>
          <p:cNvPr id="12" name="Text Placeholder 11"/>
          <p:cNvSpPr>
            <a:spLocks noGrp="1"/>
          </p:cNvSpPr>
          <p:nvPr>
            <p:ph type="body" sz="quarter" idx="13"/>
          </p:nvPr>
        </p:nvSpPr>
        <p:spPr>
          <a:xfrm>
            <a:off x="171450" y="182882"/>
            <a:ext cx="3086100" cy="300037"/>
          </a:xfrm>
        </p:spPr>
        <p:txBody>
          <a:bodyPr/>
          <a:lstStyle>
            <a:lvl1pPr>
              <a:defRPr sz="1181"/>
            </a:lvl1pPr>
          </a:lstStyle>
          <a:p>
            <a:pPr lvl="0"/>
            <a:r>
              <a:rPr lang="en-US" dirty="0"/>
              <a:t>Click to edit Master text styles</a:t>
            </a:r>
          </a:p>
        </p:txBody>
      </p:sp>
      <p:sp>
        <p:nvSpPr>
          <p:cNvPr id="7" name="Text Placeholder 6"/>
          <p:cNvSpPr>
            <a:spLocks noGrp="1"/>
          </p:cNvSpPr>
          <p:nvPr>
            <p:ph type="body" sz="quarter" idx="14"/>
          </p:nvPr>
        </p:nvSpPr>
        <p:spPr>
          <a:xfrm>
            <a:off x="171450" y="1097283"/>
            <a:ext cx="3086100" cy="3488731"/>
          </a:xfrm>
        </p:spPr>
        <p:txBody>
          <a:bodyPr/>
          <a:lstStyle>
            <a:lvl1pPr>
              <a:defRPr sz="1181"/>
            </a:lvl1pPr>
            <a:lvl2pPr>
              <a:defRPr sz="1069"/>
            </a:lvl2pPr>
            <a:lvl3pPr>
              <a:defRPr sz="1069"/>
            </a:lvl3pPr>
            <a:lvl4pPr>
              <a:defRPr sz="1069"/>
            </a:lvl4pPr>
            <a:lvl5pPr>
              <a:defRPr sz="106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5"/>
          </p:nvPr>
        </p:nvSpPr>
        <p:spPr>
          <a:xfrm>
            <a:off x="5143500" y="0"/>
            <a:ext cx="1714500" cy="2571750"/>
          </a:xfrm>
          <a:solidFill>
            <a:schemeClr val="accent2"/>
          </a:solidFill>
        </p:spPr>
        <p:txBody>
          <a:bodyPr lIns="228594" tIns="192019" rIns="228594" bIns="228594"/>
          <a:lstStyle>
            <a:lvl1pPr>
              <a:defRPr sz="1069">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3429000" y="0"/>
            <a:ext cx="1714500" cy="2571750"/>
          </a:xfrm>
          <a:solidFill>
            <a:schemeClr val="tx1"/>
          </a:solidFill>
        </p:spPr>
        <p:txBody>
          <a:bodyPr lIns="228594" tIns="192019" rIns="228594" bIns="228594"/>
          <a:lstStyle>
            <a:lvl1pPr>
              <a:defRPr sz="1069">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192639644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3429001" y="2571750"/>
            <a:ext cx="3429000" cy="2571750"/>
          </a:xfrm>
          <a:solidFill>
            <a:schemeClr val="accent3"/>
          </a:solidFill>
        </p:spPr>
        <p:txBody>
          <a:bodyPr lIns="228594" tIns="192019" rIns="228594" bIns="228594"/>
          <a:lstStyle>
            <a:lvl1pPr>
              <a:defRPr sz="1069">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3429000" cy="2571750"/>
          </a:xfrm>
          <a:solidFill>
            <a:schemeClr val="tx1"/>
          </a:solidFill>
        </p:spPr>
        <p:txBody>
          <a:bodyPr lIns="228594" tIns="192019" rIns="228594" bIns="228594"/>
          <a:lstStyle>
            <a:lvl1pPr>
              <a:defRPr sz="1069">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July 2019 / © 2019 IBM Corporation</a:t>
            </a:r>
            <a:endParaRPr lang="en-US"/>
          </a:p>
        </p:txBody>
      </p:sp>
      <p:sp>
        <p:nvSpPr>
          <p:cNvPr id="8" name="Content Placeholder 7"/>
          <p:cNvSpPr>
            <a:spLocks noGrp="1"/>
          </p:cNvSpPr>
          <p:nvPr>
            <p:ph sz="quarter" idx="15"/>
          </p:nvPr>
        </p:nvSpPr>
        <p:spPr>
          <a:xfrm>
            <a:off x="5143500" y="0"/>
            <a:ext cx="1714500" cy="2571750"/>
          </a:xfrm>
          <a:solidFill>
            <a:schemeClr val="accent2"/>
          </a:solidFill>
        </p:spPr>
        <p:txBody>
          <a:bodyPr lIns="228594" tIns="192019" rIns="228594" bIns="228594"/>
          <a:lstStyle>
            <a:lvl1pPr>
              <a:defRPr sz="1069">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3429000" y="0"/>
            <a:ext cx="1714500" cy="2571750"/>
          </a:xfrm>
          <a:solidFill>
            <a:schemeClr val="tx1"/>
          </a:solidFill>
        </p:spPr>
        <p:txBody>
          <a:bodyPr lIns="228594" tIns="192019" rIns="228594" bIns="228594"/>
          <a:lstStyle>
            <a:lvl1pPr>
              <a:defRPr sz="1069">
                <a:solidFill>
                  <a:schemeClr val="bg2"/>
                </a:solidFill>
              </a:defRPr>
            </a:lvl1pPr>
          </a:lstStyle>
          <a:p>
            <a:pPr lvl="0"/>
            <a:r>
              <a:rPr lang="en-US" dirty="0"/>
              <a:t>Click to edit Master text styles</a:t>
            </a:r>
          </a:p>
        </p:txBody>
      </p:sp>
      <p:sp>
        <p:nvSpPr>
          <p:cNvPr id="6" name="Title 5"/>
          <p:cNvSpPr>
            <a:spLocks noGrp="1"/>
          </p:cNvSpPr>
          <p:nvPr>
            <p:ph type="title"/>
          </p:nvPr>
        </p:nvSpPr>
        <p:spPr>
          <a:xfrm>
            <a:off x="1" y="-1"/>
            <a:ext cx="3428999" cy="2571751"/>
          </a:xfrm>
          <a:solidFill>
            <a:schemeClr val="accent2"/>
          </a:solidFill>
        </p:spPr>
        <p:txBody>
          <a:bodyPr lIns="228594" tIns="201163" rIns="228594" bIns="228594"/>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38205601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5143499" y="2571750"/>
            <a:ext cx="1714500" cy="2571750"/>
          </a:xfrm>
          <a:solidFill>
            <a:schemeClr val="accent4">
              <a:lumMod val="60000"/>
              <a:lumOff val="40000"/>
            </a:schemeClr>
          </a:solidFill>
        </p:spPr>
        <p:txBody>
          <a:bodyPr lIns="228594" tIns="192019" rIns="228594" bIns="228594"/>
          <a:lstStyle>
            <a:lvl1pPr>
              <a:defRPr sz="1069">
                <a:solidFill>
                  <a:schemeClr val="bg1"/>
                </a:solidFill>
              </a:defRPr>
            </a:lvl1pPr>
          </a:lstStyle>
          <a:p>
            <a:pPr lvl="0"/>
            <a:r>
              <a:rPr lang="en-US"/>
              <a:t>Click to edit Master text styles</a:t>
            </a:r>
          </a:p>
        </p:txBody>
      </p:sp>
      <p:sp>
        <p:nvSpPr>
          <p:cNvPr id="10" name="Content Placeholder 9"/>
          <p:cNvSpPr>
            <a:spLocks noGrp="1"/>
          </p:cNvSpPr>
          <p:nvPr>
            <p:ph sz="quarter" idx="16"/>
          </p:nvPr>
        </p:nvSpPr>
        <p:spPr>
          <a:xfrm>
            <a:off x="1714500" y="2571750"/>
            <a:ext cx="1714500" cy="2571750"/>
          </a:xfrm>
          <a:solidFill>
            <a:schemeClr val="accent3"/>
          </a:solidFill>
        </p:spPr>
        <p:txBody>
          <a:bodyPr lIns="228594" tIns="192019" rIns="228594" bIns="228594"/>
          <a:lstStyle>
            <a:lvl1pPr>
              <a:defRPr sz="1069">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3429002" y="2571750"/>
            <a:ext cx="1714498" cy="2571750"/>
          </a:xfrm>
          <a:solidFill>
            <a:schemeClr val="accent4"/>
          </a:solidFill>
        </p:spPr>
        <p:txBody>
          <a:bodyPr lIns="228594" tIns="192019" rIns="228594" bIns="228594"/>
          <a:lstStyle>
            <a:lvl1pPr>
              <a:defRPr sz="1069">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1714500" cy="2571750"/>
          </a:xfrm>
          <a:solidFill>
            <a:schemeClr val="accent2"/>
          </a:solidFill>
        </p:spPr>
        <p:txBody>
          <a:bodyPr lIns="228594" tIns="192019" rIns="228594" bIns="228594"/>
          <a:lstStyle>
            <a:lvl1pPr>
              <a:defRPr sz="1069">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July 2019 / © 2019 IBM Corporation</a:t>
            </a:r>
            <a:endParaRPr lang="en-US"/>
          </a:p>
        </p:txBody>
      </p:sp>
      <p:sp>
        <p:nvSpPr>
          <p:cNvPr id="6" name="Title 5"/>
          <p:cNvSpPr>
            <a:spLocks noGrp="1"/>
          </p:cNvSpPr>
          <p:nvPr>
            <p:ph type="title"/>
          </p:nvPr>
        </p:nvSpPr>
        <p:spPr>
          <a:xfrm>
            <a:off x="1" y="-1"/>
            <a:ext cx="6857999" cy="2571751"/>
          </a:xfrm>
          <a:solidFill>
            <a:schemeClr val="tx1"/>
          </a:solidFill>
        </p:spPr>
        <p:txBody>
          <a:bodyPr lIns="228594" tIns="155444" rIns="228594" bIns="228594"/>
          <a:lstStyle>
            <a:lvl1pPr>
              <a:defRPr sz="36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94790977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July 2019 / © 2019 IBM Corporation</a:t>
            </a:r>
            <a:endParaRPr lang="en-US"/>
          </a:p>
        </p:txBody>
      </p:sp>
      <p:sp>
        <p:nvSpPr>
          <p:cNvPr id="6" name="Title 5"/>
          <p:cNvSpPr>
            <a:spLocks noGrp="1"/>
          </p:cNvSpPr>
          <p:nvPr>
            <p:ph type="title"/>
          </p:nvPr>
        </p:nvSpPr>
        <p:spPr>
          <a:xfrm>
            <a:off x="1" y="-1"/>
            <a:ext cx="6857999" cy="1290639"/>
          </a:xfrm>
          <a:solidFill>
            <a:schemeClr val="tx1"/>
          </a:solidFill>
        </p:spPr>
        <p:txBody>
          <a:bodyPr lIns="228594" tIns="201163" rIns="228594" bIns="228594"/>
          <a:lstStyle>
            <a:lvl1pPr>
              <a:defRPr sz="18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183722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Gradient Title">
    <p:spTree>
      <p:nvGrpSpPr>
        <p:cNvPr id="1" name=""/>
        <p:cNvGrpSpPr/>
        <p:nvPr/>
      </p:nvGrpSpPr>
      <p:grpSpPr>
        <a:xfrm>
          <a:off x="0" y="0"/>
          <a:ext cx="0" cy="0"/>
          <a:chOff x="0" y="0"/>
          <a:chExt cx="0" cy="0"/>
        </a:xfrm>
      </p:grpSpPr>
      <p:sp>
        <p:nvSpPr>
          <p:cNvPr id="5" name="Rectangle 4"/>
          <p:cNvSpPr/>
          <p:nvPr userDrawn="1"/>
        </p:nvSpPr>
        <p:spPr>
          <a:xfrm>
            <a:off x="0" y="0"/>
            <a:ext cx="6858000" cy="5143500"/>
          </a:xfrm>
          <a:prstGeom prst="rect">
            <a:avLst/>
          </a:prstGeom>
          <a:gradFill flip="none" rotWithShape="1">
            <a:gsLst>
              <a:gs pos="0">
                <a:srgbClr val="0F6DFF"/>
              </a:gs>
              <a:gs pos="95000">
                <a:srgbClr val="7EDDD3"/>
              </a:gs>
            </a:gsLst>
            <a:lin ang="16200000" scaled="0"/>
            <a:tileRect/>
          </a:gradFill>
        </p:spPr>
        <p:txBody>
          <a:bodyPr wrap="square" lIns="0" tIns="0" rIns="0" bIns="0" rtlCol="0" anchor="ctr">
            <a:noAutofit/>
          </a:bodyPr>
          <a:lstStyle/>
          <a:p>
            <a:pPr algn="ctr"/>
            <a:endParaRPr lang="en-US" sz="900" dirty="0">
              <a:solidFill>
                <a:srgbClr val="FFFFFF"/>
              </a:solidFill>
              <a:latin typeface="IBM Plex Sans"/>
              <a:cs typeface="IBM Plex Sans"/>
            </a:endParaRPr>
          </a:p>
        </p:txBody>
      </p:sp>
      <p:sp>
        <p:nvSpPr>
          <p:cNvPr id="3" name="Slide Number Placeholder 2"/>
          <p:cNvSpPr>
            <a:spLocks noGrp="1"/>
          </p:cNvSpPr>
          <p:nvPr>
            <p:ph type="sldNum" sz="quarter" idx="10"/>
          </p:nvPr>
        </p:nvSpPr>
        <p:spPr/>
        <p:txBody>
          <a:bodyPr/>
          <a:lstStyle/>
          <a:p>
            <a:fld id="{3FD999D4-B456-9943-89B7-30D56181CE18}" type="slidenum">
              <a:rPr lang="en-US" smtClean="0"/>
              <a:pPr/>
              <a:t>‹#›</a:t>
            </a:fld>
            <a:endParaRPr lang="en-US" dirty="0"/>
          </a:p>
        </p:txBody>
      </p:sp>
      <p:sp>
        <p:nvSpPr>
          <p:cNvPr id="7" name="Title 6"/>
          <p:cNvSpPr>
            <a:spLocks noGrp="1"/>
          </p:cNvSpPr>
          <p:nvPr>
            <p:ph type="title"/>
          </p:nvPr>
        </p:nvSpPr>
        <p:spPr>
          <a:xfrm>
            <a:off x="171450" y="1998219"/>
            <a:ext cx="2662238" cy="489712"/>
          </a:xfrm>
        </p:spPr>
        <p:txBody>
          <a:bodyPr anchor="b"/>
          <a:lstStyle>
            <a:lvl1pPr>
              <a:defRPr sz="2100"/>
            </a:lvl1pPr>
          </a:lstStyle>
          <a:p>
            <a:r>
              <a:rPr lang="en-US" dirty="0"/>
              <a:t>Click to edit Master title style</a:t>
            </a:r>
          </a:p>
        </p:txBody>
      </p:sp>
      <p:sp>
        <p:nvSpPr>
          <p:cNvPr id="9" name="Text Placeholder 8"/>
          <p:cNvSpPr>
            <a:spLocks noGrp="1"/>
          </p:cNvSpPr>
          <p:nvPr>
            <p:ph type="body" sz="quarter" idx="11"/>
          </p:nvPr>
        </p:nvSpPr>
        <p:spPr>
          <a:xfrm>
            <a:off x="171450" y="2649220"/>
            <a:ext cx="3181350" cy="22509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spTree>
    <p:extLst>
      <p:ext uri="{BB962C8B-B14F-4D97-AF65-F5344CB8AC3E}">
        <p14:creationId xmlns:p14="http://schemas.microsoft.com/office/powerpoint/2010/main" val="352194544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Titles">
    <p:bg>
      <p:bgPr>
        <a:solidFill>
          <a:schemeClr val="accent3"/>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171450" y="228601"/>
            <a:ext cx="3238501" cy="650241"/>
          </a:xfrm>
          <a:noFill/>
        </p:spPr>
        <p:txBody>
          <a:bodyPr lIns="0" tIns="0" rIns="228600" bIns="228600">
            <a:noAutofit/>
          </a:bodyPr>
          <a:lstStyle>
            <a:lvl1pPr>
              <a:defRPr>
                <a:solidFill>
                  <a:schemeClr val="bg2"/>
                </a:solidFill>
              </a:defRPr>
            </a:lvl1pPr>
          </a:lstStyle>
          <a:p>
            <a:r>
              <a:rPr lang="en-US"/>
              <a:t>Click to edit Master title style</a:t>
            </a:r>
            <a:endParaRPr lang="en-US" dirty="0"/>
          </a:p>
        </p:txBody>
      </p:sp>
      <p:sp>
        <p:nvSpPr>
          <p:cNvPr id="5" name="Footer Placeholder 3"/>
          <p:cNvSpPr>
            <a:spLocks noGrp="1"/>
          </p:cNvSpPr>
          <p:nvPr>
            <p:ph type="ftr" sz="quarter" idx="11"/>
          </p:nvPr>
        </p:nvSpPr>
        <p:spPr>
          <a:xfrm>
            <a:off x="171450" y="4895060"/>
            <a:ext cx="4800600" cy="137160"/>
          </a:xfrm>
        </p:spPr>
        <p:txBody>
          <a:body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spTree>
    <p:extLst>
      <p:ext uri="{BB962C8B-B14F-4D97-AF65-F5344CB8AC3E}">
        <p14:creationId xmlns:p14="http://schemas.microsoft.com/office/powerpoint/2010/main" val="197799890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1714500" cy="2286000"/>
          </a:xfrm>
          <a:solidFill>
            <a:schemeClr val="tx1"/>
          </a:solidFill>
        </p:spPr>
        <p:txBody>
          <a:bodyPr lIns="228594" tIns="155444" rIns="228594" bIns="228594"/>
          <a:lstStyle>
            <a:lvl1pPr>
              <a:defRPr>
                <a:solidFill>
                  <a:schemeClr val="bg2"/>
                </a:solidFill>
              </a:defRPr>
            </a:lvl1pPr>
            <a:lvl2pPr>
              <a:defRPr sz="731">
                <a:solidFill>
                  <a:schemeClr val="bg2"/>
                </a:solidFill>
              </a:defRPr>
            </a:lvl2pPr>
            <a:lvl3pPr>
              <a:defRPr sz="731">
                <a:solidFill>
                  <a:schemeClr val="bg2"/>
                </a:solidFill>
              </a:defRPr>
            </a:lvl3pPr>
            <a:lvl4pPr>
              <a:defRPr sz="731">
                <a:solidFill>
                  <a:schemeClr val="bg2"/>
                </a:solidFill>
              </a:defRPr>
            </a:lvl4pPr>
            <a:lvl5pPr>
              <a:defRPr sz="731">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July 2019 / © 2019 IBM Corporation</a:t>
            </a:r>
            <a:endParaRPr lang="en-US"/>
          </a:p>
        </p:txBody>
      </p:sp>
    </p:spTree>
    <p:extLst>
      <p:ext uri="{BB962C8B-B14F-4D97-AF65-F5344CB8AC3E}">
        <p14:creationId xmlns:p14="http://schemas.microsoft.com/office/powerpoint/2010/main" val="239330917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1714500" cy="5143500"/>
          </a:xfrm>
          <a:solidFill>
            <a:schemeClr val="tx1"/>
          </a:solidFill>
        </p:spPr>
        <p:txBody>
          <a:bodyPr lIns="228594" tIns="182875" rIns="228594" bIns="228594"/>
          <a:lstStyle>
            <a:lvl1pPr>
              <a:defRPr sz="1181">
                <a:solidFill>
                  <a:schemeClr val="bg2"/>
                </a:solidFill>
              </a:defRPr>
            </a:lvl1pPr>
            <a:lvl2pPr>
              <a:defRPr sz="844">
                <a:solidFill>
                  <a:schemeClr val="bg2"/>
                </a:solidFill>
              </a:defRPr>
            </a:lvl2pPr>
            <a:lvl3pPr>
              <a:defRPr sz="844">
                <a:solidFill>
                  <a:schemeClr val="bg2"/>
                </a:solidFill>
              </a:defRPr>
            </a:lvl3pPr>
            <a:lvl4pPr>
              <a:defRPr sz="844">
                <a:solidFill>
                  <a:schemeClr val="bg2"/>
                </a:solidFill>
              </a:defRPr>
            </a:lvl4pPr>
            <a:lvl5pPr>
              <a:defRPr sz="844">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1714500" y="0"/>
            <a:ext cx="1714500" cy="5143500"/>
          </a:xfrm>
          <a:solidFill>
            <a:schemeClr val="accent2"/>
          </a:solidFill>
        </p:spPr>
        <p:txBody>
          <a:bodyPr lIns="228594" tIns="192019" rIns="228594" bIns="228594"/>
          <a:lstStyle>
            <a:lvl1pPr>
              <a:defRPr sz="1069">
                <a:solidFill>
                  <a:schemeClr val="bg2"/>
                </a:solidFill>
              </a:defRPr>
            </a:lvl1pPr>
            <a:lvl2pPr>
              <a:defRPr sz="844">
                <a:solidFill>
                  <a:schemeClr val="bg2"/>
                </a:solidFill>
              </a:defRPr>
            </a:lvl2pPr>
            <a:lvl3pPr>
              <a:defRPr sz="844">
                <a:solidFill>
                  <a:schemeClr val="bg2"/>
                </a:solidFill>
              </a:defRPr>
            </a:lvl3pPr>
            <a:lvl4pPr>
              <a:defRPr sz="844">
                <a:solidFill>
                  <a:schemeClr val="bg2"/>
                </a:solidFill>
              </a:defRPr>
            </a:lvl4pPr>
            <a:lvl5pPr>
              <a:defRPr sz="844">
                <a:solidFill>
                  <a:schemeClr val="bg2"/>
                </a:solidFill>
              </a:defRPr>
            </a:lvl5pPr>
          </a:lstStyle>
          <a:p>
            <a:pPr lvl="0"/>
            <a:r>
              <a:rPr lang="en-US" dirty="0"/>
              <a:t>Click to edit Master text styles</a:t>
            </a:r>
          </a:p>
        </p:txBody>
      </p:sp>
      <p:sp>
        <p:nvSpPr>
          <p:cNvPr id="15" name="Content Placeholder 14"/>
          <p:cNvSpPr>
            <a:spLocks noGrp="1"/>
          </p:cNvSpPr>
          <p:nvPr>
            <p:ph sz="quarter" idx="21"/>
          </p:nvPr>
        </p:nvSpPr>
        <p:spPr>
          <a:xfrm>
            <a:off x="3429000" y="0"/>
            <a:ext cx="1714500" cy="5143500"/>
          </a:xfrm>
          <a:solidFill>
            <a:schemeClr val="accent3"/>
          </a:solidFill>
        </p:spPr>
        <p:txBody>
          <a:bodyPr lIns="228594" tIns="192019" rIns="228594" bIns="228594"/>
          <a:lstStyle>
            <a:lvl1pPr>
              <a:defRPr sz="1069">
                <a:solidFill>
                  <a:schemeClr val="bg2"/>
                </a:solidFill>
              </a:defRPr>
            </a:lvl1pPr>
            <a:lvl2pPr>
              <a:defRPr sz="844">
                <a:solidFill>
                  <a:schemeClr val="bg2"/>
                </a:solidFill>
              </a:defRPr>
            </a:lvl2pPr>
            <a:lvl3pPr>
              <a:defRPr sz="844">
                <a:solidFill>
                  <a:schemeClr val="bg2"/>
                </a:solidFill>
              </a:defRPr>
            </a:lvl3pPr>
            <a:lvl4pPr>
              <a:defRPr sz="844">
                <a:solidFill>
                  <a:schemeClr val="bg2"/>
                </a:solidFill>
              </a:defRPr>
            </a:lvl4pPr>
            <a:lvl5pPr>
              <a:defRPr sz="844">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5143500" y="0"/>
            <a:ext cx="1714500" cy="5143500"/>
          </a:xfrm>
          <a:solidFill>
            <a:schemeClr val="accent4"/>
          </a:solidFill>
        </p:spPr>
        <p:txBody>
          <a:bodyPr lIns="228594" tIns="192019" rIns="228594" bIns="228594"/>
          <a:lstStyle>
            <a:lvl1pPr>
              <a:defRPr sz="1069">
                <a:solidFill>
                  <a:schemeClr val="bg2"/>
                </a:solidFill>
              </a:defRPr>
            </a:lvl1pPr>
            <a:lvl2pPr>
              <a:defRPr sz="844">
                <a:solidFill>
                  <a:schemeClr val="bg2"/>
                </a:solidFill>
              </a:defRPr>
            </a:lvl2pPr>
            <a:lvl3pPr>
              <a:defRPr sz="844">
                <a:solidFill>
                  <a:schemeClr val="bg2"/>
                </a:solidFill>
              </a:defRPr>
            </a:lvl3pPr>
            <a:lvl4pPr>
              <a:defRPr sz="844">
                <a:solidFill>
                  <a:schemeClr val="bg2"/>
                </a:solidFill>
              </a:defRPr>
            </a:lvl4pPr>
            <a:lvl5pPr>
              <a:defRPr sz="844">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July 2019 / © 2019 IBM Corporation</a:t>
            </a:r>
            <a:endParaRPr lang="en-US"/>
          </a:p>
        </p:txBody>
      </p:sp>
    </p:spTree>
    <p:extLst>
      <p:ext uri="{BB962C8B-B14F-4D97-AF65-F5344CB8AC3E}">
        <p14:creationId xmlns:p14="http://schemas.microsoft.com/office/powerpoint/2010/main" val="267323153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July 2019 / © 2019 IBM Corporation</a:t>
            </a:r>
            <a:endParaRPr lang="en-US"/>
          </a:p>
        </p:txBody>
      </p:sp>
      <p:sp>
        <p:nvSpPr>
          <p:cNvPr id="6" name="Text Placeholder 5"/>
          <p:cNvSpPr>
            <a:spLocks noGrp="1"/>
          </p:cNvSpPr>
          <p:nvPr>
            <p:ph type="body" sz="quarter" idx="12"/>
          </p:nvPr>
        </p:nvSpPr>
        <p:spPr>
          <a:xfrm>
            <a:off x="171450" y="1097283"/>
            <a:ext cx="1371600" cy="3501445"/>
          </a:xfrm>
        </p:spPr>
        <p:txBody>
          <a:bodyPr/>
          <a:lstStyle>
            <a:lvl1pPr>
              <a:defRPr sz="1181"/>
            </a:lvl1pPr>
            <a:lvl2pPr marL="0" indent="0">
              <a:spcBef>
                <a:spcPts val="825"/>
              </a:spcBef>
              <a:buFontTx/>
              <a:buNone/>
              <a:defRPr sz="844"/>
            </a:lvl2pPr>
            <a:lvl3pPr>
              <a:defRPr sz="844"/>
            </a:lvl3pPr>
            <a:lvl4pPr>
              <a:defRPr sz="844"/>
            </a:lvl4pPr>
            <a:lvl5pPr>
              <a:defRPr sz="844"/>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982438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July 2019 / © 2019 IBM Corporation</a:t>
            </a:r>
            <a:endParaRPr lang="en-US"/>
          </a:p>
        </p:txBody>
      </p:sp>
      <p:sp>
        <p:nvSpPr>
          <p:cNvPr id="7" name="Text Placeholder 6"/>
          <p:cNvSpPr>
            <a:spLocks noGrp="1"/>
          </p:cNvSpPr>
          <p:nvPr>
            <p:ph type="body" sz="quarter" idx="12"/>
          </p:nvPr>
        </p:nvSpPr>
        <p:spPr>
          <a:xfrm>
            <a:off x="171450" y="1116490"/>
            <a:ext cx="1371600" cy="3454400"/>
          </a:xfrm>
        </p:spPr>
        <p:txBody>
          <a:bodyPr/>
          <a:lstStyle>
            <a:lvl1pPr>
              <a:defRPr sz="1069"/>
            </a:lvl1pPr>
            <a:lvl2pPr>
              <a:defRPr sz="844"/>
            </a:lvl2pPr>
            <a:lvl3pPr>
              <a:defRPr sz="844"/>
            </a:lvl3pPr>
            <a:lvl4pPr>
              <a:defRPr sz="844"/>
            </a:lvl4pPr>
            <a:lvl5pPr>
              <a:defRPr sz="84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1885950" y="666751"/>
            <a:ext cx="4800600" cy="3824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2291635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July 2019 / © 2019 IBM Corporation</a:t>
            </a:r>
            <a:endParaRPr lang="en-US"/>
          </a:p>
        </p:txBody>
      </p:sp>
      <p:sp>
        <p:nvSpPr>
          <p:cNvPr id="7" name="Text Placeholder 6"/>
          <p:cNvSpPr>
            <a:spLocks noGrp="1"/>
          </p:cNvSpPr>
          <p:nvPr>
            <p:ph type="body" sz="quarter" idx="12"/>
          </p:nvPr>
        </p:nvSpPr>
        <p:spPr>
          <a:xfrm>
            <a:off x="171450" y="1116490"/>
            <a:ext cx="1371600" cy="3454400"/>
          </a:xfrm>
        </p:spPr>
        <p:txBody>
          <a:bodyPr/>
          <a:lstStyle>
            <a:lvl1pPr>
              <a:defRPr sz="1069"/>
            </a:lvl1pPr>
            <a:lvl2pPr>
              <a:defRPr sz="844"/>
            </a:lvl2pPr>
            <a:lvl3pPr>
              <a:defRPr sz="844"/>
            </a:lvl3pPr>
            <a:lvl4pPr>
              <a:defRPr sz="844"/>
            </a:lvl4pPr>
            <a:lvl5pPr>
              <a:defRPr sz="84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447205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July 2019 / © 2019 IBM Corporation</a:t>
            </a:r>
            <a:endParaRPr lang="en-US"/>
          </a:p>
        </p:txBody>
      </p:sp>
      <p:sp>
        <p:nvSpPr>
          <p:cNvPr id="7" name="Text Placeholder 6"/>
          <p:cNvSpPr>
            <a:spLocks noGrp="1"/>
          </p:cNvSpPr>
          <p:nvPr>
            <p:ph type="body" sz="quarter" idx="12"/>
          </p:nvPr>
        </p:nvSpPr>
        <p:spPr>
          <a:xfrm>
            <a:off x="171450" y="1097280"/>
            <a:ext cx="1371600" cy="3502152"/>
          </a:xfrm>
        </p:spPr>
        <p:txBody>
          <a:bodyPr/>
          <a:lstStyle>
            <a:lvl1pPr>
              <a:defRPr sz="1181"/>
            </a:lvl1pPr>
            <a:lvl2pPr>
              <a:defRPr sz="844"/>
            </a:lvl2pPr>
            <a:lvl3pPr>
              <a:defRPr sz="844"/>
            </a:lvl3pPr>
            <a:lvl4pPr>
              <a:defRPr sz="844"/>
            </a:lvl4pPr>
            <a:lvl5pPr>
              <a:defRPr sz="844"/>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1885950" y="1124712"/>
            <a:ext cx="1371600" cy="3456432"/>
          </a:xfrm>
        </p:spPr>
        <p:txBody>
          <a:bodyPr/>
          <a:lstStyle>
            <a:lvl1pPr>
              <a:defRPr sz="1069"/>
            </a:lvl1pPr>
            <a:lvl2pPr marL="0" indent="0">
              <a:buNone/>
              <a:defRPr sz="731"/>
            </a:lvl2pPr>
            <a:lvl3pPr>
              <a:defRPr sz="731"/>
            </a:lvl3pPr>
            <a:lvl4pPr>
              <a:defRPr sz="731"/>
            </a:lvl4pPr>
            <a:lvl5pPr>
              <a:defRPr sz="73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p:cNvSpPr>
            <a:spLocks noGrp="1"/>
          </p:cNvSpPr>
          <p:nvPr>
            <p:ph type="pic" sz="quarter" idx="14"/>
          </p:nvPr>
        </p:nvSpPr>
        <p:spPr>
          <a:xfrm>
            <a:off x="3429000" y="0"/>
            <a:ext cx="3429000" cy="5143500"/>
          </a:xfrm>
        </p:spPr>
        <p:txBody>
          <a:bodyPr/>
          <a:lstStyle/>
          <a:p>
            <a:r>
              <a:rPr lang="en-US"/>
              <a:t>Drag picture to placeholder or click icon to add</a:t>
            </a:r>
          </a:p>
        </p:txBody>
      </p:sp>
    </p:spTree>
    <p:extLst>
      <p:ext uri="{BB962C8B-B14F-4D97-AF65-F5344CB8AC3E}">
        <p14:creationId xmlns:p14="http://schemas.microsoft.com/office/powerpoint/2010/main" val="110325424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July 2019 / © 2019 IBM Corporation</a:t>
            </a:r>
            <a:endParaRPr lang="en-US"/>
          </a:p>
        </p:txBody>
      </p:sp>
      <p:sp>
        <p:nvSpPr>
          <p:cNvPr id="7" name="Text Placeholder 6"/>
          <p:cNvSpPr>
            <a:spLocks noGrp="1"/>
          </p:cNvSpPr>
          <p:nvPr>
            <p:ph type="body" sz="quarter" idx="12"/>
          </p:nvPr>
        </p:nvSpPr>
        <p:spPr>
          <a:xfrm>
            <a:off x="171450" y="1097280"/>
            <a:ext cx="1371600" cy="3502152"/>
          </a:xfrm>
        </p:spPr>
        <p:txBody>
          <a:bodyPr/>
          <a:lstStyle>
            <a:lvl1pPr>
              <a:defRPr sz="1181"/>
            </a:lvl1pPr>
            <a:lvl2pPr>
              <a:defRPr sz="844"/>
            </a:lvl2pPr>
            <a:lvl3pPr>
              <a:defRPr sz="844"/>
            </a:lvl3pPr>
            <a:lvl4pPr>
              <a:defRPr sz="844"/>
            </a:lvl4pPr>
            <a:lvl5pPr>
              <a:defRPr sz="844"/>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1885950" y="1124712"/>
            <a:ext cx="1371600" cy="3456432"/>
          </a:xfrm>
        </p:spPr>
        <p:txBody>
          <a:bodyPr/>
          <a:lstStyle>
            <a:lvl1pPr>
              <a:defRPr sz="1069"/>
            </a:lvl1pPr>
            <a:lvl2pPr marL="0" indent="0">
              <a:buNone/>
              <a:defRPr sz="731"/>
            </a:lvl2pPr>
            <a:lvl3pPr>
              <a:defRPr sz="731"/>
            </a:lvl3pPr>
            <a:lvl4pPr>
              <a:defRPr sz="731"/>
            </a:lvl4pPr>
            <a:lvl5pPr>
              <a:defRPr sz="73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4"/>
          </p:nvPr>
        </p:nvSpPr>
        <p:spPr>
          <a:xfrm>
            <a:off x="3525294" y="1090961"/>
            <a:ext cx="3161256" cy="3456432"/>
          </a:xfrm>
        </p:spPr>
        <p:txBody>
          <a:bodyPr/>
          <a:lstStyle>
            <a:lvl1pPr marL="88102" indent="-88102">
              <a:tabLst/>
              <a:defRPr sz="1800"/>
            </a:lvl1pPr>
            <a:lvl2pPr marL="0" indent="0">
              <a:buNone/>
              <a:defRPr sz="844"/>
            </a:lvl2pPr>
            <a:lvl3pPr>
              <a:defRPr sz="844"/>
            </a:lvl3pPr>
            <a:lvl4pPr>
              <a:defRPr sz="844"/>
            </a:lvl4pPr>
            <a:lvl5pPr>
              <a:defRPr sz="84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662018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July 2019 / © 2019 IBM Corporation</a:t>
            </a:r>
            <a:endParaRPr lang="en-US"/>
          </a:p>
        </p:txBody>
      </p:sp>
      <p:sp>
        <p:nvSpPr>
          <p:cNvPr id="6" name="Text Placeholder 5"/>
          <p:cNvSpPr>
            <a:spLocks noGrp="1"/>
          </p:cNvSpPr>
          <p:nvPr>
            <p:ph type="body" sz="quarter" idx="12"/>
          </p:nvPr>
        </p:nvSpPr>
        <p:spPr>
          <a:xfrm>
            <a:off x="171450" y="192027"/>
            <a:ext cx="1371600" cy="4408995"/>
          </a:xfrm>
        </p:spPr>
        <p:txBody>
          <a:bodyPr/>
          <a:lstStyle>
            <a:lvl1pPr>
              <a:defRPr sz="1181"/>
            </a:lvl1pPr>
            <a:lvl2pPr marL="0" indent="0">
              <a:spcBef>
                <a:spcPts val="825"/>
              </a:spcBef>
              <a:buFontTx/>
              <a:buNone/>
              <a:defRPr sz="844"/>
            </a:lvl2pPr>
            <a:lvl3pPr>
              <a:defRPr sz="844"/>
            </a:lvl3pPr>
            <a:lvl4pPr>
              <a:defRPr sz="844"/>
            </a:lvl4pPr>
            <a:lvl5pPr>
              <a:defRPr sz="84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1885950" y="225427"/>
            <a:ext cx="4800600" cy="4597400"/>
          </a:xfrm>
        </p:spPr>
        <p:txBody>
          <a:bodyPr/>
          <a:lstStyle/>
          <a:p>
            <a:r>
              <a:rPr lang="en-US"/>
              <a:t>Click icon to add table</a:t>
            </a:r>
          </a:p>
        </p:txBody>
      </p:sp>
    </p:spTree>
    <p:extLst>
      <p:ext uri="{BB962C8B-B14F-4D97-AF65-F5344CB8AC3E}">
        <p14:creationId xmlns:p14="http://schemas.microsoft.com/office/powerpoint/2010/main" val="142301623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July 2019 / © 2019 IBM Corporation</a:t>
            </a:r>
            <a:endParaRPr lang="en-US"/>
          </a:p>
        </p:txBody>
      </p:sp>
    </p:spTree>
    <p:extLst>
      <p:ext uri="{BB962C8B-B14F-4D97-AF65-F5344CB8AC3E}">
        <p14:creationId xmlns:p14="http://schemas.microsoft.com/office/powerpoint/2010/main" val="21957906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862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orage">
    <p:bg>
      <p:bgPr>
        <a:solidFill>
          <a:schemeClr val="accent4"/>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171450" y="228601"/>
            <a:ext cx="3238501" cy="650241"/>
          </a:xfrm>
          <a:noFill/>
        </p:spPr>
        <p:txBody>
          <a:bodyPr lIns="0" tIns="0" rIns="228600" bIns="228600">
            <a:noAutofit/>
          </a:bodyPr>
          <a:lstStyle>
            <a:lvl1pPr>
              <a:defRPr>
                <a:solidFill>
                  <a:schemeClr val="bg2"/>
                </a:solidFill>
              </a:defRPr>
            </a:lvl1pPr>
          </a:lstStyle>
          <a:p>
            <a:r>
              <a:rPr lang="en-US"/>
              <a:t>Click to edit Master title style</a:t>
            </a:r>
            <a:endParaRPr lang="en-US" dirty="0"/>
          </a:p>
        </p:txBody>
      </p:sp>
      <p:sp>
        <p:nvSpPr>
          <p:cNvPr id="5" name="Footer Placeholder 3"/>
          <p:cNvSpPr>
            <a:spLocks noGrp="1"/>
          </p:cNvSpPr>
          <p:nvPr>
            <p:ph type="ftr" sz="quarter" idx="11"/>
          </p:nvPr>
        </p:nvSpPr>
        <p:spPr>
          <a:xfrm>
            <a:off x="171450" y="4895060"/>
            <a:ext cx="4800600" cy="137160"/>
          </a:xfrm>
        </p:spPr>
        <p:txBody>
          <a:body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spTree>
    <p:extLst>
      <p:ext uri="{BB962C8B-B14F-4D97-AF65-F5344CB8AC3E}">
        <p14:creationId xmlns:p14="http://schemas.microsoft.com/office/powerpoint/2010/main" val="367485663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55726"/>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July 2019 / © 2019 IBM Corporation</a:t>
            </a:r>
            <a:endParaRPr lang="en-US"/>
          </a:p>
        </p:txBody>
      </p:sp>
      <p:sp>
        <p:nvSpPr>
          <p:cNvPr id="6" name="Text Placeholder 5"/>
          <p:cNvSpPr>
            <a:spLocks noGrp="1"/>
          </p:cNvSpPr>
          <p:nvPr>
            <p:ph type="body" sz="quarter" idx="12"/>
          </p:nvPr>
        </p:nvSpPr>
        <p:spPr>
          <a:xfrm>
            <a:off x="171450" y="1143000"/>
            <a:ext cx="3086100" cy="3584448"/>
          </a:xfrm>
        </p:spPr>
        <p:txBody>
          <a:bodyPr/>
          <a:lstStyle>
            <a:lvl1pPr marL="0" indent="0">
              <a:spcBef>
                <a:spcPts val="0"/>
              </a:spcBef>
              <a:tabLst>
                <a:tab pos="2954983" algn="dec"/>
              </a:tabLst>
              <a:defRPr sz="844"/>
            </a:lvl1pPr>
            <a:lvl2pPr marL="129773" indent="-129773">
              <a:spcBef>
                <a:spcPts val="0"/>
              </a:spcBef>
              <a:tabLst/>
              <a:defRPr/>
            </a:lvl2pPr>
            <a:lvl3pPr>
              <a:spcBef>
                <a:spcPts val="0"/>
              </a:spcBef>
              <a:defRPr/>
            </a:lvl3pPr>
            <a:lvl4pPr>
              <a:spcBef>
                <a:spcPts val="0"/>
              </a:spcBef>
              <a:defRPr/>
            </a:lvl4pPr>
            <a:lvl5pPr>
              <a:spcBef>
                <a:spcPts val="0"/>
              </a:spcBef>
              <a:defRPr/>
            </a:lvl5pPr>
          </a:lstStyle>
          <a:p>
            <a:pPr marL="0" marR="0" lvl="0" indent="0" algn="l" defTabSz="342884" rtl="0" eaLnBrk="1" fontAlgn="auto" latinLnBrk="0" hangingPunct="1">
              <a:lnSpc>
                <a:spcPct val="100000"/>
              </a:lnSpc>
              <a:spcBef>
                <a:spcPts val="0"/>
              </a:spcBef>
              <a:spcAft>
                <a:spcPts val="0"/>
              </a:spcAft>
              <a:buClrTx/>
              <a:buSzTx/>
              <a:buFont typeface="Arial"/>
              <a:buNone/>
              <a:tabLst>
                <a:tab pos="3017370" algn="r"/>
              </a:tabLst>
              <a:defRPr/>
            </a:pPr>
            <a:r>
              <a:rPr lang="en-US" dirty="0"/>
              <a:t>Click to edit Master text styles</a:t>
            </a:r>
          </a:p>
        </p:txBody>
      </p:sp>
    </p:spTree>
    <p:extLst>
      <p:ext uri="{BB962C8B-B14F-4D97-AF65-F5344CB8AC3E}">
        <p14:creationId xmlns:p14="http://schemas.microsoft.com/office/powerpoint/2010/main" val="8734267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July 2019 / © 2019 IBM Corporation</a:t>
            </a:r>
            <a:endParaRPr lang="en-US"/>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44465" y="2186153"/>
            <a:ext cx="969071" cy="526097"/>
          </a:xfrm>
          <a:prstGeom prst="rect">
            <a:avLst/>
          </a:prstGeom>
        </p:spPr>
      </p:pic>
    </p:spTree>
    <p:extLst>
      <p:ext uri="{BB962C8B-B14F-4D97-AF65-F5344CB8AC3E}">
        <p14:creationId xmlns:p14="http://schemas.microsoft.com/office/powerpoint/2010/main" val="199250920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T6_Bar_Gray70_Left">
    <p:bg>
      <p:bgPr>
        <a:solidFill>
          <a:srgbClr val="EBEBEB"/>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714500" cy="5143500"/>
          </a:xfrm>
          <a:prstGeom prst="rect">
            <a:avLst/>
          </a:prstGeom>
          <a:solidFill>
            <a:srgbClr val="565656"/>
          </a:solidFill>
        </p:spPr>
        <p:txBody>
          <a:bodyPr wrap="square" lIns="0" tIns="0" rIns="0" bIns="0" rtlCol="0" anchor="ctr">
            <a:noAutofit/>
          </a:bodyPr>
          <a:lstStyle/>
          <a:p>
            <a:pPr algn="ctr"/>
            <a:endParaRPr lang="en-US" sz="900">
              <a:solidFill>
                <a:srgbClr val="000000"/>
              </a:solidFill>
              <a:latin typeface="Arial"/>
              <a:cs typeface="Arial"/>
            </a:endParaRP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p>
            <a:r>
              <a:rPr lang="en-US">
                <a:solidFill>
                  <a:srgbClr val="000000"/>
                </a:solidFill>
              </a:rPr>
              <a:t>IBM Cloud / July 2019 / © 2019 IBM Corporation</a:t>
            </a:r>
          </a:p>
        </p:txBody>
      </p:sp>
      <p:sp>
        <p:nvSpPr>
          <p:cNvPr id="7" name="Title 1"/>
          <p:cNvSpPr>
            <a:spLocks noGrp="1"/>
          </p:cNvSpPr>
          <p:nvPr>
            <p:ph type="title" hasCustomPrompt="1"/>
          </p:nvPr>
        </p:nvSpPr>
        <p:spPr>
          <a:xfrm>
            <a:off x="171450" y="196048"/>
            <a:ext cx="1371600" cy="4491101"/>
          </a:xfrm>
        </p:spPr>
        <p:txBody>
          <a:bodyPr vert="horz" wrap="square" lIns="0" tIns="0" rIns="0" bIns="0" rtlCol="0" anchor="t" anchorCtr="0">
            <a:noAutofit/>
          </a:bodyPr>
          <a:lstStyle>
            <a:lvl1pPr>
              <a:defRPr lang="en-US" sz="2081">
                <a:solidFill>
                  <a:schemeClr val="bg2"/>
                </a:solidFill>
              </a:defRPr>
            </a:lvl1pPr>
          </a:lstStyle>
          <a:p>
            <a:pPr marL="0" lvl="0" indent="0">
              <a:buFont typeface="Arial"/>
            </a:pPr>
            <a:r>
              <a:rPr lang="en-US" dirty="0"/>
              <a:t>28pt short title</a:t>
            </a:r>
          </a:p>
        </p:txBody>
      </p:sp>
    </p:spTree>
    <p:extLst>
      <p:ext uri="{BB962C8B-B14F-4D97-AF65-F5344CB8AC3E}">
        <p14:creationId xmlns:p14="http://schemas.microsoft.com/office/powerpoint/2010/main" val="397827440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9DE7037E-2F11-4CEB-BB72-FBBBD62C97C6}"/>
              </a:ext>
            </a:extLst>
          </p:cNvPr>
          <p:cNvSpPr txBox="1">
            <a:spLocks/>
          </p:cNvSpPr>
          <p:nvPr userDrawn="1"/>
        </p:nvSpPr>
        <p:spPr>
          <a:xfrm>
            <a:off x="138075" y="4869657"/>
            <a:ext cx="1549156" cy="273844"/>
          </a:xfrm>
          <a:prstGeom prst="rect">
            <a:avLst/>
          </a:prstGeom>
        </p:spPr>
        <p:txBody>
          <a:bodyPr vert="horz" lIns="51428" tIns="25717" rIns="51428" bIns="25717" rtlCol="0" anchor="ctr"/>
          <a:lstStyle>
            <a:defPPr>
              <a:defRPr lang="en-US"/>
            </a:defPPr>
            <a:lvl1pPr marL="0" algn="ctr" defTabSz="914400" rtl="0" eaLnBrk="1" latinLnBrk="0" hangingPunct="1">
              <a:defRPr sz="1000" kern="1200" baseline="0">
                <a:solidFill>
                  <a:schemeClr val="tx1">
                    <a:tint val="75000"/>
                  </a:schemeClr>
                </a:solidFill>
                <a:latin typeface="open sans"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733" rtl="0" eaLnBrk="1" fontAlgn="auto" latinLnBrk="0" hangingPunct="1">
              <a:lnSpc>
                <a:spcPct val="100000"/>
              </a:lnSpc>
              <a:spcBef>
                <a:spcPts val="0"/>
              </a:spcBef>
              <a:spcAft>
                <a:spcPts val="0"/>
              </a:spcAft>
              <a:buClrTx/>
              <a:buSzTx/>
              <a:buFontTx/>
              <a:buNone/>
              <a:tabLst/>
              <a:defRPr/>
            </a:pPr>
            <a:endParaRPr kumimoji="0" lang="en-US" sz="450" b="0" i="0" u="none" strike="noStrike" kern="1200" cap="none" spc="0" normalizeH="0" baseline="0" noProof="0">
              <a:ln>
                <a:noFill/>
              </a:ln>
              <a:solidFill>
                <a:srgbClr val="FFFFFF">
                  <a:lumMod val="90000"/>
                </a:srgbClr>
              </a:solidFill>
              <a:effectLst/>
              <a:uLnTx/>
              <a:uFillTx/>
              <a:latin typeface="open sans" charset="0"/>
              <a:ea typeface="+mn-ea"/>
              <a:cs typeface="+mn-cs"/>
            </a:endParaRPr>
          </a:p>
          <a:p>
            <a:pPr marL="0" marR="0" lvl="0" indent="0" algn="l" defTabSz="685733"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a:ln>
                  <a:noFill/>
                </a:ln>
                <a:solidFill>
                  <a:srgbClr val="EAEAEA"/>
                </a:solidFill>
                <a:effectLst/>
                <a:uLnTx/>
                <a:uFillTx/>
                <a:latin typeface="open sans" charset="0"/>
                <a:ea typeface="+mn-ea"/>
                <a:cs typeface="+mn-cs"/>
              </a:rPr>
              <a:t>Runtime Encryption</a:t>
            </a:r>
          </a:p>
        </p:txBody>
      </p:sp>
      <p:sp>
        <p:nvSpPr>
          <p:cNvPr id="4" name="Footer Placeholder 4">
            <a:extLst>
              <a:ext uri="{FF2B5EF4-FFF2-40B4-BE49-F238E27FC236}">
                <a16:creationId xmlns:a16="http://schemas.microsoft.com/office/drawing/2014/main" id="{D3395144-8F3A-4D1C-B6D1-71946EAD7716}"/>
              </a:ext>
            </a:extLst>
          </p:cNvPr>
          <p:cNvSpPr txBox="1">
            <a:spLocks/>
          </p:cNvSpPr>
          <p:nvPr userDrawn="1"/>
        </p:nvSpPr>
        <p:spPr>
          <a:xfrm>
            <a:off x="5269885" y="4895121"/>
            <a:ext cx="1362119" cy="273844"/>
          </a:xfrm>
          <a:prstGeom prst="rect">
            <a:avLst/>
          </a:prstGeom>
        </p:spPr>
        <p:txBody>
          <a:bodyPr vert="horz" lIns="51428" tIns="25717" rIns="51428" bIns="25717" rtlCol="0" anchor="ctr"/>
          <a:lstStyle>
            <a:defPPr>
              <a:defRPr lang="en-US"/>
            </a:defPPr>
            <a:lvl1pPr marL="0" algn="ctr" defTabSz="914400" rtl="0" eaLnBrk="1" latinLnBrk="0" hangingPunct="1">
              <a:defRPr sz="1000" kern="1200" baseline="0">
                <a:solidFill>
                  <a:schemeClr val="tx1">
                    <a:tint val="75000"/>
                  </a:schemeClr>
                </a:solidFill>
                <a:latin typeface="open sans"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733" rtl="0" eaLnBrk="1" fontAlgn="auto" latinLnBrk="0" hangingPunct="1">
              <a:lnSpc>
                <a:spcPct val="100000"/>
              </a:lnSpc>
              <a:spcBef>
                <a:spcPts val="0"/>
              </a:spcBef>
              <a:spcAft>
                <a:spcPts val="0"/>
              </a:spcAft>
              <a:buClrTx/>
              <a:buSzTx/>
              <a:buFontTx/>
              <a:buNone/>
              <a:tabLst/>
              <a:defRPr/>
            </a:pPr>
            <a:endParaRPr kumimoji="0" lang="en-US" sz="450" b="0" i="0" u="none" strike="noStrike" kern="1200" cap="none" spc="0" normalizeH="0" baseline="0" noProof="0">
              <a:ln>
                <a:noFill/>
              </a:ln>
              <a:solidFill>
                <a:srgbClr val="FFFFFF">
                  <a:lumMod val="90000"/>
                </a:srgbClr>
              </a:solidFill>
              <a:effectLst/>
              <a:uLnTx/>
              <a:uFillTx/>
              <a:latin typeface="open sans" charset="0"/>
              <a:ea typeface="+mn-ea"/>
              <a:cs typeface="+mn-cs"/>
            </a:endParaRPr>
          </a:p>
          <a:p>
            <a:pPr marL="0" marR="0" lvl="0" indent="0" algn="r" defTabSz="685733"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a:ln>
                  <a:noFill/>
                </a:ln>
                <a:solidFill>
                  <a:srgbClr val="EAEAEA"/>
                </a:solidFill>
                <a:effectLst/>
                <a:uLnTx/>
                <a:uFillTx/>
                <a:latin typeface="open sans" charset="0"/>
                <a:ea typeface="+mn-ea"/>
                <a:cs typeface="+mn-cs"/>
              </a:rPr>
              <a:t>© 2017 Fortanix, Inc. All rights reserved.</a:t>
            </a:r>
          </a:p>
        </p:txBody>
      </p:sp>
    </p:spTree>
    <p:extLst>
      <p:ext uri="{BB962C8B-B14F-4D97-AF65-F5344CB8AC3E}">
        <p14:creationId xmlns:p14="http://schemas.microsoft.com/office/powerpoint/2010/main" val="371259109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Gradient Title">
    <p:spTree>
      <p:nvGrpSpPr>
        <p:cNvPr id="1" name=""/>
        <p:cNvGrpSpPr/>
        <p:nvPr/>
      </p:nvGrpSpPr>
      <p:grpSpPr>
        <a:xfrm>
          <a:off x="0" y="0"/>
          <a:ext cx="0" cy="0"/>
          <a:chOff x="0" y="0"/>
          <a:chExt cx="0" cy="0"/>
        </a:xfrm>
      </p:grpSpPr>
      <p:sp>
        <p:nvSpPr>
          <p:cNvPr id="5" name="Rectangle 4"/>
          <p:cNvSpPr/>
          <p:nvPr userDrawn="1"/>
        </p:nvSpPr>
        <p:spPr>
          <a:xfrm>
            <a:off x="0" y="0"/>
            <a:ext cx="6858000" cy="5143500"/>
          </a:xfrm>
          <a:prstGeom prst="rect">
            <a:avLst/>
          </a:prstGeom>
          <a:gradFill flip="none" rotWithShape="1">
            <a:gsLst>
              <a:gs pos="1000">
                <a:srgbClr val="0F6DFF"/>
              </a:gs>
              <a:gs pos="100000">
                <a:prstClr val="white">
                  <a:alpha val="0"/>
                </a:prstClr>
              </a:gs>
            </a:gsLst>
            <a:lin ang="16200000" scaled="0"/>
            <a:tileRect/>
          </a:gradFill>
        </p:spPr>
        <p:txBody>
          <a:bodyPr wrap="square" lIns="0" tIns="0" rIns="0" bIns="0" rtlCol="0" anchor="ctr">
            <a:noAutofit/>
          </a:bodyPr>
          <a:lstStyle/>
          <a:p>
            <a:pPr algn="ctr"/>
            <a:endParaRPr lang="en-US" sz="900" dirty="0">
              <a:solidFill>
                <a:srgbClr val="FFFFFF"/>
              </a:solidFill>
              <a:latin typeface="IBM Plex Sans"/>
              <a:cs typeface="IBM Plex Sans"/>
            </a:endParaRPr>
          </a:p>
        </p:txBody>
      </p:sp>
      <p:sp>
        <p:nvSpPr>
          <p:cNvPr id="3" name="Slide Number Placeholder 2"/>
          <p:cNvSpPr>
            <a:spLocks noGrp="1"/>
          </p:cNvSpPr>
          <p:nvPr>
            <p:ph type="sldNum" sz="quarter" idx="10"/>
          </p:nvPr>
        </p:nvSpPr>
        <p:spPr/>
        <p:txBody>
          <a:bodyPr/>
          <a:lstStyle/>
          <a:p>
            <a:fld id="{3FD999D4-B456-9943-89B7-30D56181CE18}" type="slidenum">
              <a:rPr lang="en-US" smtClean="0"/>
              <a:pPr/>
              <a:t>‹#›</a:t>
            </a:fld>
            <a:endParaRPr lang="en-US" dirty="0"/>
          </a:p>
        </p:txBody>
      </p:sp>
      <p:sp>
        <p:nvSpPr>
          <p:cNvPr id="7" name="Title 6"/>
          <p:cNvSpPr>
            <a:spLocks noGrp="1"/>
          </p:cNvSpPr>
          <p:nvPr>
            <p:ph type="title"/>
          </p:nvPr>
        </p:nvSpPr>
        <p:spPr>
          <a:xfrm>
            <a:off x="171450" y="2001603"/>
            <a:ext cx="2686050" cy="489712"/>
          </a:xfrm>
        </p:spPr>
        <p:txBody>
          <a:bodyPr anchor="b"/>
          <a:lstStyle>
            <a:lvl1pPr>
              <a:defRPr sz="2100"/>
            </a:lvl1pPr>
          </a:lstStyle>
          <a:p>
            <a:r>
              <a:rPr lang="en-US" dirty="0"/>
              <a:t>Click to edit Master title style</a:t>
            </a:r>
          </a:p>
        </p:txBody>
      </p:sp>
      <p:sp>
        <p:nvSpPr>
          <p:cNvPr id="9" name="Text Placeholder 8"/>
          <p:cNvSpPr>
            <a:spLocks noGrp="1"/>
          </p:cNvSpPr>
          <p:nvPr>
            <p:ph type="body" sz="quarter" idx="11"/>
          </p:nvPr>
        </p:nvSpPr>
        <p:spPr>
          <a:xfrm>
            <a:off x="171450" y="2644141"/>
            <a:ext cx="3181350" cy="22509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spTree>
    <p:extLst>
      <p:ext uri="{BB962C8B-B14F-4D97-AF65-F5344CB8AC3E}">
        <p14:creationId xmlns:p14="http://schemas.microsoft.com/office/powerpoint/2010/main" val="230366004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Gradient Title">
    <p:spTree>
      <p:nvGrpSpPr>
        <p:cNvPr id="1" name=""/>
        <p:cNvGrpSpPr/>
        <p:nvPr/>
      </p:nvGrpSpPr>
      <p:grpSpPr>
        <a:xfrm>
          <a:off x="0" y="0"/>
          <a:ext cx="0" cy="0"/>
          <a:chOff x="0" y="0"/>
          <a:chExt cx="0" cy="0"/>
        </a:xfrm>
      </p:grpSpPr>
      <p:sp>
        <p:nvSpPr>
          <p:cNvPr id="5" name="Rectangle 4"/>
          <p:cNvSpPr/>
          <p:nvPr userDrawn="1"/>
        </p:nvSpPr>
        <p:spPr>
          <a:xfrm>
            <a:off x="0" y="0"/>
            <a:ext cx="6858000" cy="5143500"/>
          </a:xfrm>
          <a:prstGeom prst="rect">
            <a:avLst/>
          </a:prstGeom>
          <a:gradFill flip="none" rotWithShape="1">
            <a:gsLst>
              <a:gs pos="0">
                <a:srgbClr val="0F6DFF"/>
              </a:gs>
              <a:gs pos="95000">
                <a:srgbClr val="7EDDD3"/>
              </a:gs>
            </a:gsLst>
            <a:lin ang="16200000" scaled="0"/>
            <a:tileRect/>
          </a:gradFill>
        </p:spPr>
        <p:txBody>
          <a:bodyPr wrap="square" lIns="0" tIns="0" rIns="0" bIns="0" rtlCol="0" anchor="ctr">
            <a:noAutofit/>
          </a:bodyPr>
          <a:lstStyle/>
          <a:p>
            <a:pPr algn="ctr"/>
            <a:endParaRPr lang="en-US" sz="900" dirty="0">
              <a:solidFill>
                <a:srgbClr val="FFFFFF"/>
              </a:solidFill>
              <a:latin typeface="IBM Plex Sans"/>
              <a:cs typeface="IBM Plex Sans"/>
            </a:endParaRPr>
          </a:p>
        </p:txBody>
      </p:sp>
      <p:sp>
        <p:nvSpPr>
          <p:cNvPr id="3" name="Slide Number Placeholder 2"/>
          <p:cNvSpPr>
            <a:spLocks noGrp="1"/>
          </p:cNvSpPr>
          <p:nvPr>
            <p:ph type="sldNum" sz="quarter" idx="10"/>
          </p:nvPr>
        </p:nvSpPr>
        <p:spPr/>
        <p:txBody>
          <a:bodyPr/>
          <a:lstStyle/>
          <a:p>
            <a:fld id="{3FD999D4-B456-9943-89B7-30D56181CE18}" type="slidenum">
              <a:rPr lang="en-US" smtClean="0"/>
              <a:pPr/>
              <a:t>‹#›</a:t>
            </a:fld>
            <a:endParaRPr lang="en-US" dirty="0"/>
          </a:p>
        </p:txBody>
      </p:sp>
      <p:sp>
        <p:nvSpPr>
          <p:cNvPr id="7" name="Title 6"/>
          <p:cNvSpPr>
            <a:spLocks noGrp="1"/>
          </p:cNvSpPr>
          <p:nvPr>
            <p:ph type="title"/>
          </p:nvPr>
        </p:nvSpPr>
        <p:spPr>
          <a:xfrm>
            <a:off x="171451" y="1998219"/>
            <a:ext cx="2662238" cy="489712"/>
          </a:xfrm>
        </p:spPr>
        <p:txBody>
          <a:bodyPr anchor="b"/>
          <a:lstStyle>
            <a:lvl1pPr>
              <a:defRPr sz="2100"/>
            </a:lvl1pPr>
          </a:lstStyle>
          <a:p>
            <a:r>
              <a:rPr lang="en-US" dirty="0"/>
              <a:t>Click to edit Master title style</a:t>
            </a:r>
          </a:p>
        </p:txBody>
      </p:sp>
      <p:sp>
        <p:nvSpPr>
          <p:cNvPr id="9" name="Text Placeholder 8"/>
          <p:cNvSpPr>
            <a:spLocks noGrp="1"/>
          </p:cNvSpPr>
          <p:nvPr>
            <p:ph type="body" sz="quarter" idx="11"/>
          </p:nvPr>
        </p:nvSpPr>
        <p:spPr>
          <a:xfrm>
            <a:off x="171450" y="2649220"/>
            <a:ext cx="3181350" cy="22509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spTree>
    <p:extLst>
      <p:ext uri="{BB962C8B-B14F-4D97-AF65-F5344CB8AC3E}">
        <p14:creationId xmlns:p14="http://schemas.microsoft.com/office/powerpoint/2010/main" val="68093339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171450" y="228600"/>
            <a:ext cx="3086100" cy="38100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6" name="Footer Placeholder 3"/>
          <p:cNvSpPr txBox="1">
            <a:spLocks/>
          </p:cNvSpPr>
          <p:nvPr userDrawn="1"/>
        </p:nvSpPr>
        <p:spPr>
          <a:xfrm>
            <a:off x="171450" y="4895060"/>
            <a:ext cx="4800600" cy="137160"/>
          </a:xfrm>
          <a:prstGeom prst="rect">
            <a:avLst/>
          </a:prstGeom>
        </p:spPr>
        <p:txBody>
          <a:bodyPr anchor="ctr"/>
          <a:lstStyle>
            <a:defPPr>
              <a:defRPr lang="en-US"/>
            </a:defPPr>
            <a:lvl1pPr marL="0" algn="l" defTabSz="685800" rtl="0" eaLnBrk="1" latinLnBrk="0" hangingPunct="1">
              <a:defRPr sz="600"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50" dirty="0">
                <a:latin typeface="IBM Plex Sans"/>
              </a:rPr>
              <a:t>IBM </a:t>
            </a:r>
            <a:r>
              <a:rPr lang="en-US" sz="450" dirty="0">
                <a:latin typeface="IBM Plex Sans"/>
                <a:cs typeface="IBM Plex Sans"/>
              </a:rPr>
              <a:t>Cloud</a:t>
            </a:r>
            <a:r>
              <a:rPr lang="en-US" sz="450" dirty="0">
                <a:latin typeface="IBM Plex Sans"/>
              </a:rPr>
              <a:t>/ © 2018 IBM Corporation</a:t>
            </a:r>
          </a:p>
        </p:txBody>
      </p:sp>
    </p:spTree>
    <p:extLst>
      <p:ext uri="{BB962C8B-B14F-4D97-AF65-F5344CB8AC3E}">
        <p14:creationId xmlns:p14="http://schemas.microsoft.com/office/powerpoint/2010/main" val="229737127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Title and 2 text columns">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70"/>
            <a:ext cx="3086100" cy="670899"/>
          </a:xfrm>
        </p:spPr>
        <p:txBody>
          <a:bodyPr/>
          <a:lstStyle/>
          <a:p>
            <a:r>
              <a:rPr lang="en-US"/>
              <a:t>Click to edit Master title style</a:t>
            </a:r>
            <a:endParaRPr lang="en-US" dirty="0"/>
          </a:p>
        </p:txBody>
      </p:sp>
      <p:sp>
        <p:nvSpPr>
          <p:cNvPr id="8" name="Text Placeholder 7"/>
          <p:cNvSpPr>
            <a:spLocks noGrp="1"/>
          </p:cNvSpPr>
          <p:nvPr>
            <p:ph type="body" sz="quarter" idx="12"/>
          </p:nvPr>
        </p:nvSpPr>
        <p:spPr>
          <a:xfrm>
            <a:off x="171450" y="1124714"/>
            <a:ext cx="3086100" cy="3585845"/>
          </a:xfrm>
        </p:spPr>
        <p:txBody>
          <a:bodyPr/>
          <a:lstStyle>
            <a:lvl1pPr>
              <a:spcBef>
                <a:spcPts val="0"/>
              </a:spcBef>
              <a:defRPr sz="1050" b="0" i="0">
                <a:latin typeface="IBM Plex Sans"/>
                <a:cs typeface="IBM Plex Sans"/>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p:nvPr>
        </p:nvSpPr>
        <p:spPr>
          <a:xfrm>
            <a:off x="3600450" y="1124714"/>
            <a:ext cx="3086100" cy="3585845"/>
          </a:xfrm>
        </p:spPr>
        <p:txBody>
          <a:bodyPr/>
          <a:lstStyle>
            <a:lvl1pPr>
              <a:spcBef>
                <a:spcPts val="0"/>
              </a:spcBef>
              <a:defRPr sz="1050" b="0" i="0">
                <a:latin typeface="IBM Plex Sans"/>
                <a:cs typeface="IBM Plex Sans"/>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3"/>
          <p:cNvSpPr txBox="1">
            <a:spLocks/>
          </p:cNvSpPr>
          <p:nvPr userDrawn="1"/>
        </p:nvSpPr>
        <p:spPr>
          <a:xfrm>
            <a:off x="171450" y="4895060"/>
            <a:ext cx="4800600" cy="137160"/>
          </a:xfrm>
          <a:prstGeom prst="rect">
            <a:avLst/>
          </a:prstGeom>
        </p:spPr>
        <p:txBody>
          <a:bodyPr anchor="ctr"/>
          <a:lstStyle>
            <a:defPPr>
              <a:defRPr lang="en-US"/>
            </a:defPPr>
            <a:lvl1pPr marL="0" algn="l" defTabSz="685800" rtl="0" eaLnBrk="1" latinLnBrk="0" hangingPunct="1">
              <a:defRPr sz="600"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50" dirty="0">
                <a:latin typeface="IBM Plex Sans"/>
              </a:rPr>
              <a:t>IBM </a:t>
            </a:r>
            <a:r>
              <a:rPr lang="en-US" sz="450" dirty="0">
                <a:latin typeface="IBM Plex Sans"/>
                <a:cs typeface="IBM Plex Sans"/>
              </a:rPr>
              <a:t>Cloud</a:t>
            </a:r>
            <a:r>
              <a:rPr lang="en-US" sz="450" dirty="0">
                <a:latin typeface="IBM Plex Sans"/>
              </a:rPr>
              <a:t>/ © 2018</a:t>
            </a:r>
            <a:r>
              <a:rPr lang="en-US" sz="450" baseline="0" dirty="0">
                <a:latin typeface="IBM Plex Sans"/>
              </a:rPr>
              <a:t> </a:t>
            </a:r>
            <a:r>
              <a:rPr lang="en-US" sz="450" dirty="0">
                <a:latin typeface="IBM Plex Sans"/>
              </a:rPr>
              <a:t>IBM Corporation</a:t>
            </a:r>
          </a:p>
        </p:txBody>
      </p:sp>
    </p:spTree>
    <p:extLst>
      <p:ext uri="{BB962C8B-B14F-4D97-AF65-F5344CB8AC3E}">
        <p14:creationId xmlns:p14="http://schemas.microsoft.com/office/powerpoint/2010/main" val="183123967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and 1 text">
    <p:spTree>
      <p:nvGrpSpPr>
        <p:cNvPr id="1" name=""/>
        <p:cNvGrpSpPr/>
        <p:nvPr/>
      </p:nvGrpSpPr>
      <p:grpSpPr>
        <a:xfrm>
          <a:off x="0" y="0"/>
          <a:ext cx="0" cy="0"/>
          <a:chOff x="0" y="0"/>
          <a:chExt cx="0" cy="0"/>
        </a:xfrm>
      </p:grpSpPr>
      <p:sp>
        <p:nvSpPr>
          <p:cNvPr id="2" name="Title 1"/>
          <p:cNvSpPr>
            <a:spLocks noGrp="1"/>
          </p:cNvSpPr>
          <p:nvPr>
            <p:ph type="title"/>
          </p:nvPr>
        </p:nvSpPr>
        <p:spPr>
          <a:xfrm>
            <a:off x="171450" y="228600"/>
            <a:ext cx="3086100" cy="408432"/>
          </a:xfrm>
        </p:spPr>
        <p:txBody>
          <a:bodyPr/>
          <a:lstStyle/>
          <a:p>
            <a:r>
              <a:rPr lang="en-US"/>
              <a:t>Click to edit Master title style</a:t>
            </a:r>
            <a:endParaRPr lang="en-US" dirty="0"/>
          </a:p>
        </p:txBody>
      </p:sp>
      <p:sp>
        <p:nvSpPr>
          <p:cNvPr id="8" name="Text Placeholder 7"/>
          <p:cNvSpPr>
            <a:spLocks noGrp="1"/>
          </p:cNvSpPr>
          <p:nvPr>
            <p:ph type="body" sz="quarter" idx="12"/>
          </p:nvPr>
        </p:nvSpPr>
        <p:spPr>
          <a:xfrm>
            <a:off x="171450" y="1411290"/>
            <a:ext cx="3086100" cy="3299269"/>
          </a:xfrm>
        </p:spPr>
        <p:txBody>
          <a:bodyPr/>
          <a:lstStyle>
            <a:lvl1pPr>
              <a:spcBef>
                <a:spcPts val="0"/>
              </a:spcBef>
              <a:defRPr sz="1050" b="0" i="0">
                <a:latin typeface="IBM Plex Sans"/>
                <a:cs typeface="IBM Plex Sans"/>
              </a:defRPr>
            </a:lvl1pPr>
          </a:lstStyle>
          <a:p>
            <a:pPr lvl="0"/>
            <a:r>
              <a:rPr lang="en-US" dirty="0"/>
              <a:t>Click to edit Master text styles</a:t>
            </a:r>
          </a:p>
          <a:p>
            <a:pPr lvl="1"/>
            <a:r>
              <a:rPr lang="en-US" dirty="0"/>
              <a:t>Second level</a:t>
            </a:r>
          </a:p>
          <a:p>
            <a:pPr lvl="2"/>
            <a:r>
              <a:rPr lang="en-US" dirty="0"/>
              <a:t>Third level</a:t>
            </a:r>
          </a:p>
        </p:txBody>
      </p:sp>
      <p:sp>
        <p:nvSpPr>
          <p:cNvPr id="7" name="Footer Placeholder 3"/>
          <p:cNvSpPr txBox="1">
            <a:spLocks/>
          </p:cNvSpPr>
          <p:nvPr userDrawn="1"/>
        </p:nvSpPr>
        <p:spPr>
          <a:xfrm>
            <a:off x="171450" y="4895060"/>
            <a:ext cx="4800600" cy="137160"/>
          </a:xfrm>
          <a:prstGeom prst="rect">
            <a:avLst/>
          </a:prstGeom>
        </p:spPr>
        <p:txBody>
          <a:bodyPr anchor="ctr"/>
          <a:lstStyle>
            <a:defPPr>
              <a:defRPr lang="en-US"/>
            </a:defPPr>
            <a:lvl1pPr marL="0" algn="l" defTabSz="685800" rtl="0" eaLnBrk="1" latinLnBrk="0" hangingPunct="1">
              <a:defRPr sz="600"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50" dirty="0">
                <a:latin typeface="IBM Plex Sans"/>
              </a:rPr>
              <a:t>IBM </a:t>
            </a:r>
            <a:r>
              <a:rPr lang="en-US" sz="450" dirty="0">
                <a:latin typeface="IBM Plex Sans"/>
                <a:cs typeface="IBM Plex Sans"/>
              </a:rPr>
              <a:t>Cloud</a:t>
            </a:r>
            <a:r>
              <a:rPr lang="en-US" sz="450" dirty="0">
                <a:latin typeface="IBM Plex Sans"/>
              </a:rPr>
              <a:t>/© 2018 IBM Corporation</a:t>
            </a:r>
          </a:p>
        </p:txBody>
      </p:sp>
      <p:sp>
        <p:nvSpPr>
          <p:cNvPr id="5" name="Text Placeholder 4"/>
          <p:cNvSpPr>
            <a:spLocks noGrp="1"/>
          </p:cNvSpPr>
          <p:nvPr>
            <p:ph type="body" sz="quarter" idx="13"/>
          </p:nvPr>
        </p:nvSpPr>
        <p:spPr>
          <a:xfrm>
            <a:off x="171450" y="609600"/>
            <a:ext cx="3086100" cy="465138"/>
          </a:xfrm>
        </p:spPr>
        <p:txBody>
          <a:bodyPr/>
          <a:lstStyle/>
          <a:p>
            <a:pPr lvl="0"/>
            <a:r>
              <a:rPr lang="en-US" dirty="0"/>
              <a:t>Click to edit Master text </a:t>
            </a:r>
          </a:p>
        </p:txBody>
      </p:sp>
    </p:spTree>
    <p:extLst>
      <p:ext uri="{BB962C8B-B14F-4D97-AF65-F5344CB8AC3E}">
        <p14:creationId xmlns:p14="http://schemas.microsoft.com/office/powerpoint/2010/main" val="255164205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171450" y="228600"/>
            <a:ext cx="3258741"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6" name="Text Placeholder 5"/>
          <p:cNvSpPr>
            <a:spLocks noGrp="1"/>
          </p:cNvSpPr>
          <p:nvPr>
            <p:ph type="body" sz="quarter" idx="12"/>
          </p:nvPr>
        </p:nvSpPr>
        <p:spPr>
          <a:xfrm>
            <a:off x="3600450" y="1093470"/>
            <a:ext cx="3086100" cy="3589656"/>
          </a:xfrm>
        </p:spPr>
        <p:txBody>
          <a:bodyPr/>
          <a:lstStyle>
            <a:lvl1pPr>
              <a:defRPr sz="1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4"/>
          </p:nvPr>
        </p:nvSpPr>
        <p:spPr>
          <a:xfrm>
            <a:off x="171450" y="1093472"/>
            <a:ext cx="3175000" cy="3589655"/>
          </a:xfrm>
        </p:spPr>
        <p:txBody>
          <a:bodyPr/>
          <a:lstStyle>
            <a:lvl1pPr>
              <a:defRPr sz="1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3"/>
          <p:cNvSpPr>
            <a:spLocks noGrp="1"/>
          </p:cNvSpPr>
          <p:nvPr>
            <p:ph type="ftr" sz="quarter" idx="11"/>
          </p:nvPr>
        </p:nvSpPr>
        <p:spPr>
          <a:xfrm>
            <a:off x="171450" y="4895060"/>
            <a:ext cx="4800600" cy="137160"/>
          </a:xfrm>
        </p:spPr>
        <p:txBody>
          <a:body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spTree>
    <p:extLst>
      <p:ext uri="{BB962C8B-B14F-4D97-AF65-F5344CB8AC3E}">
        <p14:creationId xmlns:p14="http://schemas.microsoft.com/office/powerpoint/2010/main" val="158694457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5143499" y="2571750"/>
            <a:ext cx="1714500" cy="2571750"/>
          </a:xfrm>
          <a:solidFill>
            <a:srgbClr val="000090"/>
          </a:solidFill>
        </p:spPr>
        <p:txBody>
          <a:bodyPr lIns="228600" tIns="192024" rIns="228600" bIns="228600"/>
          <a:lstStyle>
            <a:lvl1pPr>
              <a:defRPr sz="1050">
                <a:solidFill>
                  <a:schemeClr val="bg2"/>
                </a:solidFill>
              </a:defRPr>
            </a:lvl1pPr>
          </a:lstStyle>
          <a:p>
            <a:pPr lvl="0"/>
            <a:r>
              <a:rPr lang="en-US" dirty="0"/>
              <a:t>Click to edit Master text styles</a:t>
            </a:r>
          </a:p>
        </p:txBody>
      </p:sp>
      <p:sp>
        <p:nvSpPr>
          <p:cNvPr id="10" name="Content Placeholder 9"/>
          <p:cNvSpPr>
            <a:spLocks noGrp="1"/>
          </p:cNvSpPr>
          <p:nvPr>
            <p:ph sz="quarter" idx="16"/>
          </p:nvPr>
        </p:nvSpPr>
        <p:spPr>
          <a:xfrm>
            <a:off x="1714500" y="2571750"/>
            <a:ext cx="1714500" cy="2571750"/>
          </a:xfrm>
          <a:solidFill>
            <a:srgbClr val="001690"/>
          </a:solidFill>
        </p:spPr>
        <p:txBody>
          <a:bodyPr lIns="228600" tIns="192024" rIns="228600" bIns="228600"/>
          <a:lstStyle>
            <a:lvl1pPr>
              <a:defRPr sz="1050">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3429001" y="2571750"/>
            <a:ext cx="1714498" cy="2571750"/>
          </a:xfrm>
          <a:solidFill>
            <a:srgbClr val="0064FF"/>
          </a:solidFill>
        </p:spPr>
        <p:txBody>
          <a:bodyPr lIns="228600" tIns="192024" rIns="228600" bIns="228600"/>
          <a:lstStyle>
            <a:lvl1pPr>
              <a:defRPr sz="105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1714500" cy="2571750"/>
          </a:xfrm>
          <a:solidFill>
            <a:srgbClr val="0064FF"/>
          </a:solidFill>
        </p:spPr>
        <p:txBody>
          <a:bodyPr lIns="228600" tIns="192024" rIns="228600" bIns="228600"/>
          <a:lstStyle>
            <a:lvl1pPr>
              <a:defRPr sz="105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a:xfrm>
            <a:off x="5143500" y="4895060"/>
            <a:ext cx="1543050" cy="137160"/>
          </a:xfrm>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a:xfrm>
            <a:off x="171450" y="4895060"/>
            <a:ext cx="4800600" cy="137160"/>
          </a:xfrm>
          <a:prstGeom prst="rect">
            <a:avLst/>
          </a:prstGeom>
        </p:spPr>
        <p:txBody>
          <a:body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sp>
        <p:nvSpPr>
          <p:cNvPr id="6" name="Title 5"/>
          <p:cNvSpPr>
            <a:spLocks noGrp="1"/>
          </p:cNvSpPr>
          <p:nvPr>
            <p:ph type="title"/>
          </p:nvPr>
        </p:nvSpPr>
        <p:spPr>
          <a:xfrm>
            <a:off x="171450" y="228601"/>
            <a:ext cx="3429001" cy="863601"/>
          </a:xfrm>
          <a:solidFill>
            <a:schemeClr val="tx1"/>
          </a:solidFill>
        </p:spPr>
        <p:txBody>
          <a:bodyPr lIns="0" tIns="0" rIns="0" bIns="228600"/>
          <a:lstStyle>
            <a:lvl1pPr>
              <a:defRPr sz="1800">
                <a:solidFill>
                  <a:schemeClr val="bg2"/>
                </a:solidFill>
              </a:defRPr>
            </a:lvl1pPr>
          </a:lstStyle>
          <a:p>
            <a:r>
              <a:rPr lang="en-US" dirty="0"/>
              <a:t>Click to edit Master title style</a:t>
            </a:r>
          </a:p>
        </p:txBody>
      </p:sp>
      <p:pic>
        <p:nvPicPr>
          <p:cNvPr id="11" name="Picture 10">
            <a:hlinkClick r:id="rId2" action="ppaction://hlinksldjump"/>
            <a:extLst>
              <a:ext uri="{FF2B5EF4-FFF2-40B4-BE49-F238E27FC236}">
                <a16:creationId xmlns:a16="http://schemas.microsoft.com/office/drawing/2014/main" id="{1C5E55B7-B081-0745-BE92-4EE926BA71F6}"/>
              </a:ext>
            </a:extLst>
          </p:cNvPr>
          <p:cNvPicPr>
            <a:picLocks noChangeAspect="1"/>
          </p:cNvPicPr>
          <p:nvPr userDrawn="1"/>
        </p:nvPicPr>
        <p:blipFill>
          <a:blip r:embed="rId3"/>
          <a:stretch>
            <a:fillRect/>
          </a:stretch>
        </p:blipFill>
        <p:spPr>
          <a:xfrm>
            <a:off x="6769143" y="5025025"/>
            <a:ext cx="52924" cy="70565"/>
          </a:xfrm>
          <a:prstGeom prst="rect">
            <a:avLst/>
          </a:prstGeom>
        </p:spPr>
      </p:pic>
    </p:spTree>
    <p:extLst>
      <p:ext uri="{BB962C8B-B14F-4D97-AF65-F5344CB8AC3E}">
        <p14:creationId xmlns:p14="http://schemas.microsoft.com/office/powerpoint/2010/main" val="425279000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171450" y="411480"/>
            <a:ext cx="48006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6" name="Text Placeholder 5"/>
          <p:cNvSpPr>
            <a:spLocks noGrp="1"/>
          </p:cNvSpPr>
          <p:nvPr>
            <p:ph type="body" sz="quarter" idx="12"/>
          </p:nvPr>
        </p:nvSpPr>
        <p:spPr>
          <a:xfrm>
            <a:off x="3600450" y="1093471"/>
            <a:ext cx="1371600" cy="358965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4"/>
          </p:nvPr>
        </p:nvSpPr>
        <p:spPr>
          <a:xfrm>
            <a:off x="171450" y="1093471"/>
            <a:ext cx="1371600" cy="3589655"/>
          </a:xfrm>
        </p:spPr>
        <p:txBody>
          <a:bodyPr/>
          <a:lstStyle>
            <a:lvl1pPr>
              <a:spcBef>
                <a:spcPts val="825"/>
              </a:spcBef>
              <a:defRPr sz="1200"/>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1885950" y="1093471"/>
            <a:ext cx="1371600" cy="358965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5314950" y="1093471"/>
            <a:ext cx="1371600" cy="358965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3"/>
          <p:cNvSpPr>
            <a:spLocks noGrp="1"/>
          </p:cNvSpPr>
          <p:nvPr>
            <p:ph type="ftr" sz="quarter" idx="11"/>
          </p:nvPr>
        </p:nvSpPr>
        <p:spPr>
          <a:xfrm>
            <a:off x="171450" y="4895060"/>
            <a:ext cx="4800600" cy="137160"/>
          </a:xfrm>
        </p:spPr>
        <p:txBody>
          <a:body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spTree>
    <p:extLst>
      <p:ext uri="{BB962C8B-B14F-4D97-AF65-F5344CB8AC3E}">
        <p14:creationId xmlns:p14="http://schemas.microsoft.com/office/powerpoint/2010/main" val="140589647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3429000" y="0"/>
            <a:ext cx="3429000" cy="5143500"/>
          </a:xfrm>
          <a:prstGeom prst="rect">
            <a:avLst/>
          </a:prstGeom>
          <a:solidFill>
            <a:schemeClr val="tx1"/>
          </a:solidFill>
        </p:spPr>
        <p:txBody>
          <a:bodyPr wrap="square" lIns="0" tIns="0" rIns="0" bIns="0" rtlCol="0" anchor="ctr">
            <a:noAutofit/>
          </a:bodyPr>
          <a:lstStyle/>
          <a:p>
            <a:pPr algn="ctr"/>
            <a:endParaRPr lang="en-US" sz="900" dirty="0">
              <a:solidFill>
                <a:srgbClr val="FFFFFF"/>
              </a:solidFill>
              <a:latin typeface="IBM Plex Sans"/>
              <a:cs typeface="IBM Plex Sans"/>
            </a:endParaRPr>
          </a:p>
        </p:txBody>
      </p:sp>
      <p:sp>
        <p:nvSpPr>
          <p:cNvPr id="2" name="Title 1"/>
          <p:cNvSpPr>
            <a:spLocks noGrp="1"/>
          </p:cNvSpPr>
          <p:nvPr>
            <p:ph type="title"/>
          </p:nvPr>
        </p:nvSpPr>
        <p:spPr>
          <a:xfrm>
            <a:off x="171450" y="1033272"/>
            <a:ext cx="30861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6" name="Text Placeholder 5"/>
          <p:cNvSpPr>
            <a:spLocks noGrp="1"/>
          </p:cNvSpPr>
          <p:nvPr>
            <p:ph type="body" sz="quarter" idx="12"/>
          </p:nvPr>
        </p:nvSpPr>
        <p:spPr>
          <a:xfrm>
            <a:off x="3600450" y="1124714"/>
            <a:ext cx="3086100" cy="3501445"/>
          </a:xfrm>
        </p:spPr>
        <p:txBody>
          <a:bodyPr/>
          <a:lstStyle>
            <a:lvl1pPr>
              <a:defRPr>
                <a:solidFill>
                  <a:schemeClr val="bg2"/>
                </a:solidFill>
              </a:defRPr>
            </a:lvl1pPr>
            <a:lvl2pPr marL="0" indent="0">
              <a:spcBef>
                <a:spcPts val="825"/>
              </a:spcBef>
              <a:buFontTx/>
              <a:buNone/>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171450" y="201170"/>
            <a:ext cx="3086100" cy="300037"/>
          </a:xfrm>
        </p:spPr>
        <p:txBody>
          <a:bodyPr/>
          <a:lstStyle>
            <a:lvl1pPr>
              <a:defRPr sz="825"/>
            </a:lvl1pPr>
          </a:lstStyle>
          <a:p>
            <a:pPr lvl="0"/>
            <a:r>
              <a:rPr lang="en-US"/>
              <a:t>Click to edit Master text styles</a:t>
            </a:r>
          </a:p>
        </p:txBody>
      </p:sp>
      <p:sp>
        <p:nvSpPr>
          <p:cNvPr id="8" name="Footer Placeholder 3"/>
          <p:cNvSpPr txBox="1">
            <a:spLocks/>
          </p:cNvSpPr>
          <p:nvPr userDrawn="1"/>
        </p:nvSpPr>
        <p:spPr>
          <a:xfrm>
            <a:off x="171450" y="4895060"/>
            <a:ext cx="4800600" cy="137160"/>
          </a:xfrm>
          <a:prstGeom prst="rect">
            <a:avLst/>
          </a:prstGeom>
        </p:spPr>
        <p:txBody>
          <a:bodyPr anchor="ctr"/>
          <a:lstStyle>
            <a:defPPr>
              <a:defRPr lang="en-US"/>
            </a:defPPr>
            <a:lvl1pPr marL="0" algn="l" defTabSz="685800" rtl="0" eaLnBrk="1" latinLnBrk="0" hangingPunct="1">
              <a:defRPr sz="600"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50" dirty="0">
                <a:latin typeface="IBM Plex Sans"/>
              </a:rPr>
              <a:t>IBM </a:t>
            </a:r>
            <a:r>
              <a:rPr lang="en-US" sz="450" dirty="0">
                <a:latin typeface="IBM Plex Sans"/>
                <a:cs typeface="IBM Plex Sans"/>
              </a:rPr>
              <a:t>Cloud</a:t>
            </a:r>
            <a:r>
              <a:rPr lang="en-US" sz="450" dirty="0">
                <a:latin typeface="IBM Plex Sans"/>
              </a:rPr>
              <a:t>/ DOC ID / Month XX, 2017 / © 2017 IBM Corporation</a:t>
            </a:r>
          </a:p>
        </p:txBody>
      </p:sp>
      <p:pic>
        <p:nvPicPr>
          <p:cNvPr id="10" name="Picture 9">
            <a:hlinkClick r:id="" action="ppaction://noaction"/>
            <a:extLst>
              <a:ext uri="{FF2B5EF4-FFF2-40B4-BE49-F238E27FC236}">
                <a16:creationId xmlns:a16="http://schemas.microsoft.com/office/drawing/2014/main" id="{08DF82EC-B117-5047-BAC8-0D93BBE49349}"/>
              </a:ext>
            </a:extLst>
          </p:cNvPr>
          <p:cNvPicPr>
            <a:picLocks noChangeAspect="1"/>
          </p:cNvPicPr>
          <p:nvPr userDrawn="1"/>
        </p:nvPicPr>
        <p:blipFill>
          <a:blip r:embed="rId2"/>
          <a:stretch>
            <a:fillRect/>
          </a:stretch>
        </p:blipFill>
        <p:spPr>
          <a:xfrm>
            <a:off x="6769144" y="5025026"/>
            <a:ext cx="52924" cy="70565"/>
          </a:xfrm>
          <a:prstGeom prst="rect">
            <a:avLst/>
          </a:prstGeom>
        </p:spPr>
      </p:pic>
    </p:spTree>
    <p:extLst>
      <p:ext uri="{BB962C8B-B14F-4D97-AF65-F5344CB8AC3E}">
        <p14:creationId xmlns:p14="http://schemas.microsoft.com/office/powerpoint/2010/main" val="255338111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3429000" y="0"/>
            <a:ext cx="3429000" cy="5143500"/>
          </a:xfrm>
        </p:spPr>
        <p:txBody>
          <a:bodyPr/>
          <a:lstStyle/>
          <a:p>
            <a:r>
              <a:rPr lang="en-US" dirty="0"/>
              <a:t>Drag picture to placeholder or click icon to add</a:t>
            </a:r>
          </a:p>
        </p:txBody>
      </p:sp>
      <p:sp>
        <p:nvSpPr>
          <p:cNvPr id="2" name="Title 1"/>
          <p:cNvSpPr>
            <a:spLocks noGrp="1"/>
          </p:cNvSpPr>
          <p:nvPr>
            <p:ph type="title"/>
          </p:nvPr>
        </p:nvSpPr>
        <p:spPr>
          <a:xfrm>
            <a:off x="171450" y="201170"/>
            <a:ext cx="3086100" cy="4402899"/>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6" name="Footer Placeholder 3"/>
          <p:cNvSpPr txBox="1">
            <a:spLocks/>
          </p:cNvSpPr>
          <p:nvPr userDrawn="1"/>
        </p:nvSpPr>
        <p:spPr>
          <a:xfrm>
            <a:off x="171450" y="4895060"/>
            <a:ext cx="4800600" cy="137160"/>
          </a:xfrm>
          <a:prstGeom prst="rect">
            <a:avLst/>
          </a:prstGeom>
        </p:spPr>
        <p:txBody>
          <a:bodyPr anchor="ctr"/>
          <a:lstStyle>
            <a:defPPr>
              <a:defRPr lang="en-US"/>
            </a:defPPr>
            <a:lvl1pPr marL="0" algn="l" defTabSz="685800" rtl="0" eaLnBrk="1" latinLnBrk="0" hangingPunct="1">
              <a:defRPr sz="600"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50" dirty="0">
                <a:latin typeface="IBM Plex Sans"/>
              </a:rPr>
              <a:t>IBM </a:t>
            </a:r>
            <a:r>
              <a:rPr lang="en-US" sz="450" dirty="0">
                <a:latin typeface="IBM Plex Sans"/>
                <a:cs typeface="IBM Plex Sans"/>
              </a:rPr>
              <a:t>Cloud</a:t>
            </a:r>
            <a:r>
              <a:rPr lang="en-US" sz="450" dirty="0">
                <a:latin typeface="IBM Plex Sans"/>
              </a:rPr>
              <a:t>/ DOC ID / Month XX, 2017 / © 2017 IBM Corporation</a:t>
            </a:r>
          </a:p>
        </p:txBody>
      </p:sp>
    </p:spTree>
    <p:extLst>
      <p:ext uri="{BB962C8B-B14F-4D97-AF65-F5344CB8AC3E}">
        <p14:creationId xmlns:p14="http://schemas.microsoft.com/office/powerpoint/2010/main" val="222531482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3429001" y="2571750"/>
            <a:ext cx="3429000" cy="2571750"/>
          </a:xfrm>
          <a:solidFill>
            <a:srgbClr val="0064FF"/>
          </a:solidFill>
        </p:spPr>
        <p:txBody>
          <a:bodyPr lIns="228600" tIns="192024" rIns="228600" bIns="228600"/>
          <a:lstStyle>
            <a:lvl1pPr>
              <a:defRPr sz="1050">
                <a:solidFill>
                  <a:schemeClr val="bg2"/>
                </a:solidFill>
                <a:latin typeface="IBM Plex Sans SemiBold"/>
                <a:cs typeface="IBM Plex Sans SemiBold"/>
              </a:defRPr>
            </a:lvl1pPr>
          </a:lstStyle>
          <a:p>
            <a:pPr lvl="0"/>
            <a:r>
              <a:rPr lang="en-US" dirty="0"/>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7" name="Text Placeholder 6"/>
          <p:cNvSpPr>
            <a:spLocks noGrp="1"/>
          </p:cNvSpPr>
          <p:nvPr>
            <p:ph type="body" sz="quarter" idx="14"/>
          </p:nvPr>
        </p:nvSpPr>
        <p:spPr>
          <a:xfrm>
            <a:off x="171450" y="1097282"/>
            <a:ext cx="3086100" cy="3488731"/>
          </a:xfrm>
        </p:spPr>
        <p:txBody>
          <a:bodyPr/>
          <a:lstStyle>
            <a:lvl1pPr>
              <a:defRPr sz="1200"/>
            </a:lvl1pPr>
            <a:lvl2pPr>
              <a:defRPr sz="105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5143500" y="0"/>
            <a:ext cx="1714500" cy="2571750"/>
          </a:xfrm>
          <a:solidFill>
            <a:srgbClr val="393939"/>
          </a:solidFill>
        </p:spPr>
        <p:txBody>
          <a:bodyPr lIns="228600" tIns="192024" rIns="228600" bIns="228600"/>
          <a:lstStyle>
            <a:lvl1pPr>
              <a:defRPr sz="1050">
                <a:solidFill>
                  <a:schemeClr val="bg2"/>
                </a:solidFill>
                <a:latin typeface="IBM Plex Sans SemiBold"/>
                <a:cs typeface="IBM Plex Sans SemiBold"/>
              </a:defRPr>
            </a:lvl1pPr>
          </a:lstStyle>
          <a:p>
            <a:pPr lvl="0"/>
            <a:r>
              <a:rPr lang="en-US" dirty="0"/>
              <a:t>Click to edit Master text styles</a:t>
            </a:r>
          </a:p>
        </p:txBody>
      </p:sp>
      <p:sp>
        <p:nvSpPr>
          <p:cNvPr id="10" name="Content Placeholder 9"/>
          <p:cNvSpPr>
            <a:spLocks noGrp="1"/>
          </p:cNvSpPr>
          <p:nvPr>
            <p:ph sz="quarter" idx="16"/>
          </p:nvPr>
        </p:nvSpPr>
        <p:spPr>
          <a:xfrm>
            <a:off x="3429000" y="0"/>
            <a:ext cx="1714500" cy="2571750"/>
          </a:xfrm>
          <a:solidFill>
            <a:srgbClr val="001689"/>
          </a:solidFill>
        </p:spPr>
        <p:txBody>
          <a:bodyPr lIns="228600" tIns="192024" rIns="228600" bIns="228600"/>
          <a:lstStyle>
            <a:lvl1pPr>
              <a:defRPr sz="1050">
                <a:solidFill>
                  <a:schemeClr val="bg2"/>
                </a:solidFill>
                <a:latin typeface="IBM Plex Sans SemiBold"/>
                <a:cs typeface="IBM Plex Sans SemiBold"/>
              </a:defRPr>
            </a:lvl1pPr>
          </a:lstStyle>
          <a:p>
            <a:pPr lvl="0"/>
            <a:r>
              <a:rPr lang="en-US" dirty="0"/>
              <a:t>Click to edit Master text styles</a:t>
            </a:r>
          </a:p>
        </p:txBody>
      </p:sp>
      <p:sp>
        <p:nvSpPr>
          <p:cNvPr id="9" name="Footer Placeholder 3"/>
          <p:cNvSpPr txBox="1">
            <a:spLocks/>
          </p:cNvSpPr>
          <p:nvPr userDrawn="1"/>
        </p:nvSpPr>
        <p:spPr>
          <a:xfrm>
            <a:off x="171450" y="4895060"/>
            <a:ext cx="4800600" cy="137160"/>
          </a:xfrm>
          <a:prstGeom prst="rect">
            <a:avLst/>
          </a:prstGeom>
        </p:spPr>
        <p:txBody>
          <a:bodyPr anchor="ctr"/>
          <a:lstStyle>
            <a:defPPr>
              <a:defRPr lang="en-US"/>
            </a:defPPr>
            <a:lvl1pPr marL="0" algn="l" defTabSz="685800" rtl="0" eaLnBrk="1" latinLnBrk="0" hangingPunct="1">
              <a:defRPr sz="600"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50" dirty="0">
                <a:latin typeface="IBM Plex Sans"/>
              </a:rPr>
              <a:t>IBM </a:t>
            </a:r>
            <a:r>
              <a:rPr lang="en-US" sz="450" dirty="0">
                <a:latin typeface="IBM Plex Sans"/>
                <a:cs typeface="IBM Plex Sans"/>
              </a:rPr>
              <a:t>Cloud</a:t>
            </a:r>
            <a:r>
              <a:rPr lang="en-US" sz="450" dirty="0">
                <a:latin typeface="IBM Plex Sans"/>
              </a:rPr>
              <a:t>/ © 2018 IBM Corporation</a:t>
            </a:r>
          </a:p>
        </p:txBody>
      </p:sp>
      <p:sp>
        <p:nvSpPr>
          <p:cNvPr id="11" name="Title Placeholder 1"/>
          <p:cNvSpPr>
            <a:spLocks noGrp="1"/>
          </p:cNvSpPr>
          <p:nvPr>
            <p:ph type="title"/>
          </p:nvPr>
        </p:nvSpPr>
        <p:spPr>
          <a:xfrm>
            <a:off x="171450" y="228602"/>
            <a:ext cx="3086100" cy="357631"/>
          </a:xfrm>
          <a:prstGeom prst="rect">
            <a:avLst/>
          </a:prstGeom>
        </p:spPr>
        <p:txBody>
          <a:bodyPr vert="horz" lIns="0" tIns="0" rIns="0" bIns="0" rtlCol="0" anchor="t" anchorCtr="0">
            <a:noAutofit/>
          </a:bodyPr>
          <a:lstStyle/>
          <a:p>
            <a:r>
              <a:rPr lang="en-US" noProof="0" dirty="0"/>
              <a:t>Click to edit Master title style</a:t>
            </a:r>
          </a:p>
        </p:txBody>
      </p:sp>
      <p:pic>
        <p:nvPicPr>
          <p:cNvPr id="13" name="Picture 12">
            <a:hlinkClick r:id="" action="ppaction://noaction"/>
            <a:extLst>
              <a:ext uri="{FF2B5EF4-FFF2-40B4-BE49-F238E27FC236}">
                <a16:creationId xmlns:a16="http://schemas.microsoft.com/office/drawing/2014/main" id="{AD9E5F20-704D-E647-A10E-418097434130}"/>
              </a:ext>
            </a:extLst>
          </p:cNvPr>
          <p:cNvPicPr>
            <a:picLocks noChangeAspect="1"/>
          </p:cNvPicPr>
          <p:nvPr userDrawn="1"/>
        </p:nvPicPr>
        <p:blipFill>
          <a:blip r:embed="rId2"/>
          <a:stretch>
            <a:fillRect/>
          </a:stretch>
        </p:blipFill>
        <p:spPr>
          <a:xfrm>
            <a:off x="6769144" y="5025026"/>
            <a:ext cx="52924" cy="70565"/>
          </a:xfrm>
          <a:prstGeom prst="rect">
            <a:avLst/>
          </a:prstGeom>
        </p:spPr>
      </p:pic>
    </p:spTree>
    <p:extLst>
      <p:ext uri="{BB962C8B-B14F-4D97-AF65-F5344CB8AC3E}">
        <p14:creationId xmlns:p14="http://schemas.microsoft.com/office/powerpoint/2010/main" val="135079233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3429002" y="2571750"/>
            <a:ext cx="1714499" cy="2571750"/>
          </a:xfrm>
          <a:solidFill>
            <a:srgbClr val="393939"/>
          </a:solidFill>
        </p:spPr>
        <p:txBody>
          <a:bodyPr lIns="228600" tIns="192024" rIns="228600" bIns="228600"/>
          <a:lstStyle>
            <a:lvl1pPr>
              <a:defRPr sz="1050">
                <a:solidFill>
                  <a:schemeClr val="bg2"/>
                </a:solidFill>
              </a:defRPr>
            </a:lvl1pPr>
          </a:lstStyle>
          <a:p>
            <a:pPr lvl="0"/>
            <a:r>
              <a:rPr lang="en-US"/>
              <a:t>Click to edit Master text styles</a:t>
            </a:r>
          </a:p>
        </p:txBody>
      </p:sp>
      <p:sp>
        <p:nvSpPr>
          <p:cNvPr id="8" name="Content Placeholder 7"/>
          <p:cNvSpPr>
            <a:spLocks noGrp="1"/>
          </p:cNvSpPr>
          <p:nvPr>
            <p:ph sz="quarter" idx="15"/>
          </p:nvPr>
        </p:nvSpPr>
        <p:spPr>
          <a:xfrm>
            <a:off x="5143500" y="2571750"/>
            <a:ext cx="1714500" cy="2571750"/>
          </a:xfrm>
          <a:solidFill>
            <a:srgbClr val="0064FF"/>
          </a:solidFill>
        </p:spPr>
        <p:txBody>
          <a:bodyPr lIns="228600" tIns="192024" rIns="228600" bIns="228600"/>
          <a:lstStyle>
            <a:lvl1pPr>
              <a:defRPr sz="1050">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7" name="Text Placeholder 6"/>
          <p:cNvSpPr>
            <a:spLocks noGrp="1"/>
          </p:cNvSpPr>
          <p:nvPr>
            <p:ph type="body" sz="quarter" idx="14"/>
          </p:nvPr>
        </p:nvSpPr>
        <p:spPr>
          <a:xfrm>
            <a:off x="171450" y="1097282"/>
            <a:ext cx="3086100" cy="3488731"/>
          </a:xfrm>
        </p:spPr>
        <p:txBody>
          <a:bodyPr/>
          <a:lstStyle>
            <a:lvl1pPr>
              <a:defRPr sz="1200"/>
            </a:lvl1pPr>
            <a:lvl2pPr>
              <a:defRPr sz="105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p:cNvSpPr>
            <a:spLocks noGrp="1"/>
          </p:cNvSpPr>
          <p:nvPr>
            <p:ph sz="quarter" idx="16"/>
          </p:nvPr>
        </p:nvSpPr>
        <p:spPr>
          <a:xfrm>
            <a:off x="3429000" y="0"/>
            <a:ext cx="3429000" cy="2571750"/>
          </a:xfrm>
          <a:solidFill>
            <a:srgbClr val="000F5E"/>
          </a:solidFill>
        </p:spPr>
        <p:txBody>
          <a:bodyPr lIns="228600" tIns="192024" rIns="228600" bIns="228600"/>
          <a:lstStyle>
            <a:lvl1pPr>
              <a:defRPr sz="1050">
                <a:solidFill>
                  <a:srgbClr val="FFFFFF"/>
                </a:solidFill>
                <a:latin typeface="IBM Plex Sans SemiBold"/>
                <a:cs typeface="IBM Plex Sans SemiBold"/>
              </a:defRPr>
            </a:lvl1pPr>
          </a:lstStyle>
          <a:p>
            <a:pPr lvl="0"/>
            <a:r>
              <a:rPr lang="en-US" dirty="0"/>
              <a:t>Click to edit Master text styles</a:t>
            </a:r>
          </a:p>
        </p:txBody>
      </p:sp>
      <p:sp>
        <p:nvSpPr>
          <p:cNvPr id="9" name="Footer Placeholder 3"/>
          <p:cNvSpPr txBox="1">
            <a:spLocks/>
          </p:cNvSpPr>
          <p:nvPr userDrawn="1"/>
        </p:nvSpPr>
        <p:spPr>
          <a:xfrm>
            <a:off x="171450" y="4895060"/>
            <a:ext cx="4800600" cy="137160"/>
          </a:xfrm>
          <a:prstGeom prst="rect">
            <a:avLst/>
          </a:prstGeom>
        </p:spPr>
        <p:txBody>
          <a:bodyPr anchor="ctr"/>
          <a:lstStyle>
            <a:defPPr>
              <a:defRPr lang="en-US"/>
            </a:defPPr>
            <a:lvl1pPr marL="0" algn="l" defTabSz="685800" rtl="0" eaLnBrk="1" latinLnBrk="0" hangingPunct="1">
              <a:defRPr sz="600"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50" dirty="0">
                <a:latin typeface="IBM Plex Sans"/>
              </a:rPr>
              <a:t>IBM </a:t>
            </a:r>
            <a:r>
              <a:rPr lang="en-US" sz="450" dirty="0">
                <a:latin typeface="IBM Plex Sans"/>
                <a:cs typeface="IBM Plex Sans"/>
              </a:rPr>
              <a:t>Cloud</a:t>
            </a:r>
            <a:r>
              <a:rPr lang="en-US" sz="450" dirty="0">
                <a:latin typeface="IBM Plex Sans"/>
              </a:rPr>
              <a:t>/ DOC ID / Month XX, 2017 / © 2017 IBM Corporation</a:t>
            </a:r>
          </a:p>
        </p:txBody>
      </p:sp>
      <p:sp>
        <p:nvSpPr>
          <p:cNvPr id="11" name="Title Placeholder 1"/>
          <p:cNvSpPr>
            <a:spLocks noGrp="1"/>
          </p:cNvSpPr>
          <p:nvPr>
            <p:ph type="title"/>
          </p:nvPr>
        </p:nvSpPr>
        <p:spPr>
          <a:xfrm>
            <a:off x="171450" y="228602"/>
            <a:ext cx="3086100" cy="357631"/>
          </a:xfrm>
          <a:prstGeom prst="rect">
            <a:avLst/>
          </a:prstGeom>
        </p:spPr>
        <p:txBody>
          <a:bodyPr vert="horz" lIns="0" tIns="0" rIns="0" bIns="0" rtlCol="0" anchor="t" anchorCtr="0">
            <a:noAutofit/>
          </a:bodyPr>
          <a:lstStyle/>
          <a:p>
            <a:r>
              <a:rPr lang="en-US" noProof="0" dirty="0"/>
              <a:t>Click to edit Master title style</a:t>
            </a:r>
          </a:p>
        </p:txBody>
      </p:sp>
      <p:pic>
        <p:nvPicPr>
          <p:cNvPr id="13" name="Picture 12">
            <a:hlinkClick r:id="" action="ppaction://noaction"/>
            <a:extLst>
              <a:ext uri="{FF2B5EF4-FFF2-40B4-BE49-F238E27FC236}">
                <a16:creationId xmlns:a16="http://schemas.microsoft.com/office/drawing/2014/main" id="{B304BAE2-6D95-3641-96C5-E0E06A46B9BE}"/>
              </a:ext>
            </a:extLst>
          </p:cNvPr>
          <p:cNvPicPr>
            <a:picLocks noChangeAspect="1"/>
          </p:cNvPicPr>
          <p:nvPr userDrawn="1"/>
        </p:nvPicPr>
        <p:blipFill>
          <a:blip r:embed="rId2"/>
          <a:stretch>
            <a:fillRect/>
          </a:stretch>
        </p:blipFill>
        <p:spPr>
          <a:xfrm>
            <a:off x="6769144" y="5025026"/>
            <a:ext cx="52924" cy="70565"/>
          </a:xfrm>
          <a:prstGeom prst="rect">
            <a:avLst/>
          </a:prstGeom>
        </p:spPr>
      </p:pic>
    </p:spTree>
    <p:extLst>
      <p:ext uri="{BB962C8B-B14F-4D97-AF65-F5344CB8AC3E}">
        <p14:creationId xmlns:p14="http://schemas.microsoft.com/office/powerpoint/2010/main" val="383001506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and two text boxes, two colored boxes">
    <p:spTree>
      <p:nvGrpSpPr>
        <p:cNvPr id="1" name=""/>
        <p:cNvGrpSpPr/>
        <p:nvPr/>
      </p:nvGrpSpPr>
      <p:grpSpPr>
        <a:xfrm>
          <a:off x="0" y="0"/>
          <a:ext cx="0" cy="0"/>
          <a:chOff x="0" y="0"/>
          <a:chExt cx="0" cy="0"/>
        </a:xfrm>
      </p:grpSpPr>
      <p:sp>
        <p:nvSpPr>
          <p:cNvPr id="2" name="Rectangle 1"/>
          <p:cNvSpPr/>
          <p:nvPr userDrawn="1"/>
        </p:nvSpPr>
        <p:spPr>
          <a:xfrm>
            <a:off x="3429001" y="2"/>
            <a:ext cx="3429001" cy="2571749"/>
          </a:xfrm>
          <a:prstGeom prst="rect">
            <a:avLst/>
          </a:prstGeom>
          <a:solidFill>
            <a:srgbClr val="0066FF"/>
          </a:solidFill>
        </p:spPr>
        <p:txBody>
          <a:bodyPr wrap="square" lIns="0" tIns="0" rIns="0" bIns="0" rtlCol="0" anchor="ctr">
            <a:noAutofit/>
          </a:bodyPr>
          <a:lstStyle/>
          <a:p>
            <a:pPr algn="ctr"/>
            <a:endParaRPr lang="en-US" sz="900" dirty="0">
              <a:solidFill>
                <a:srgbClr val="FFFFFF"/>
              </a:solidFill>
              <a:latin typeface="IBM Plex Sans"/>
              <a:cs typeface="IBM Plex Sans"/>
            </a:endParaRP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12" name="Text Placeholder 11"/>
          <p:cNvSpPr>
            <a:spLocks noGrp="1"/>
          </p:cNvSpPr>
          <p:nvPr>
            <p:ph type="body" sz="quarter" idx="13"/>
          </p:nvPr>
        </p:nvSpPr>
        <p:spPr>
          <a:xfrm>
            <a:off x="171450" y="228602"/>
            <a:ext cx="3086100" cy="300037"/>
          </a:xfrm>
        </p:spPr>
        <p:txBody>
          <a:bodyPr/>
          <a:lstStyle>
            <a:lvl1pPr>
              <a:defRPr sz="1800">
                <a:latin typeface="IBM Plex Sans SemiBold"/>
                <a:cs typeface="IBM Plex Sans SemiBold"/>
              </a:defRPr>
            </a:lvl1pPr>
          </a:lstStyle>
          <a:p>
            <a:pPr lvl="0"/>
            <a:r>
              <a:rPr lang="en-US" dirty="0"/>
              <a:t>Click to edit Master text styles</a:t>
            </a:r>
          </a:p>
        </p:txBody>
      </p:sp>
      <p:sp>
        <p:nvSpPr>
          <p:cNvPr id="7" name="Text Placeholder 6"/>
          <p:cNvSpPr>
            <a:spLocks noGrp="1"/>
          </p:cNvSpPr>
          <p:nvPr>
            <p:ph type="body" sz="quarter" idx="14"/>
          </p:nvPr>
        </p:nvSpPr>
        <p:spPr>
          <a:xfrm>
            <a:off x="171450" y="795868"/>
            <a:ext cx="3086100" cy="1775882"/>
          </a:xfrm>
        </p:spPr>
        <p:txBody>
          <a:bodyPr/>
          <a:lstStyle>
            <a:lvl1pPr>
              <a:defRPr sz="1050"/>
            </a:lvl1pPr>
            <a:lvl2pPr>
              <a:defRPr sz="825"/>
            </a:lvl2pPr>
            <a:lvl3pPr>
              <a:defRPr sz="825"/>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3429001" y="2571751"/>
            <a:ext cx="3429001" cy="2571749"/>
          </a:xfrm>
          <a:prstGeom prst="rect">
            <a:avLst/>
          </a:prstGeom>
          <a:solidFill>
            <a:srgbClr val="000F5E"/>
          </a:solidFill>
          <a:ln>
            <a:noFill/>
          </a:ln>
        </p:spPr>
        <p:txBody>
          <a:bodyPr wrap="square" lIns="0" tIns="0" rIns="0" bIns="0" rtlCol="0" anchor="ctr">
            <a:noAutofit/>
          </a:bodyPr>
          <a:lstStyle/>
          <a:p>
            <a:pPr algn="ctr"/>
            <a:endParaRPr lang="en-US" sz="900" dirty="0">
              <a:solidFill>
                <a:srgbClr val="FFFFFF"/>
              </a:solidFill>
              <a:latin typeface="IBM Plex Sans"/>
              <a:cs typeface="IBM Plex Sans"/>
            </a:endParaRPr>
          </a:p>
        </p:txBody>
      </p:sp>
      <p:sp>
        <p:nvSpPr>
          <p:cNvPr id="13" name="Text Placeholder 6"/>
          <p:cNvSpPr>
            <a:spLocks noGrp="1"/>
          </p:cNvSpPr>
          <p:nvPr>
            <p:ph type="body" sz="quarter" idx="15"/>
          </p:nvPr>
        </p:nvSpPr>
        <p:spPr>
          <a:xfrm>
            <a:off x="171450" y="2800351"/>
            <a:ext cx="3086100" cy="1775882"/>
          </a:xfrm>
        </p:spPr>
        <p:txBody>
          <a:bodyPr/>
          <a:lstStyle>
            <a:lvl1pPr>
              <a:defRPr sz="1050"/>
            </a:lvl1pPr>
            <a:lvl2pPr>
              <a:defRPr sz="825"/>
            </a:lvl2pPr>
            <a:lvl3pPr>
              <a:defRPr sz="825"/>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3"/>
          <p:cNvSpPr>
            <a:spLocks noGrp="1"/>
          </p:cNvSpPr>
          <p:nvPr>
            <p:ph type="ftr" sz="quarter" idx="11"/>
          </p:nvPr>
        </p:nvSpPr>
        <p:spPr>
          <a:xfrm>
            <a:off x="171450" y="4895060"/>
            <a:ext cx="4800600" cy="137160"/>
          </a:xfrm>
        </p:spPr>
        <p:txBody>
          <a:body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pic>
        <p:nvPicPr>
          <p:cNvPr id="14" name="Picture 13">
            <a:hlinkClick r:id="" action="ppaction://noaction"/>
            <a:extLst>
              <a:ext uri="{FF2B5EF4-FFF2-40B4-BE49-F238E27FC236}">
                <a16:creationId xmlns:a16="http://schemas.microsoft.com/office/drawing/2014/main" id="{AAE5E8BC-13BC-494A-9819-8878D177A0E8}"/>
              </a:ext>
            </a:extLst>
          </p:cNvPr>
          <p:cNvPicPr>
            <a:picLocks noChangeAspect="1"/>
          </p:cNvPicPr>
          <p:nvPr userDrawn="1"/>
        </p:nvPicPr>
        <p:blipFill>
          <a:blip r:embed="rId2"/>
          <a:stretch>
            <a:fillRect/>
          </a:stretch>
        </p:blipFill>
        <p:spPr>
          <a:xfrm>
            <a:off x="6769144" y="5025026"/>
            <a:ext cx="52924" cy="70565"/>
          </a:xfrm>
          <a:prstGeom prst="rect">
            <a:avLst/>
          </a:prstGeom>
        </p:spPr>
      </p:pic>
    </p:spTree>
    <p:extLst>
      <p:ext uri="{BB962C8B-B14F-4D97-AF65-F5344CB8AC3E}">
        <p14:creationId xmlns:p14="http://schemas.microsoft.com/office/powerpoint/2010/main" val="2992742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5_Title and two text boxes, two colored boxes">
    <p:bg>
      <p:bgPr>
        <a:solidFill>
          <a:schemeClr val="bg2"/>
        </a:solidFill>
        <a:effectLst/>
      </p:bgPr>
    </p:bg>
    <p:spTree>
      <p:nvGrpSpPr>
        <p:cNvPr id="1" name=""/>
        <p:cNvGrpSpPr/>
        <p:nvPr/>
      </p:nvGrpSpPr>
      <p:grpSpPr>
        <a:xfrm>
          <a:off x="0" y="0"/>
          <a:ext cx="0" cy="0"/>
          <a:chOff x="0" y="0"/>
          <a:chExt cx="0" cy="0"/>
        </a:xfrm>
      </p:grpSpPr>
      <p:sp>
        <p:nvSpPr>
          <p:cNvPr id="2" name="Rectangle 1"/>
          <p:cNvSpPr/>
          <p:nvPr userDrawn="1"/>
        </p:nvSpPr>
        <p:spPr>
          <a:xfrm>
            <a:off x="3429001" y="2"/>
            <a:ext cx="3429001" cy="2571749"/>
          </a:xfrm>
          <a:prstGeom prst="rect">
            <a:avLst/>
          </a:prstGeom>
          <a:solidFill>
            <a:srgbClr val="0066FF"/>
          </a:solidFill>
        </p:spPr>
        <p:txBody>
          <a:bodyPr wrap="square" lIns="0" tIns="0" rIns="0" bIns="0" rtlCol="0" anchor="ctr">
            <a:noAutofit/>
          </a:bodyPr>
          <a:lstStyle/>
          <a:p>
            <a:pPr algn="ctr"/>
            <a:endParaRPr lang="en-US" sz="900" dirty="0">
              <a:solidFill>
                <a:srgbClr val="FFFFFF"/>
              </a:solidFill>
              <a:latin typeface="IBM Plex Sans"/>
              <a:cs typeface="IBM Plex Sans"/>
            </a:endParaRP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12" name="Text Placeholder 11"/>
          <p:cNvSpPr>
            <a:spLocks noGrp="1"/>
          </p:cNvSpPr>
          <p:nvPr>
            <p:ph type="body" sz="quarter" idx="13"/>
          </p:nvPr>
        </p:nvSpPr>
        <p:spPr>
          <a:xfrm>
            <a:off x="171450" y="228602"/>
            <a:ext cx="3086100" cy="300037"/>
          </a:xfrm>
        </p:spPr>
        <p:txBody>
          <a:bodyPr/>
          <a:lstStyle>
            <a:lvl1pPr>
              <a:defRPr sz="1800">
                <a:solidFill>
                  <a:srgbClr val="000000"/>
                </a:solidFill>
                <a:latin typeface="IBM Plex Sans SemiBold"/>
                <a:cs typeface="IBM Plex Sans SemiBold"/>
              </a:defRPr>
            </a:lvl1pPr>
          </a:lstStyle>
          <a:p>
            <a:pPr lvl="0"/>
            <a:r>
              <a:rPr lang="en-US" dirty="0"/>
              <a:t>Click to edit Master text styles</a:t>
            </a:r>
          </a:p>
        </p:txBody>
      </p:sp>
      <p:sp>
        <p:nvSpPr>
          <p:cNvPr id="7" name="Text Placeholder 6"/>
          <p:cNvSpPr>
            <a:spLocks noGrp="1"/>
          </p:cNvSpPr>
          <p:nvPr>
            <p:ph type="body" sz="quarter" idx="14"/>
          </p:nvPr>
        </p:nvSpPr>
        <p:spPr>
          <a:xfrm>
            <a:off x="3600450" y="336602"/>
            <a:ext cx="3086100" cy="1728143"/>
          </a:xfrm>
        </p:spPr>
        <p:txBody>
          <a:bodyPr/>
          <a:lstStyle>
            <a:lvl1pPr>
              <a:defRPr sz="1050"/>
            </a:lvl1pPr>
            <a:lvl2pPr>
              <a:defRPr sz="825"/>
            </a:lvl2pPr>
            <a:lvl3pPr>
              <a:defRPr sz="825"/>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3429001" y="2571751"/>
            <a:ext cx="3429001" cy="2571749"/>
          </a:xfrm>
          <a:prstGeom prst="rect">
            <a:avLst/>
          </a:prstGeom>
          <a:solidFill>
            <a:srgbClr val="000F5E"/>
          </a:solidFill>
          <a:ln>
            <a:noFill/>
          </a:ln>
        </p:spPr>
        <p:txBody>
          <a:bodyPr wrap="square" lIns="0" tIns="0" rIns="0" bIns="0" rtlCol="0" anchor="ctr">
            <a:noAutofit/>
          </a:bodyPr>
          <a:lstStyle/>
          <a:p>
            <a:pPr algn="ctr"/>
            <a:endParaRPr lang="en-US" sz="900" dirty="0">
              <a:ln>
                <a:noFill/>
              </a:ln>
              <a:solidFill>
                <a:srgbClr val="FFFFFF"/>
              </a:solidFill>
              <a:latin typeface="IBM Plex Sans"/>
              <a:cs typeface="IBM Plex Sans"/>
            </a:endParaRPr>
          </a:p>
        </p:txBody>
      </p:sp>
      <p:sp>
        <p:nvSpPr>
          <p:cNvPr id="13" name="Text Placeholder 6"/>
          <p:cNvSpPr>
            <a:spLocks noGrp="1"/>
          </p:cNvSpPr>
          <p:nvPr>
            <p:ph type="body" sz="quarter" idx="15"/>
          </p:nvPr>
        </p:nvSpPr>
        <p:spPr>
          <a:xfrm>
            <a:off x="3600450" y="2909634"/>
            <a:ext cx="3086100" cy="1513582"/>
          </a:xfrm>
        </p:spPr>
        <p:txBody>
          <a:bodyPr/>
          <a:lstStyle>
            <a:lvl1pPr>
              <a:defRPr sz="1050"/>
            </a:lvl1pPr>
            <a:lvl2pPr>
              <a:defRPr sz="825"/>
            </a:lvl2pPr>
            <a:lvl3pPr>
              <a:defRPr sz="825"/>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3"/>
          <p:cNvSpPr>
            <a:spLocks noGrp="1"/>
          </p:cNvSpPr>
          <p:nvPr>
            <p:ph type="ftr" sz="quarter" idx="11"/>
          </p:nvPr>
        </p:nvSpPr>
        <p:spPr>
          <a:xfrm>
            <a:off x="171450" y="4895060"/>
            <a:ext cx="4800600" cy="137160"/>
          </a:xfrm>
        </p:spPr>
        <p:txBody>
          <a:body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pic>
        <p:nvPicPr>
          <p:cNvPr id="14" name="Picture 13">
            <a:hlinkClick r:id="" action="ppaction://noaction"/>
            <a:extLst>
              <a:ext uri="{FF2B5EF4-FFF2-40B4-BE49-F238E27FC236}">
                <a16:creationId xmlns:a16="http://schemas.microsoft.com/office/drawing/2014/main" id="{47C118DA-B7D9-7C43-AA35-65B47FD79803}"/>
              </a:ext>
            </a:extLst>
          </p:cNvPr>
          <p:cNvPicPr>
            <a:picLocks noChangeAspect="1"/>
          </p:cNvPicPr>
          <p:nvPr userDrawn="1"/>
        </p:nvPicPr>
        <p:blipFill>
          <a:blip r:embed="rId2"/>
          <a:stretch>
            <a:fillRect/>
          </a:stretch>
        </p:blipFill>
        <p:spPr>
          <a:xfrm>
            <a:off x="6769144" y="5025026"/>
            <a:ext cx="52924" cy="70565"/>
          </a:xfrm>
          <a:prstGeom prst="rect">
            <a:avLst/>
          </a:prstGeom>
        </p:spPr>
      </p:pic>
    </p:spTree>
    <p:extLst>
      <p:ext uri="{BB962C8B-B14F-4D97-AF65-F5344CB8AC3E}">
        <p14:creationId xmlns:p14="http://schemas.microsoft.com/office/powerpoint/2010/main" val="201628564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Title and two text boxes, two colored box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12" name="Text Placeholder 11"/>
          <p:cNvSpPr>
            <a:spLocks noGrp="1"/>
          </p:cNvSpPr>
          <p:nvPr>
            <p:ph type="body" sz="quarter" idx="13"/>
          </p:nvPr>
        </p:nvSpPr>
        <p:spPr>
          <a:xfrm>
            <a:off x="171450" y="228602"/>
            <a:ext cx="3086100" cy="300037"/>
          </a:xfrm>
        </p:spPr>
        <p:txBody>
          <a:bodyPr/>
          <a:lstStyle>
            <a:lvl1pPr>
              <a:defRPr sz="1800">
                <a:latin typeface="IBM Plex Sans SemiBold"/>
                <a:cs typeface="IBM Plex Sans SemiBold"/>
              </a:defRPr>
            </a:lvl1pPr>
          </a:lstStyle>
          <a:p>
            <a:pPr lvl="0"/>
            <a:r>
              <a:rPr lang="en-US" dirty="0"/>
              <a:t>Click to edit Master text styles</a:t>
            </a:r>
          </a:p>
        </p:txBody>
      </p:sp>
      <p:sp>
        <p:nvSpPr>
          <p:cNvPr id="7" name="Text Placeholder 6"/>
          <p:cNvSpPr>
            <a:spLocks noGrp="1"/>
          </p:cNvSpPr>
          <p:nvPr>
            <p:ph type="body" sz="quarter" idx="14"/>
          </p:nvPr>
        </p:nvSpPr>
        <p:spPr>
          <a:xfrm>
            <a:off x="171450" y="795868"/>
            <a:ext cx="3086100" cy="1775882"/>
          </a:xfrm>
        </p:spPr>
        <p:txBody>
          <a:bodyPr/>
          <a:lstStyle>
            <a:lvl1pPr>
              <a:defRPr sz="1050"/>
            </a:lvl1pPr>
            <a:lvl2pPr>
              <a:defRPr sz="825"/>
            </a:lvl2pPr>
            <a:lvl3pPr>
              <a:defRPr sz="825"/>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3429001" y="1"/>
            <a:ext cx="3429001" cy="5143499"/>
          </a:xfrm>
          <a:prstGeom prst="rect">
            <a:avLst/>
          </a:prstGeom>
          <a:solidFill>
            <a:srgbClr val="000F5E"/>
          </a:solidFill>
        </p:spPr>
        <p:txBody>
          <a:bodyPr wrap="square" lIns="0" tIns="0" rIns="0" bIns="0" rtlCol="0" anchor="ctr">
            <a:noAutofit/>
          </a:bodyPr>
          <a:lstStyle/>
          <a:p>
            <a:pPr algn="ctr"/>
            <a:endParaRPr lang="en-US" sz="900" dirty="0">
              <a:solidFill>
                <a:srgbClr val="FFFFFF"/>
              </a:solidFill>
              <a:latin typeface="IBM Plex Sans"/>
              <a:cs typeface="IBM Plex Sans"/>
            </a:endParaRPr>
          </a:p>
        </p:txBody>
      </p:sp>
      <p:sp>
        <p:nvSpPr>
          <p:cNvPr id="13" name="Text Placeholder 6"/>
          <p:cNvSpPr>
            <a:spLocks noGrp="1"/>
          </p:cNvSpPr>
          <p:nvPr>
            <p:ph type="body" sz="quarter" idx="15"/>
          </p:nvPr>
        </p:nvSpPr>
        <p:spPr>
          <a:xfrm>
            <a:off x="171450" y="2800351"/>
            <a:ext cx="3086100" cy="1775882"/>
          </a:xfrm>
        </p:spPr>
        <p:txBody>
          <a:bodyPr/>
          <a:lstStyle>
            <a:lvl1pPr>
              <a:defRPr sz="1050"/>
            </a:lvl1pPr>
            <a:lvl2pPr>
              <a:defRPr sz="825"/>
            </a:lvl2pPr>
            <a:lvl3pPr>
              <a:defRPr sz="825"/>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3"/>
          <p:cNvSpPr>
            <a:spLocks noGrp="1"/>
          </p:cNvSpPr>
          <p:nvPr>
            <p:ph type="ftr" sz="quarter" idx="11"/>
          </p:nvPr>
        </p:nvSpPr>
        <p:spPr>
          <a:xfrm>
            <a:off x="171450" y="4895060"/>
            <a:ext cx="4800600" cy="137160"/>
          </a:xfrm>
        </p:spPr>
        <p:txBody>
          <a:bodyPr/>
          <a:lstStyle/>
          <a:p>
            <a:r>
              <a:rPr lang="en-US" dirty="0">
                <a:latin typeface="IBM Plex Sans"/>
              </a:rPr>
              <a:t>IBM </a:t>
            </a:r>
            <a:r>
              <a:rPr lang="en-US" dirty="0">
                <a:latin typeface="IBM Plex Sans"/>
                <a:cs typeface="IBM Plex Sans"/>
              </a:rPr>
              <a:t>Cloud</a:t>
            </a:r>
            <a:r>
              <a:rPr lang="en-US" dirty="0">
                <a:latin typeface="IBM Plex Sans"/>
              </a:rPr>
              <a:t>/ © 2018 IBM Corporation</a:t>
            </a:r>
          </a:p>
        </p:txBody>
      </p:sp>
      <p:pic>
        <p:nvPicPr>
          <p:cNvPr id="14" name="Picture 13">
            <a:hlinkClick r:id="" action="ppaction://noaction"/>
            <a:extLst>
              <a:ext uri="{FF2B5EF4-FFF2-40B4-BE49-F238E27FC236}">
                <a16:creationId xmlns:a16="http://schemas.microsoft.com/office/drawing/2014/main" id="{CDE4D4D9-3B7C-144C-B132-866A9366FC0C}"/>
              </a:ext>
            </a:extLst>
          </p:cNvPr>
          <p:cNvPicPr>
            <a:picLocks noChangeAspect="1"/>
          </p:cNvPicPr>
          <p:nvPr userDrawn="1"/>
        </p:nvPicPr>
        <p:blipFill>
          <a:blip r:embed="rId2"/>
          <a:stretch>
            <a:fillRect/>
          </a:stretch>
        </p:blipFill>
        <p:spPr>
          <a:xfrm>
            <a:off x="6769144" y="5025026"/>
            <a:ext cx="52924" cy="70565"/>
          </a:xfrm>
          <a:prstGeom prst="rect">
            <a:avLst/>
          </a:prstGeom>
        </p:spPr>
      </p:pic>
    </p:spTree>
    <p:extLst>
      <p:ext uri="{BB962C8B-B14F-4D97-AF65-F5344CB8AC3E}">
        <p14:creationId xmlns:p14="http://schemas.microsoft.com/office/powerpoint/2010/main" val="292650620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3_Title and two text boxes, two colored boxes">
    <p:spTree>
      <p:nvGrpSpPr>
        <p:cNvPr id="1" name=""/>
        <p:cNvGrpSpPr/>
        <p:nvPr/>
      </p:nvGrpSpPr>
      <p:grpSpPr>
        <a:xfrm>
          <a:off x="0" y="0"/>
          <a:ext cx="0" cy="0"/>
          <a:chOff x="0" y="0"/>
          <a:chExt cx="0" cy="0"/>
        </a:xfrm>
      </p:grpSpPr>
      <p:sp>
        <p:nvSpPr>
          <p:cNvPr id="11" name="Rectangle 10"/>
          <p:cNvSpPr/>
          <p:nvPr userDrawn="1"/>
        </p:nvSpPr>
        <p:spPr>
          <a:xfrm>
            <a:off x="3429001" y="1"/>
            <a:ext cx="3429001" cy="5143499"/>
          </a:xfrm>
          <a:prstGeom prst="rect">
            <a:avLst/>
          </a:prstGeom>
          <a:solidFill>
            <a:schemeClr val="bg2"/>
          </a:solidFill>
        </p:spPr>
        <p:txBody>
          <a:bodyPr wrap="square" lIns="0" tIns="0" rIns="0" bIns="0" rtlCol="0" anchor="ctr">
            <a:noAutofit/>
          </a:bodyPr>
          <a:lstStyle/>
          <a:p>
            <a:pPr algn="ctr"/>
            <a:endParaRPr lang="en-US" sz="900" dirty="0">
              <a:solidFill>
                <a:srgbClr val="FFFFFF"/>
              </a:solidFill>
              <a:latin typeface="IBM Plex Sans"/>
              <a:cs typeface="IBM Plex Sans"/>
            </a:endParaRP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3FD999D4-B456-9943-89B7-30D56181CE18}" type="slidenum">
              <a:rPr lang="en-US" smtClean="0"/>
              <a:pPr/>
              <a:t>‹#›</a:t>
            </a:fld>
            <a:endParaRPr lang="en-US" dirty="0"/>
          </a:p>
        </p:txBody>
      </p:sp>
      <p:sp>
        <p:nvSpPr>
          <p:cNvPr id="12" name="Text Placeholder 11"/>
          <p:cNvSpPr>
            <a:spLocks noGrp="1"/>
          </p:cNvSpPr>
          <p:nvPr>
            <p:ph type="body" sz="quarter" idx="13"/>
          </p:nvPr>
        </p:nvSpPr>
        <p:spPr>
          <a:xfrm>
            <a:off x="171450" y="228602"/>
            <a:ext cx="3086100" cy="300037"/>
          </a:xfrm>
        </p:spPr>
        <p:txBody>
          <a:bodyPr/>
          <a:lstStyle>
            <a:lvl1pPr>
              <a:defRPr sz="1800">
                <a:latin typeface="IBM Plex Sans SemiBold"/>
                <a:cs typeface="IBM Plex Sans SemiBold"/>
              </a:defRPr>
            </a:lvl1pPr>
          </a:lstStyle>
          <a:p>
            <a:pPr lvl="0"/>
            <a:r>
              <a:rPr lang="en-US" dirty="0"/>
              <a:t>Click to edit Master text styles</a:t>
            </a:r>
          </a:p>
        </p:txBody>
      </p:sp>
      <p:sp>
        <p:nvSpPr>
          <p:cNvPr id="7" name="Text Placeholder 6"/>
          <p:cNvSpPr>
            <a:spLocks noGrp="1"/>
          </p:cNvSpPr>
          <p:nvPr>
            <p:ph type="body" sz="quarter" idx="14"/>
          </p:nvPr>
        </p:nvSpPr>
        <p:spPr>
          <a:xfrm>
            <a:off x="171450" y="795868"/>
            <a:ext cx="3086100" cy="1775882"/>
          </a:xfrm>
        </p:spPr>
        <p:txBody>
          <a:bodyPr/>
          <a:lstStyle>
            <a:lvl1pPr>
              <a:defRPr sz="1050"/>
            </a:lvl1pPr>
            <a:lvl2pPr>
              <a:defRPr sz="825"/>
            </a:lvl2pPr>
            <a:lvl3pPr>
              <a:defRPr sz="825"/>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6"/>
          <p:cNvSpPr>
            <a:spLocks noGrp="1"/>
          </p:cNvSpPr>
          <p:nvPr>
            <p:ph type="body" sz="quarter" idx="15"/>
          </p:nvPr>
        </p:nvSpPr>
        <p:spPr>
          <a:xfrm>
            <a:off x="171450" y="2800351"/>
            <a:ext cx="3086100" cy="1775882"/>
          </a:xfrm>
        </p:spPr>
        <p:txBody>
          <a:bodyPr/>
          <a:lstStyle>
            <a:lvl1pPr>
              <a:defRPr sz="1050"/>
            </a:lvl1pPr>
            <a:lvl2pPr>
              <a:defRPr sz="825"/>
            </a:lvl2pPr>
            <a:lvl3pPr>
              <a:defRPr sz="825"/>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3"/>
          <p:cNvSpPr>
            <a:spLocks noGrp="1"/>
          </p:cNvSpPr>
          <p:nvPr>
            <p:ph type="ftr" sz="quarter" idx="11"/>
          </p:nvPr>
        </p:nvSpPr>
        <p:spPr>
          <a:xfrm>
            <a:off x="171450" y="4895060"/>
            <a:ext cx="4800600" cy="137160"/>
          </a:xfrm>
        </p:spPr>
        <p:txBody>
          <a:body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sp>
        <p:nvSpPr>
          <p:cNvPr id="2" name="Rectangle 1"/>
          <p:cNvSpPr/>
          <p:nvPr userDrawn="1"/>
        </p:nvSpPr>
        <p:spPr>
          <a:xfrm>
            <a:off x="3429000" y="0"/>
            <a:ext cx="3512951" cy="5143500"/>
          </a:xfrm>
          <a:prstGeom prst="rect">
            <a:avLst/>
          </a:prstGeom>
        </p:spPr>
        <p:txBody>
          <a:bodyPr wrap="square" lIns="0" tIns="0" rIns="0" bIns="0" rtlCol="0" anchor="ctr">
            <a:noAutofit/>
          </a:bodyPr>
          <a:lstStyle/>
          <a:p>
            <a:pPr algn="ctr"/>
            <a:endParaRPr lang="en-US" sz="900" dirty="0">
              <a:solidFill>
                <a:srgbClr val="FFFFFF"/>
              </a:solidFill>
              <a:latin typeface="Arial"/>
              <a:cs typeface="Arial"/>
            </a:endParaRPr>
          </a:p>
        </p:txBody>
      </p:sp>
      <p:pic>
        <p:nvPicPr>
          <p:cNvPr id="15" name="Picture 14">
            <a:hlinkClick r:id="" action="ppaction://noaction"/>
            <a:extLst>
              <a:ext uri="{FF2B5EF4-FFF2-40B4-BE49-F238E27FC236}">
                <a16:creationId xmlns:a16="http://schemas.microsoft.com/office/drawing/2014/main" id="{9CB01794-7CC3-804C-92D8-DAF0724C86BB}"/>
              </a:ext>
            </a:extLst>
          </p:cNvPr>
          <p:cNvPicPr>
            <a:picLocks noChangeAspect="1"/>
          </p:cNvPicPr>
          <p:nvPr userDrawn="1"/>
        </p:nvPicPr>
        <p:blipFill>
          <a:blip r:embed="rId2"/>
          <a:stretch>
            <a:fillRect/>
          </a:stretch>
        </p:blipFill>
        <p:spPr>
          <a:xfrm>
            <a:off x="6769144" y="5025026"/>
            <a:ext cx="52924" cy="70565"/>
          </a:xfrm>
          <a:prstGeom prst="rect">
            <a:avLst/>
          </a:prstGeom>
        </p:spPr>
      </p:pic>
    </p:spTree>
    <p:extLst>
      <p:ext uri="{BB962C8B-B14F-4D97-AF65-F5344CB8AC3E}">
        <p14:creationId xmlns:p14="http://schemas.microsoft.com/office/powerpoint/2010/main" val="84125022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4_Title and two text boxes, two colored box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12" name="Text Placeholder 11"/>
          <p:cNvSpPr>
            <a:spLocks noGrp="1"/>
          </p:cNvSpPr>
          <p:nvPr>
            <p:ph type="body" sz="quarter" idx="13"/>
          </p:nvPr>
        </p:nvSpPr>
        <p:spPr>
          <a:xfrm>
            <a:off x="3600450" y="228602"/>
            <a:ext cx="3086100" cy="300037"/>
          </a:xfrm>
        </p:spPr>
        <p:txBody>
          <a:bodyPr/>
          <a:lstStyle>
            <a:lvl1pPr>
              <a:defRPr sz="1800">
                <a:latin typeface="IBM Plex Sans SemiBold"/>
                <a:cs typeface="IBM Plex Sans SemiBold"/>
              </a:defRPr>
            </a:lvl1pPr>
          </a:lstStyle>
          <a:p>
            <a:pPr lvl="0"/>
            <a:r>
              <a:rPr lang="en-US" dirty="0"/>
              <a:t>Click to edit Master text styles</a:t>
            </a:r>
          </a:p>
        </p:txBody>
      </p:sp>
      <p:sp>
        <p:nvSpPr>
          <p:cNvPr id="7" name="Text Placeholder 6"/>
          <p:cNvSpPr>
            <a:spLocks noGrp="1"/>
          </p:cNvSpPr>
          <p:nvPr>
            <p:ph type="body" sz="quarter" idx="14"/>
          </p:nvPr>
        </p:nvSpPr>
        <p:spPr>
          <a:xfrm>
            <a:off x="3600450" y="795868"/>
            <a:ext cx="3086100" cy="1775882"/>
          </a:xfrm>
        </p:spPr>
        <p:txBody>
          <a:bodyPr/>
          <a:lstStyle>
            <a:lvl1pPr>
              <a:defRPr sz="1050"/>
            </a:lvl1pPr>
            <a:lvl2pPr>
              <a:defRPr sz="825"/>
            </a:lvl2pPr>
            <a:lvl3pPr>
              <a:defRPr sz="825"/>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1" y="1"/>
            <a:ext cx="3429001" cy="5143499"/>
          </a:xfrm>
          <a:prstGeom prst="rect">
            <a:avLst/>
          </a:prstGeom>
          <a:solidFill>
            <a:srgbClr val="FFFFFF"/>
          </a:solidFill>
        </p:spPr>
        <p:txBody>
          <a:bodyPr wrap="square" lIns="0" tIns="0" rIns="0" bIns="0" rtlCol="0" anchor="ctr">
            <a:noAutofit/>
          </a:bodyPr>
          <a:lstStyle/>
          <a:p>
            <a:pPr algn="ctr"/>
            <a:endParaRPr lang="en-US" sz="900" dirty="0">
              <a:solidFill>
                <a:srgbClr val="FFFFFF"/>
              </a:solidFill>
              <a:latin typeface="IBM Plex Sans"/>
              <a:cs typeface="IBM Plex Sans"/>
            </a:endParaRPr>
          </a:p>
        </p:txBody>
      </p:sp>
      <p:sp>
        <p:nvSpPr>
          <p:cNvPr id="13" name="Text Placeholder 6"/>
          <p:cNvSpPr>
            <a:spLocks noGrp="1"/>
          </p:cNvSpPr>
          <p:nvPr>
            <p:ph type="body" sz="quarter" idx="15"/>
          </p:nvPr>
        </p:nvSpPr>
        <p:spPr>
          <a:xfrm>
            <a:off x="3600450" y="2800351"/>
            <a:ext cx="3086100" cy="1775882"/>
          </a:xfrm>
        </p:spPr>
        <p:txBody>
          <a:bodyPr/>
          <a:lstStyle>
            <a:lvl1pPr>
              <a:defRPr sz="1050"/>
            </a:lvl1pPr>
            <a:lvl2pPr>
              <a:defRPr sz="825"/>
            </a:lvl2pPr>
            <a:lvl3pPr>
              <a:defRPr sz="825"/>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3"/>
          <p:cNvSpPr>
            <a:spLocks noGrp="1"/>
          </p:cNvSpPr>
          <p:nvPr>
            <p:ph type="ftr" sz="quarter" idx="11"/>
          </p:nvPr>
        </p:nvSpPr>
        <p:spPr>
          <a:xfrm>
            <a:off x="171450" y="4895060"/>
            <a:ext cx="4800600" cy="137160"/>
          </a:xfrm>
        </p:spPr>
        <p:txBody>
          <a:bodyPr/>
          <a:lstStyle>
            <a:lvl1pPr>
              <a:defRPr>
                <a:solidFill>
                  <a:schemeClr val="tx1"/>
                </a:solidFill>
              </a:defRPr>
            </a:lvl1p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spTree>
    <p:extLst>
      <p:ext uri="{BB962C8B-B14F-4D97-AF65-F5344CB8AC3E}">
        <p14:creationId xmlns:p14="http://schemas.microsoft.com/office/powerpoint/2010/main" val="71845568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boxes on bottom">
    <p:spTree>
      <p:nvGrpSpPr>
        <p:cNvPr id="1" name=""/>
        <p:cNvGrpSpPr/>
        <p:nvPr/>
      </p:nvGrpSpPr>
      <p:grpSpPr>
        <a:xfrm>
          <a:off x="0" y="0"/>
          <a:ext cx="0" cy="0"/>
          <a:chOff x="0" y="0"/>
          <a:chExt cx="0" cy="0"/>
        </a:xfrm>
      </p:grpSpPr>
      <p:sp>
        <p:nvSpPr>
          <p:cNvPr id="16" name="Footer Placeholder 3"/>
          <p:cNvSpPr>
            <a:spLocks noGrp="1"/>
          </p:cNvSpPr>
          <p:nvPr>
            <p:ph type="ftr" sz="quarter" idx="11"/>
          </p:nvPr>
        </p:nvSpPr>
        <p:spPr>
          <a:xfrm>
            <a:off x="171450" y="4895060"/>
            <a:ext cx="4800600" cy="137160"/>
          </a:xfrm>
        </p:spPr>
        <p:txBody>
          <a:body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sp>
        <p:nvSpPr>
          <p:cNvPr id="17" name="Title 1"/>
          <p:cNvSpPr>
            <a:spLocks noGrp="1"/>
          </p:cNvSpPr>
          <p:nvPr>
            <p:ph type="title"/>
          </p:nvPr>
        </p:nvSpPr>
        <p:spPr>
          <a:xfrm>
            <a:off x="171450" y="201168"/>
            <a:ext cx="3086100" cy="381000"/>
          </a:xfrm>
        </p:spPr>
        <p:txBody>
          <a:bodyPr/>
          <a:lstStyle/>
          <a:p>
            <a:r>
              <a:rPr lang="en-US"/>
              <a:t>Click to edit Master title style</a:t>
            </a:r>
            <a:endParaRPr lang="en-US" dirty="0"/>
          </a:p>
        </p:txBody>
      </p:sp>
      <p:sp>
        <p:nvSpPr>
          <p:cNvPr id="3" name="Text Placeholder 2"/>
          <p:cNvSpPr>
            <a:spLocks noGrp="1"/>
          </p:cNvSpPr>
          <p:nvPr>
            <p:ph type="body" sz="quarter" idx="19"/>
          </p:nvPr>
        </p:nvSpPr>
        <p:spPr>
          <a:xfrm>
            <a:off x="0" y="2569464"/>
            <a:ext cx="1714500" cy="2574036"/>
          </a:xfrm>
          <a:solidFill>
            <a:srgbClr val="0064FF"/>
          </a:solidFill>
        </p:spPr>
        <p:txBody>
          <a:bodyPr lIns="182880" tIns="228600" rIns="182880" bIns="228600"/>
          <a:lstStyle>
            <a:lvl1pPr>
              <a:defRPr b="1">
                <a:latin typeface="IBM Plex Sans SemiBold"/>
                <a:cs typeface="IBM Plex Sans SemiBold"/>
              </a:defRPr>
            </a:lvl1pPr>
            <a:lvl2pPr marL="0" indent="0">
              <a:buNone/>
              <a:defRPr sz="900">
                <a:latin typeface="IBM Plex Sans Light"/>
                <a:cs typeface="IBM Plex Sans Light"/>
              </a:defRPr>
            </a:lvl2pPr>
            <a:lvl3pPr marL="89297" indent="-89297">
              <a:defRPr sz="900">
                <a:latin typeface="IBM Plex Sans Light"/>
                <a:cs typeface="IBM Plex Sans Light"/>
              </a:defRPr>
            </a:lvl3pPr>
            <a:lvl4pPr>
              <a:defRPr sz="900">
                <a:latin typeface="IBM Plex Sans Light"/>
                <a:cs typeface="IBM Plex Sans Light"/>
              </a:defRPr>
            </a:lvl4pPr>
            <a:lvl5pPr>
              <a:defRPr sz="900">
                <a:latin typeface="IBM Plex Sans Light"/>
                <a:cs typeface="IBM Plex Sans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p:cNvSpPr>
            <a:spLocks noGrp="1"/>
          </p:cNvSpPr>
          <p:nvPr>
            <p:ph type="body" sz="quarter" idx="20"/>
          </p:nvPr>
        </p:nvSpPr>
        <p:spPr>
          <a:xfrm>
            <a:off x="1714500" y="2574037"/>
            <a:ext cx="1714500" cy="2574036"/>
          </a:xfrm>
          <a:solidFill>
            <a:srgbClr val="001690"/>
          </a:solidFill>
        </p:spPr>
        <p:txBody>
          <a:bodyPr lIns="182880" tIns="228600" rIns="182880" bIns="228600"/>
          <a:lstStyle>
            <a:lvl1pPr>
              <a:defRPr b="1">
                <a:latin typeface="IBM Plex Sans SemiBold"/>
                <a:cs typeface="IBM Plex Sans SemiBold"/>
              </a:defRPr>
            </a:lvl1pPr>
            <a:lvl2pPr marL="0" indent="0">
              <a:buNone/>
              <a:defRPr sz="900">
                <a:latin typeface="IBM Plex Sans Light"/>
                <a:cs typeface="IBM Plex Sans Light"/>
              </a:defRPr>
            </a:lvl2pPr>
            <a:lvl3pPr marL="89297" indent="-89297">
              <a:defRPr sz="900">
                <a:latin typeface="IBM Plex Sans Light"/>
                <a:cs typeface="IBM Plex Sans Light"/>
              </a:defRPr>
            </a:lvl3pPr>
            <a:lvl4pPr>
              <a:defRPr sz="900">
                <a:latin typeface="IBM Plex Sans Light"/>
                <a:cs typeface="IBM Plex Sans Light"/>
              </a:defRPr>
            </a:lvl4pPr>
            <a:lvl5pPr>
              <a:defRPr sz="900">
                <a:latin typeface="IBM Plex Sans Light"/>
                <a:cs typeface="IBM Plex Sans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sz="quarter" idx="21"/>
          </p:nvPr>
        </p:nvSpPr>
        <p:spPr>
          <a:xfrm>
            <a:off x="3429000" y="2571750"/>
            <a:ext cx="1714500" cy="2574036"/>
          </a:xfrm>
          <a:solidFill>
            <a:srgbClr val="0064FF"/>
          </a:solidFill>
        </p:spPr>
        <p:txBody>
          <a:bodyPr lIns="182880" tIns="228600" rIns="182880" bIns="228600"/>
          <a:lstStyle>
            <a:lvl1pPr>
              <a:defRPr b="1">
                <a:latin typeface="IBM Plex Sans SemiBold"/>
                <a:cs typeface="IBM Plex Sans SemiBold"/>
              </a:defRPr>
            </a:lvl1pPr>
            <a:lvl2pPr marL="0" indent="0">
              <a:buNone/>
              <a:defRPr sz="900">
                <a:latin typeface="IBM Plex Sans Light"/>
                <a:cs typeface="IBM Plex Sans Light"/>
              </a:defRPr>
            </a:lvl2pPr>
            <a:lvl3pPr marL="89297" indent="-89297">
              <a:defRPr sz="900">
                <a:latin typeface="IBM Plex Sans Light"/>
                <a:cs typeface="IBM Plex Sans Light"/>
              </a:defRPr>
            </a:lvl3pPr>
            <a:lvl4pPr>
              <a:defRPr sz="900">
                <a:latin typeface="IBM Plex Sans Light"/>
                <a:cs typeface="IBM Plex Sans Light"/>
              </a:defRPr>
            </a:lvl4pPr>
            <a:lvl5pPr>
              <a:defRPr sz="900">
                <a:latin typeface="IBM Plex Sans Light"/>
                <a:cs typeface="IBM Plex Sans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sz="quarter" idx="22"/>
          </p:nvPr>
        </p:nvSpPr>
        <p:spPr>
          <a:xfrm>
            <a:off x="5143500" y="2571750"/>
            <a:ext cx="1714500" cy="2574036"/>
          </a:xfrm>
          <a:solidFill>
            <a:srgbClr val="001690"/>
          </a:solidFill>
        </p:spPr>
        <p:txBody>
          <a:bodyPr lIns="182880" tIns="228600" rIns="182880" bIns="228600"/>
          <a:lstStyle>
            <a:lvl1pPr>
              <a:defRPr b="1">
                <a:latin typeface="IBM Plex Sans SemiBold"/>
                <a:cs typeface="IBM Plex Sans SemiBold"/>
              </a:defRPr>
            </a:lvl1pPr>
            <a:lvl2pPr marL="0" indent="0">
              <a:buNone/>
              <a:defRPr sz="900">
                <a:latin typeface="IBM Plex Sans Light"/>
                <a:cs typeface="IBM Plex Sans Light"/>
              </a:defRPr>
            </a:lvl2pPr>
            <a:lvl3pPr marL="89297" indent="-89297">
              <a:defRPr sz="900">
                <a:latin typeface="IBM Plex Sans Light"/>
                <a:cs typeface="IBM Plex Sans Light"/>
              </a:defRPr>
            </a:lvl3pPr>
            <a:lvl4pPr>
              <a:defRPr sz="900">
                <a:latin typeface="IBM Plex Sans Light"/>
                <a:cs typeface="IBM Plex Sans Light"/>
              </a:defRPr>
            </a:lvl4pPr>
            <a:lvl5pPr>
              <a:defRPr sz="900">
                <a:latin typeface="IBM Plex Sans Light"/>
                <a:cs typeface="IBM Plex Sans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23"/>
          </p:nvPr>
        </p:nvSpPr>
        <p:spPr>
          <a:xfrm>
            <a:off x="171450" y="753006"/>
            <a:ext cx="3086100" cy="1076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6"/>
          <p:cNvSpPr>
            <a:spLocks noGrp="1"/>
          </p:cNvSpPr>
          <p:nvPr>
            <p:ph type="sldNum" sz="quarter" idx="4"/>
          </p:nvPr>
        </p:nvSpPr>
        <p:spPr>
          <a:xfrm>
            <a:off x="5143500" y="4895060"/>
            <a:ext cx="1543050" cy="137160"/>
          </a:xfrm>
          <a:prstGeom prst="rect">
            <a:avLst/>
          </a:prstGeom>
        </p:spPr>
        <p:txBody>
          <a:bodyPr vert="horz" lIns="0" tIns="0" rIns="0" bIns="0" rtlCol="0" anchor="ctr">
            <a:noAutofit/>
          </a:bodyPr>
          <a:lstStyle>
            <a:lvl1pPr algn="r">
              <a:lnSpc>
                <a:spcPct val="90000"/>
              </a:lnSpc>
              <a:defRPr sz="450" kern="200" spc="-30" baseline="0">
                <a:solidFill>
                  <a:schemeClr val="bg2"/>
                </a:solidFill>
                <a:latin typeface="IBM Plex Sans"/>
                <a:ea typeface="IBM Plex Sans"/>
                <a:cs typeface="IBM Plex Sans"/>
              </a:defRPr>
            </a:lvl1pPr>
          </a:lstStyle>
          <a:p>
            <a:fld id="{3FD999D4-B456-9943-89B7-30D56181CE18}" type="slidenum">
              <a:rPr lang="en-US" smtClean="0"/>
              <a:pPr/>
              <a:t>‹#›</a:t>
            </a:fld>
            <a:endParaRPr lang="en-US" dirty="0"/>
          </a:p>
        </p:txBody>
      </p:sp>
      <p:pic>
        <p:nvPicPr>
          <p:cNvPr id="14" name="Picture 13">
            <a:hlinkClick r:id="rId2" action="ppaction://hlinksldjump"/>
            <a:extLst>
              <a:ext uri="{FF2B5EF4-FFF2-40B4-BE49-F238E27FC236}">
                <a16:creationId xmlns:a16="http://schemas.microsoft.com/office/drawing/2014/main" id="{52FE8270-D7F6-6C4A-A520-A339ACC7476C}"/>
              </a:ext>
            </a:extLst>
          </p:cNvPr>
          <p:cNvPicPr>
            <a:picLocks noChangeAspect="1"/>
          </p:cNvPicPr>
          <p:nvPr userDrawn="1"/>
        </p:nvPicPr>
        <p:blipFill>
          <a:blip r:embed="rId3"/>
          <a:stretch>
            <a:fillRect/>
          </a:stretch>
        </p:blipFill>
        <p:spPr>
          <a:xfrm>
            <a:off x="6769143" y="5025025"/>
            <a:ext cx="52924" cy="70565"/>
          </a:xfrm>
          <a:prstGeom prst="rect">
            <a:avLst/>
          </a:prstGeom>
        </p:spPr>
      </p:pic>
      <p:sp>
        <p:nvSpPr>
          <p:cNvPr id="5" name="Segnaposto contenuto 4">
            <a:extLst>
              <a:ext uri="{FF2B5EF4-FFF2-40B4-BE49-F238E27FC236}">
                <a16:creationId xmlns:a16="http://schemas.microsoft.com/office/drawing/2014/main" id="{A907B868-60AF-8145-BB9E-10CC85AC620D}"/>
              </a:ext>
            </a:extLst>
          </p:cNvPr>
          <p:cNvSpPr>
            <a:spLocks noGrp="1"/>
          </p:cNvSpPr>
          <p:nvPr>
            <p:ph sz="quarter" idx="24"/>
          </p:nvPr>
        </p:nvSpPr>
        <p:spPr>
          <a:xfrm>
            <a:off x="6034088" y="2151063"/>
            <a:ext cx="685800" cy="9144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6051347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2_Title and two text boxes, two colored boxes">
    <p:spTree>
      <p:nvGrpSpPr>
        <p:cNvPr id="1" name=""/>
        <p:cNvGrpSpPr/>
        <p:nvPr/>
      </p:nvGrpSpPr>
      <p:grpSpPr>
        <a:xfrm>
          <a:off x="0" y="0"/>
          <a:ext cx="0" cy="0"/>
          <a:chOff x="0" y="0"/>
          <a:chExt cx="0" cy="0"/>
        </a:xfrm>
      </p:grpSpPr>
      <p:sp>
        <p:nvSpPr>
          <p:cNvPr id="11" name="Rectangle 10"/>
          <p:cNvSpPr/>
          <p:nvPr userDrawn="1"/>
        </p:nvSpPr>
        <p:spPr>
          <a:xfrm>
            <a:off x="1" y="1"/>
            <a:ext cx="3429001" cy="5143499"/>
          </a:xfrm>
          <a:prstGeom prst="rect">
            <a:avLst/>
          </a:prstGeom>
          <a:solidFill>
            <a:srgbClr val="000F5E"/>
          </a:solidFill>
        </p:spPr>
        <p:txBody>
          <a:bodyPr wrap="square" lIns="0" tIns="0" rIns="0" bIns="0" rtlCol="0" anchor="ctr">
            <a:noAutofit/>
          </a:bodyPr>
          <a:lstStyle/>
          <a:p>
            <a:pPr algn="ctr"/>
            <a:endParaRPr lang="en-US" sz="900" dirty="0">
              <a:solidFill>
                <a:srgbClr val="FFFFFF"/>
              </a:solidFill>
              <a:latin typeface="IBM Plex Sans"/>
              <a:cs typeface="IBM Plex Sans"/>
            </a:endParaRP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12" name="Text Placeholder 11"/>
          <p:cNvSpPr>
            <a:spLocks noGrp="1"/>
          </p:cNvSpPr>
          <p:nvPr>
            <p:ph type="body" sz="quarter" idx="13"/>
          </p:nvPr>
        </p:nvSpPr>
        <p:spPr>
          <a:xfrm>
            <a:off x="171450" y="228602"/>
            <a:ext cx="3086100" cy="300037"/>
          </a:xfrm>
        </p:spPr>
        <p:txBody>
          <a:bodyPr/>
          <a:lstStyle>
            <a:lvl1pPr>
              <a:defRPr sz="1800">
                <a:latin typeface="IBM Plex Sans SemiBold"/>
                <a:cs typeface="IBM Plex Sans SemiBold"/>
              </a:defRPr>
            </a:lvl1pPr>
          </a:lstStyle>
          <a:p>
            <a:pPr lvl="0"/>
            <a:r>
              <a:rPr lang="en-US" dirty="0"/>
              <a:t>Click to edit Master text styles</a:t>
            </a:r>
          </a:p>
        </p:txBody>
      </p:sp>
      <p:sp>
        <p:nvSpPr>
          <p:cNvPr id="7" name="Text Placeholder 6"/>
          <p:cNvSpPr>
            <a:spLocks noGrp="1"/>
          </p:cNvSpPr>
          <p:nvPr>
            <p:ph type="body" sz="quarter" idx="14"/>
          </p:nvPr>
        </p:nvSpPr>
        <p:spPr>
          <a:xfrm>
            <a:off x="171450" y="795868"/>
            <a:ext cx="3086100" cy="1775882"/>
          </a:xfrm>
        </p:spPr>
        <p:txBody>
          <a:bodyPr/>
          <a:lstStyle>
            <a:lvl1pPr>
              <a:defRPr sz="1050"/>
            </a:lvl1pPr>
            <a:lvl2pPr>
              <a:defRPr sz="825"/>
            </a:lvl2pPr>
            <a:lvl3pPr>
              <a:defRPr sz="825"/>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6"/>
          <p:cNvSpPr>
            <a:spLocks noGrp="1"/>
          </p:cNvSpPr>
          <p:nvPr>
            <p:ph type="body" sz="quarter" idx="15"/>
          </p:nvPr>
        </p:nvSpPr>
        <p:spPr>
          <a:xfrm>
            <a:off x="171450" y="2800351"/>
            <a:ext cx="3086100" cy="1775882"/>
          </a:xfrm>
        </p:spPr>
        <p:txBody>
          <a:bodyPr/>
          <a:lstStyle>
            <a:lvl1pPr>
              <a:defRPr sz="1050"/>
            </a:lvl1pPr>
            <a:lvl2pPr>
              <a:defRPr sz="825"/>
            </a:lvl2pPr>
            <a:lvl3pPr>
              <a:defRPr sz="825"/>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3"/>
          <p:cNvSpPr>
            <a:spLocks noGrp="1"/>
          </p:cNvSpPr>
          <p:nvPr>
            <p:ph type="ftr" sz="quarter" idx="11"/>
          </p:nvPr>
        </p:nvSpPr>
        <p:spPr>
          <a:xfrm>
            <a:off x="171450" y="4895060"/>
            <a:ext cx="4800600" cy="137160"/>
          </a:xfrm>
        </p:spPr>
        <p:txBody>
          <a:body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spTree>
    <p:extLst>
      <p:ext uri="{BB962C8B-B14F-4D97-AF65-F5344CB8AC3E}">
        <p14:creationId xmlns:p14="http://schemas.microsoft.com/office/powerpoint/2010/main" val="389845592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3429001" y="2571750"/>
            <a:ext cx="3429000" cy="2571750"/>
          </a:xfrm>
          <a:solidFill>
            <a:srgbClr val="0064FF"/>
          </a:solidFill>
        </p:spPr>
        <p:txBody>
          <a:bodyPr lIns="228600" tIns="192024" rIns="228600" bIns="228600"/>
          <a:lstStyle>
            <a:lvl1pPr>
              <a:defRPr sz="1050">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8" name="Content Placeholder 7"/>
          <p:cNvSpPr>
            <a:spLocks noGrp="1"/>
          </p:cNvSpPr>
          <p:nvPr>
            <p:ph sz="quarter" idx="15"/>
          </p:nvPr>
        </p:nvSpPr>
        <p:spPr>
          <a:xfrm>
            <a:off x="5143500" y="0"/>
            <a:ext cx="1714500" cy="2571750"/>
          </a:xfrm>
          <a:solidFill>
            <a:srgbClr val="393939"/>
          </a:solidFill>
        </p:spPr>
        <p:txBody>
          <a:bodyPr lIns="228600" tIns="192024" rIns="228600" bIns="228600"/>
          <a:lstStyle>
            <a:lvl1pPr>
              <a:defRPr sz="105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3429000" y="0"/>
            <a:ext cx="1714500" cy="2571750"/>
          </a:xfrm>
          <a:solidFill>
            <a:srgbClr val="000F5E"/>
          </a:solidFill>
        </p:spPr>
        <p:txBody>
          <a:bodyPr lIns="228600" tIns="192024" rIns="228600" bIns="228600"/>
          <a:lstStyle>
            <a:lvl1pPr>
              <a:defRPr sz="1050">
                <a:solidFill>
                  <a:schemeClr val="bg2"/>
                </a:solidFill>
              </a:defRPr>
            </a:lvl1pPr>
          </a:lstStyle>
          <a:p>
            <a:pPr lvl="0"/>
            <a:r>
              <a:rPr lang="en-US" dirty="0"/>
              <a:t>Click to edit Master text styles</a:t>
            </a:r>
          </a:p>
        </p:txBody>
      </p:sp>
      <p:sp>
        <p:nvSpPr>
          <p:cNvPr id="5" name="Content Placeholder 4"/>
          <p:cNvSpPr>
            <a:spLocks noGrp="1"/>
          </p:cNvSpPr>
          <p:nvPr>
            <p:ph sz="quarter" idx="18"/>
          </p:nvPr>
        </p:nvSpPr>
        <p:spPr>
          <a:xfrm>
            <a:off x="0" y="2571752"/>
            <a:ext cx="3429000" cy="2111375"/>
          </a:xfrm>
          <a:solidFill>
            <a:schemeClr val="tx1"/>
          </a:solidFill>
        </p:spPr>
        <p:txBody>
          <a:bodyPr lIns="228600" tIns="192024" rIns="228600" bIns="228600"/>
          <a:lstStyle>
            <a:lvl1pPr>
              <a:defRPr sz="105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6" name="Title 5"/>
          <p:cNvSpPr>
            <a:spLocks noGrp="1"/>
          </p:cNvSpPr>
          <p:nvPr>
            <p:ph type="title"/>
          </p:nvPr>
        </p:nvSpPr>
        <p:spPr>
          <a:xfrm>
            <a:off x="1" y="-1"/>
            <a:ext cx="3428999" cy="2571751"/>
          </a:xfrm>
          <a:solidFill>
            <a:srgbClr val="0064FF"/>
          </a:solidFill>
        </p:spPr>
        <p:txBody>
          <a:bodyPr lIns="228600" tIns="201168" rIns="228600" bIns="228600"/>
          <a:lstStyle>
            <a:lvl1pPr>
              <a:defRPr>
                <a:solidFill>
                  <a:schemeClr val="bg2"/>
                </a:solidFill>
              </a:defRPr>
            </a:lvl1pPr>
          </a:lstStyle>
          <a:p>
            <a:r>
              <a:rPr lang="en-US" dirty="0"/>
              <a:t>Click to edit Master title style</a:t>
            </a:r>
          </a:p>
        </p:txBody>
      </p:sp>
      <p:sp>
        <p:nvSpPr>
          <p:cNvPr id="9" name="Footer Placeholder 3"/>
          <p:cNvSpPr>
            <a:spLocks noGrp="1"/>
          </p:cNvSpPr>
          <p:nvPr>
            <p:ph type="ftr" sz="quarter" idx="11"/>
          </p:nvPr>
        </p:nvSpPr>
        <p:spPr>
          <a:xfrm>
            <a:off x="171450" y="4895060"/>
            <a:ext cx="4800600" cy="137160"/>
          </a:xfrm>
        </p:spPr>
        <p:txBody>
          <a:body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pic>
        <p:nvPicPr>
          <p:cNvPr id="12" name="Picture 11">
            <a:hlinkClick r:id="" action="ppaction://noaction"/>
            <a:extLst>
              <a:ext uri="{FF2B5EF4-FFF2-40B4-BE49-F238E27FC236}">
                <a16:creationId xmlns:a16="http://schemas.microsoft.com/office/drawing/2014/main" id="{4F252098-ACFF-CF41-8F29-7A0FD53BDA01}"/>
              </a:ext>
            </a:extLst>
          </p:cNvPr>
          <p:cNvPicPr>
            <a:picLocks noChangeAspect="1"/>
          </p:cNvPicPr>
          <p:nvPr userDrawn="1"/>
        </p:nvPicPr>
        <p:blipFill>
          <a:blip r:embed="rId2"/>
          <a:stretch>
            <a:fillRect/>
          </a:stretch>
        </p:blipFill>
        <p:spPr>
          <a:xfrm>
            <a:off x="6769144" y="5025026"/>
            <a:ext cx="52924" cy="70565"/>
          </a:xfrm>
          <a:prstGeom prst="rect">
            <a:avLst/>
          </a:prstGeom>
        </p:spPr>
      </p:pic>
    </p:spTree>
    <p:extLst>
      <p:ext uri="{BB962C8B-B14F-4D97-AF65-F5344CB8AC3E}">
        <p14:creationId xmlns:p14="http://schemas.microsoft.com/office/powerpoint/2010/main" val="22198338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BIG BLUE TITLE">
    <p:bg>
      <p:bgPr>
        <a:solidFill>
          <a:schemeClr val="accent2"/>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171451" y="228602"/>
            <a:ext cx="3238501" cy="650241"/>
          </a:xfrm>
          <a:noFill/>
        </p:spPr>
        <p:txBody>
          <a:bodyPr lIns="0" tIns="0" rIns="228600" bIns="228600">
            <a:noAutofit/>
          </a:bodyPr>
          <a:lstStyle>
            <a:lvl1pPr>
              <a:defRPr>
                <a:solidFill>
                  <a:schemeClr val="bg2"/>
                </a:solidFill>
              </a:defRPr>
            </a:lvl1pPr>
          </a:lstStyle>
          <a:p>
            <a:r>
              <a:rPr lang="en-US"/>
              <a:t>Click to edit Master title style</a:t>
            </a:r>
            <a:endParaRPr lang="en-US" dirty="0"/>
          </a:p>
        </p:txBody>
      </p:sp>
      <p:sp>
        <p:nvSpPr>
          <p:cNvPr id="5" name="Footer Placeholder 3"/>
          <p:cNvSpPr>
            <a:spLocks noGrp="1"/>
          </p:cNvSpPr>
          <p:nvPr>
            <p:ph type="ftr" sz="quarter" idx="11"/>
          </p:nvPr>
        </p:nvSpPr>
        <p:spPr>
          <a:xfrm>
            <a:off x="171450" y="4895060"/>
            <a:ext cx="4800600" cy="137160"/>
          </a:xfrm>
        </p:spPr>
        <p:txBody>
          <a:body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spTree>
    <p:extLst>
      <p:ext uri="{BB962C8B-B14F-4D97-AF65-F5344CB8AC3E}">
        <p14:creationId xmlns:p14="http://schemas.microsoft.com/office/powerpoint/2010/main" val="409437033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ontent Titles">
    <p:bg>
      <p:bgPr>
        <a:solidFill>
          <a:schemeClr val="accent3"/>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171451" y="228602"/>
            <a:ext cx="3238501" cy="650241"/>
          </a:xfrm>
          <a:noFill/>
        </p:spPr>
        <p:txBody>
          <a:bodyPr lIns="0" tIns="0" rIns="228600" bIns="228600">
            <a:noAutofit/>
          </a:bodyPr>
          <a:lstStyle>
            <a:lvl1pPr>
              <a:defRPr>
                <a:solidFill>
                  <a:schemeClr val="bg2"/>
                </a:solidFill>
              </a:defRPr>
            </a:lvl1pPr>
          </a:lstStyle>
          <a:p>
            <a:r>
              <a:rPr lang="en-US"/>
              <a:t>Click to edit Master title style</a:t>
            </a:r>
            <a:endParaRPr lang="en-US" dirty="0"/>
          </a:p>
        </p:txBody>
      </p:sp>
      <p:sp>
        <p:nvSpPr>
          <p:cNvPr id="5" name="Footer Placeholder 3"/>
          <p:cNvSpPr>
            <a:spLocks noGrp="1"/>
          </p:cNvSpPr>
          <p:nvPr>
            <p:ph type="ftr" sz="quarter" idx="11"/>
          </p:nvPr>
        </p:nvSpPr>
        <p:spPr>
          <a:xfrm>
            <a:off x="171450" y="4895060"/>
            <a:ext cx="4800600" cy="137160"/>
          </a:xfrm>
        </p:spPr>
        <p:txBody>
          <a:body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spTree>
    <p:extLst>
      <p:ext uri="{BB962C8B-B14F-4D97-AF65-F5344CB8AC3E}">
        <p14:creationId xmlns:p14="http://schemas.microsoft.com/office/powerpoint/2010/main" val="58205998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Storage">
    <p:bg>
      <p:bgPr>
        <a:solidFill>
          <a:schemeClr val="accent4"/>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171451" y="228602"/>
            <a:ext cx="3238501" cy="650241"/>
          </a:xfrm>
          <a:noFill/>
        </p:spPr>
        <p:txBody>
          <a:bodyPr lIns="0" tIns="0" rIns="228600" bIns="228600">
            <a:noAutofit/>
          </a:bodyPr>
          <a:lstStyle>
            <a:lvl1pPr>
              <a:defRPr>
                <a:solidFill>
                  <a:schemeClr val="bg2"/>
                </a:solidFill>
              </a:defRPr>
            </a:lvl1pPr>
          </a:lstStyle>
          <a:p>
            <a:r>
              <a:rPr lang="en-US"/>
              <a:t>Click to edit Master title style</a:t>
            </a:r>
            <a:endParaRPr lang="en-US" dirty="0"/>
          </a:p>
        </p:txBody>
      </p:sp>
      <p:sp>
        <p:nvSpPr>
          <p:cNvPr id="5" name="Footer Placeholder 3"/>
          <p:cNvSpPr>
            <a:spLocks noGrp="1"/>
          </p:cNvSpPr>
          <p:nvPr>
            <p:ph type="ftr" sz="quarter" idx="11"/>
          </p:nvPr>
        </p:nvSpPr>
        <p:spPr>
          <a:xfrm>
            <a:off x="171450" y="4895060"/>
            <a:ext cx="4800600" cy="137160"/>
          </a:xfrm>
        </p:spPr>
        <p:txBody>
          <a:body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spTree>
    <p:extLst>
      <p:ext uri="{BB962C8B-B14F-4D97-AF65-F5344CB8AC3E}">
        <p14:creationId xmlns:p14="http://schemas.microsoft.com/office/powerpoint/2010/main" val="293329741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5143499" y="2571750"/>
            <a:ext cx="1714500" cy="2571750"/>
          </a:xfrm>
          <a:solidFill>
            <a:srgbClr val="000090"/>
          </a:solidFill>
        </p:spPr>
        <p:txBody>
          <a:bodyPr lIns="228600" tIns="192024" rIns="228600" bIns="228600"/>
          <a:lstStyle>
            <a:lvl1pPr>
              <a:defRPr sz="1050">
                <a:solidFill>
                  <a:schemeClr val="bg2"/>
                </a:solidFill>
              </a:defRPr>
            </a:lvl1pPr>
          </a:lstStyle>
          <a:p>
            <a:pPr lvl="0"/>
            <a:r>
              <a:rPr lang="en-US" dirty="0"/>
              <a:t>Click to edit Master text styles</a:t>
            </a:r>
          </a:p>
        </p:txBody>
      </p:sp>
      <p:sp>
        <p:nvSpPr>
          <p:cNvPr id="10" name="Content Placeholder 9"/>
          <p:cNvSpPr>
            <a:spLocks noGrp="1"/>
          </p:cNvSpPr>
          <p:nvPr>
            <p:ph sz="quarter" idx="16"/>
          </p:nvPr>
        </p:nvSpPr>
        <p:spPr>
          <a:xfrm>
            <a:off x="1714500" y="2571750"/>
            <a:ext cx="1714500" cy="2571750"/>
          </a:xfrm>
          <a:solidFill>
            <a:srgbClr val="001690"/>
          </a:solidFill>
        </p:spPr>
        <p:txBody>
          <a:bodyPr lIns="228600" tIns="192024" rIns="228600" bIns="228600"/>
          <a:lstStyle>
            <a:lvl1pPr>
              <a:defRPr sz="1050">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3429002" y="2571750"/>
            <a:ext cx="1714498" cy="2571750"/>
          </a:xfrm>
          <a:solidFill>
            <a:srgbClr val="0064FF"/>
          </a:solidFill>
        </p:spPr>
        <p:txBody>
          <a:bodyPr lIns="228600" tIns="192024" rIns="228600" bIns="228600"/>
          <a:lstStyle>
            <a:lvl1pPr>
              <a:defRPr sz="105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1714500" cy="2571750"/>
          </a:xfrm>
          <a:solidFill>
            <a:srgbClr val="0064FF"/>
          </a:solidFill>
        </p:spPr>
        <p:txBody>
          <a:bodyPr lIns="228600" tIns="192024" rIns="228600" bIns="228600"/>
          <a:lstStyle>
            <a:lvl1pPr>
              <a:defRPr sz="105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a:xfrm>
            <a:off x="5143500" y="4895060"/>
            <a:ext cx="1543050" cy="137160"/>
          </a:xfrm>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a:xfrm>
            <a:off x="171450" y="4895060"/>
            <a:ext cx="4800600" cy="137160"/>
          </a:xfrm>
          <a:prstGeom prst="rect">
            <a:avLst/>
          </a:prstGeom>
        </p:spPr>
        <p:txBody>
          <a:body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sp>
        <p:nvSpPr>
          <p:cNvPr id="6" name="Title 5"/>
          <p:cNvSpPr>
            <a:spLocks noGrp="1"/>
          </p:cNvSpPr>
          <p:nvPr>
            <p:ph type="title"/>
          </p:nvPr>
        </p:nvSpPr>
        <p:spPr>
          <a:xfrm>
            <a:off x="171451" y="228602"/>
            <a:ext cx="3429001" cy="863601"/>
          </a:xfrm>
          <a:solidFill>
            <a:schemeClr val="tx1"/>
          </a:solidFill>
        </p:spPr>
        <p:txBody>
          <a:bodyPr lIns="0" tIns="0" rIns="0" bIns="228600"/>
          <a:lstStyle>
            <a:lvl1pPr>
              <a:defRPr sz="1800">
                <a:solidFill>
                  <a:schemeClr val="bg2"/>
                </a:solidFill>
              </a:defRPr>
            </a:lvl1pPr>
          </a:lstStyle>
          <a:p>
            <a:r>
              <a:rPr lang="en-US" dirty="0"/>
              <a:t>Click to edit Master title style</a:t>
            </a:r>
          </a:p>
        </p:txBody>
      </p:sp>
      <p:pic>
        <p:nvPicPr>
          <p:cNvPr id="11" name="Picture 10">
            <a:hlinkClick r:id="" action="ppaction://noaction"/>
            <a:extLst>
              <a:ext uri="{FF2B5EF4-FFF2-40B4-BE49-F238E27FC236}">
                <a16:creationId xmlns:a16="http://schemas.microsoft.com/office/drawing/2014/main" id="{1C5E55B7-B081-0745-BE92-4EE926BA71F6}"/>
              </a:ext>
            </a:extLst>
          </p:cNvPr>
          <p:cNvPicPr>
            <a:picLocks noChangeAspect="1"/>
          </p:cNvPicPr>
          <p:nvPr userDrawn="1"/>
        </p:nvPicPr>
        <p:blipFill>
          <a:blip r:embed="rId2"/>
          <a:stretch>
            <a:fillRect/>
          </a:stretch>
        </p:blipFill>
        <p:spPr>
          <a:xfrm>
            <a:off x="6769144" y="5025026"/>
            <a:ext cx="52924" cy="70565"/>
          </a:xfrm>
          <a:prstGeom prst="rect">
            <a:avLst/>
          </a:prstGeom>
        </p:spPr>
      </p:pic>
    </p:spTree>
    <p:extLst>
      <p:ext uri="{BB962C8B-B14F-4D97-AF65-F5344CB8AC3E}">
        <p14:creationId xmlns:p14="http://schemas.microsoft.com/office/powerpoint/2010/main" val="187367204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4 boxes on bottom">
    <p:spTree>
      <p:nvGrpSpPr>
        <p:cNvPr id="1" name=""/>
        <p:cNvGrpSpPr/>
        <p:nvPr/>
      </p:nvGrpSpPr>
      <p:grpSpPr>
        <a:xfrm>
          <a:off x="0" y="0"/>
          <a:ext cx="0" cy="0"/>
          <a:chOff x="0" y="0"/>
          <a:chExt cx="0" cy="0"/>
        </a:xfrm>
      </p:grpSpPr>
      <p:sp>
        <p:nvSpPr>
          <p:cNvPr id="16" name="Footer Placeholder 3"/>
          <p:cNvSpPr>
            <a:spLocks noGrp="1"/>
          </p:cNvSpPr>
          <p:nvPr>
            <p:ph type="ftr" sz="quarter" idx="11"/>
          </p:nvPr>
        </p:nvSpPr>
        <p:spPr>
          <a:xfrm>
            <a:off x="171450" y="4895060"/>
            <a:ext cx="4800600" cy="137160"/>
          </a:xfrm>
        </p:spPr>
        <p:txBody>
          <a:body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sp>
        <p:nvSpPr>
          <p:cNvPr id="17" name="Title 1"/>
          <p:cNvSpPr>
            <a:spLocks noGrp="1"/>
          </p:cNvSpPr>
          <p:nvPr>
            <p:ph type="title"/>
          </p:nvPr>
        </p:nvSpPr>
        <p:spPr>
          <a:xfrm>
            <a:off x="171450" y="201168"/>
            <a:ext cx="3086100" cy="381000"/>
          </a:xfrm>
        </p:spPr>
        <p:txBody>
          <a:bodyPr/>
          <a:lstStyle/>
          <a:p>
            <a:r>
              <a:rPr lang="en-US"/>
              <a:t>Click to edit Master title style</a:t>
            </a:r>
            <a:endParaRPr lang="en-US" dirty="0"/>
          </a:p>
        </p:txBody>
      </p:sp>
      <p:sp>
        <p:nvSpPr>
          <p:cNvPr id="3" name="Text Placeholder 2"/>
          <p:cNvSpPr>
            <a:spLocks noGrp="1"/>
          </p:cNvSpPr>
          <p:nvPr>
            <p:ph type="body" sz="quarter" idx="19"/>
          </p:nvPr>
        </p:nvSpPr>
        <p:spPr>
          <a:xfrm>
            <a:off x="0" y="2569464"/>
            <a:ext cx="1714500" cy="2574036"/>
          </a:xfrm>
          <a:solidFill>
            <a:srgbClr val="0064FF"/>
          </a:solidFill>
        </p:spPr>
        <p:txBody>
          <a:bodyPr lIns="182880" tIns="228600" rIns="182880" bIns="228600"/>
          <a:lstStyle>
            <a:lvl1pPr>
              <a:defRPr b="1">
                <a:latin typeface="IBM Plex Sans SemiBold"/>
                <a:cs typeface="IBM Plex Sans SemiBold"/>
              </a:defRPr>
            </a:lvl1pPr>
            <a:lvl2pPr marL="0" indent="0">
              <a:buNone/>
              <a:defRPr sz="900">
                <a:latin typeface="IBM Plex Sans Light"/>
                <a:cs typeface="IBM Plex Sans Light"/>
              </a:defRPr>
            </a:lvl2pPr>
            <a:lvl3pPr marL="89295" indent="-89295">
              <a:defRPr sz="900">
                <a:latin typeface="IBM Plex Sans Light"/>
                <a:cs typeface="IBM Plex Sans Light"/>
              </a:defRPr>
            </a:lvl3pPr>
            <a:lvl4pPr>
              <a:defRPr sz="900">
                <a:latin typeface="IBM Plex Sans Light"/>
                <a:cs typeface="IBM Plex Sans Light"/>
              </a:defRPr>
            </a:lvl4pPr>
            <a:lvl5pPr>
              <a:defRPr sz="900">
                <a:latin typeface="IBM Plex Sans Light"/>
                <a:cs typeface="IBM Plex Sans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p:cNvSpPr>
            <a:spLocks noGrp="1"/>
          </p:cNvSpPr>
          <p:nvPr>
            <p:ph type="body" sz="quarter" idx="20"/>
          </p:nvPr>
        </p:nvSpPr>
        <p:spPr>
          <a:xfrm>
            <a:off x="1714500" y="2574037"/>
            <a:ext cx="1714500" cy="2574036"/>
          </a:xfrm>
          <a:solidFill>
            <a:srgbClr val="001690"/>
          </a:solidFill>
        </p:spPr>
        <p:txBody>
          <a:bodyPr lIns="182880" tIns="228600" rIns="182880" bIns="228600"/>
          <a:lstStyle>
            <a:lvl1pPr>
              <a:defRPr b="1">
                <a:latin typeface="IBM Plex Sans SemiBold"/>
                <a:cs typeface="IBM Plex Sans SemiBold"/>
              </a:defRPr>
            </a:lvl1pPr>
            <a:lvl2pPr marL="0" indent="0">
              <a:buNone/>
              <a:defRPr sz="900">
                <a:latin typeface="IBM Plex Sans Light"/>
                <a:cs typeface="IBM Plex Sans Light"/>
              </a:defRPr>
            </a:lvl2pPr>
            <a:lvl3pPr marL="89295" indent="-89295">
              <a:defRPr sz="900">
                <a:latin typeface="IBM Plex Sans Light"/>
                <a:cs typeface="IBM Plex Sans Light"/>
              </a:defRPr>
            </a:lvl3pPr>
            <a:lvl4pPr>
              <a:defRPr sz="900">
                <a:latin typeface="IBM Plex Sans Light"/>
                <a:cs typeface="IBM Plex Sans Light"/>
              </a:defRPr>
            </a:lvl4pPr>
            <a:lvl5pPr>
              <a:defRPr sz="900">
                <a:latin typeface="IBM Plex Sans Light"/>
                <a:cs typeface="IBM Plex Sans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sz="quarter" idx="21"/>
          </p:nvPr>
        </p:nvSpPr>
        <p:spPr>
          <a:xfrm>
            <a:off x="3429000" y="2571750"/>
            <a:ext cx="1714500" cy="2574036"/>
          </a:xfrm>
          <a:solidFill>
            <a:srgbClr val="0064FF"/>
          </a:solidFill>
        </p:spPr>
        <p:txBody>
          <a:bodyPr lIns="182880" tIns="228600" rIns="182880" bIns="228600"/>
          <a:lstStyle>
            <a:lvl1pPr>
              <a:defRPr b="1">
                <a:latin typeface="IBM Plex Sans SemiBold"/>
                <a:cs typeface="IBM Plex Sans SemiBold"/>
              </a:defRPr>
            </a:lvl1pPr>
            <a:lvl2pPr marL="0" indent="0">
              <a:buNone/>
              <a:defRPr sz="900">
                <a:latin typeface="IBM Plex Sans Light"/>
                <a:cs typeface="IBM Plex Sans Light"/>
              </a:defRPr>
            </a:lvl2pPr>
            <a:lvl3pPr marL="89295" indent="-89295">
              <a:defRPr sz="900">
                <a:latin typeface="IBM Plex Sans Light"/>
                <a:cs typeface="IBM Plex Sans Light"/>
              </a:defRPr>
            </a:lvl3pPr>
            <a:lvl4pPr>
              <a:defRPr sz="900">
                <a:latin typeface="IBM Plex Sans Light"/>
                <a:cs typeface="IBM Plex Sans Light"/>
              </a:defRPr>
            </a:lvl4pPr>
            <a:lvl5pPr>
              <a:defRPr sz="900">
                <a:latin typeface="IBM Plex Sans Light"/>
                <a:cs typeface="IBM Plex Sans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sz="quarter" idx="22"/>
          </p:nvPr>
        </p:nvSpPr>
        <p:spPr>
          <a:xfrm>
            <a:off x="5143500" y="2571750"/>
            <a:ext cx="1714500" cy="2574036"/>
          </a:xfrm>
          <a:solidFill>
            <a:srgbClr val="001690"/>
          </a:solidFill>
        </p:spPr>
        <p:txBody>
          <a:bodyPr lIns="182880" tIns="228600" rIns="182880" bIns="228600"/>
          <a:lstStyle>
            <a:lvl1pPr>
              <a:defRPr b="1">
                <a:latin typeface="IBM Plex Sans SemiBold"/>
                <a:cs typeface="IBM Plex Sans SemiBold"/>
              </a:defRPr>
            </a:lvl1pPr>
            <a:lvl2pPr marL="0" indent="0">
              <a:buNone/>
              <a:defRPr sz="900">
                <a:latin typeface="IBM Plex Sans Light"/>
                <a:cs typeface="IBM Plex Sans Light"/>
              </a:defRPr>
            </a:lvl2pPr>
            <a:lvl3pPr marL="89295" indent="-89295">
              <a:defRPr sz="900">
                <a:latin typeface="IBM Plex Sans Light"/>
                <a:cs typeface="IBM Plex Sans Light"/>
              </a:defRPr>
            </a:lvl3pPr>
            <a:lvl4pPr>
              <a:defRPr sz="900">
                <a:latin typeface="IBM Plex Sans Light"/>
                <a:cs typeface="IBM Plex Sans Light"/>
              </a:defRPr>
            </a:lvl4pPr>
            <a:lvl5pPr>
              <a:defRPr sz="900">
                <a:latin typeface="IBM Plex Sans Light"/>
                <a:cs typeface="IBM Plex Sans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23"/>
          </p:nvPr>
        </p:nvSpPr>
        <p:spPr>
          <a:xfrm>
            <a:off x="171450" y="753006"/>
            <a:ext cx="3086100" cy="1076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6"/>
          <p:cNvSpPr>
            <a:spLocks noGrp="1"/>
          </p:cNvSpPr>
          <p:nvPr>
            <p:ph type="sldNum" sz="quarter" idx="4"/>
          </p:nvPr>
        </p:nvSpPr>
        <p:spPr>
          <a:xfrm>
            <a:off x="5143500" y="4895060"/>
            <a:ext cx="1543050" cy="137160"/>
          </a:xfrm>
          <a:prstGeom prst="rect">
            <a:avLst/>
          </a:prstGeom>
        </p:spPr>
        <p:txBody>
          <a:bodyPr vert="horz" lIns="0" tIns="0" rIns="0" bIns="0" rtlCol="0" anchor="ctr">
            <a:noAutofit/>
          </a:bodyPr>
          <a:lstStyle>
            <a:lvl1pPr algn="r">
              <a:lnSpc>
                <a:spcPct val="90000"/>
              </a:lnSpc>
              <a:defRPr sz="450" kern="200" spc="-30" baseline="0">
                <a:solidFill>
                  <a:schemeClr val="bg2"/>
                </a:solidFill>
                <a:latin typeface="IBM Plex Sans"/>
                <a:ea typeface="IBM Plex Sans"/>
                <a:cs typeface="IBM Plex Sans"/>
              </a:defRPr>
            </a:lvl1pPr>
          </a:lstStyle>
          <a:p>
            <a:fld id="{3FD999D4-B456-9943-89B7-30D56181CE18}" type="slidenum">
              <a:rPr lang="en-US" smtClean="0"/>
              <a:pPr/>
              <a:t>‹#›</a:t>
            </a:fld>
            <a:endParaRPr lang="en-US" dirty="0"/>
          </a:p>
        </p:txBody>
      </p:sp>
      <p:pic>
        <p:nvPicPr>
          <p:cNvPr id="14" name="Picture 13">
            <a:hlinkClick r:id="" action="ppaction://noaction"/>
            <a:extLst>
              <a:ext uri="{FF2B5EF4-FFF2-40B4-BE49-F238E27FC236}">
                <a16:creationId xmlns:a16="http://schemas.microsoft.com/office/drawing/2014/main" id="{52FE8270-D7F6-6C4A-A520-A339ACC7476C}"/>
              </a:ext>
            </a:extLst>
          </p:cNvPr>
          <p:cNvPicPr>
            <a:picLocks noChangeAspect="1"/>
          </p:cNvPicPr>
          <p:nvPr userDrawn="1"/>
        </p:nvPicPr>
        <p:blipFill>
          <a:blip r:embed="rId2"/>
          <a:stretch>
            <a:fillRect/>
          </a:stretch>
        </p:blipFill>
        <p:spPr>
          <a:xfrm>
            <a:off x="6769144" y="5025026"/>
            <a:ext cx="52924" cy="70565"/>
          </a:xfrm>
          <a:prstGeom prst="rect">
            <a:avLst/>
          </a:prstGeom>
        </p:spPr>
      </p:pic>
    </p:spTree>
    <p:extLst>
      <p:ext uri="{BB962C8B-B14F-4D97-AF65-F5344CB8AC3E}">
        <p14:creationId xmlns:p14="http://schemas.microsoft.com/office/powerpoint/2010/main" val="334166875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boxes in midd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6" name="Title 5"/>
          <p:cNvSpPr>
            <a:spLocks noGrp="1"/>
          </p:cNvSpPr>
          <p:nvPr>
            <p:ph type="title"/>
          </p:nvPr>
        </p:nvSpPr>
        <p:spPr>
          <a:xfrm>
            <a:off x="-1" y="-1"/>
            <a:ext cx="3429001" cy="1044223"/>
          </a:xfrm>
          <a:solidFill>
            <a:schemeClr val="tx1"/>
          </a:solidFill>
        </p:spPr>
        <p:txBody>
          <a:bodyPr lIns="228600" tIns="155448" rIns="228600" bIns="228600"/>
          <a:lstStyle>
            <a:lvl1pPr>
              <a:defRPr sz="1800">
                <a:solidFill>
                  <a:schemeClr val="bg2"/>
                </a:solidFill>
              </a:defRPr>
            </a:lvl1pPr>
          </a:lstStyle>
          <a:p>
            <a:r>
              <a:rPr lang="en-US"/>
              <a:t>Click to edit Master title style</a:t>
            </a:r>
            <a:endParaRPr lang="en-US" dirty="0"/>
          </a:p>
        </p:txBody>
      </p:sp>
      <p:sp>
        <p:nvSpPr>
          <p:cNvPr id="11" name="Footer Placeholder 3"/>
          <p:cNvSpPr>
            <a:spLocks noGrp="1"/>
          </p:cNvSpPr>
          <p:nvPr>
            <p:ph type="ftr" sz="quarter" idx="11"/>
          </p:nvPr>
        </p:nvSpPr>
        <p:spPr>
          <a:xfrm>
            <a:off x="171450" y="4895060"/>
            <a:ext cx="4800600" cy="137160"/>
          </a:xfrm>
        </p:spPr>
        <p:txBody>
          <a:body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sp>
        <p:nvSpPr>
          <p:cNvPr id="9" name="Text Placeholder 2"/>
          <p:cNvSpPr>
            <a:spLocks noGrp="1"/>
          </p:cNvSpPr>
          <p:nvPr>
            <p:ph type="body" sz="quarter" idx="19"/>
          </p:nvPr>
        </p:nvSpPr>
        <p:spPr>
          <a:xfrm>
            <a:off x="0" y="2576324"/>
            <a:ext cx="1714500" cy="2574036"/>
          </a:xfrm>
          <a:solidFill>
            <a:srgbClr val="0064FF"/>
          </a:solidFill>
        </p:spPr>
        <p:txBody>
          <a:bodyPr lIns="182880" tIns="228600" rIns="182880" bIns="228600"/>
          <a:lstStyle>
            <a:lvl1pPr>
              <a:defRPr b="1">
                <a:latin typeface="IBM Plex Sans SemiBold"/>
                <a:cs typeface="IBM Plex Sans SemiBold"/>
              </a:defRPr>
            </a:lvl1pPr>
            <a:lvl2pPr marL="0" indent="0">
              <a:buNone/>
              <a:defRPr sz="900">
                <a:latin typeface="IBM Plex Sans Light"/>
                <a:cs typeface="IBM Plex Sans Light"/>
              </a:defRPr>
            </a:lvl2pPr>
            <a:lvl3pPr marL="89295" indent="-89295">
              <a:defRPr sz="900">
                <a:latin typeface="IBM Plex Sans Light"/>
                <a:cs typeface="IBM Plex Sans Light"/>
              </a:defRPr>
            </a:lvl3pPr>
            <a:lvl4pPr>
              <a:defRPr sz="900">
                <a:latin typeface="IBM Plex Sans Light"/>
                <a:cs typeface="IBM Plex Sans Light"/>
              </a:defRPr>
            </a:lvl4pPr>
            <a:lvl5pPr>
              <a:defRPr sz="900">
                <a:latin typeface="IBM Plex Sans Light"/>
                <a:cs typeface="IBM Plex Sans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sz="quarter" idx="20"/>
          </p:nvPr>
        </p:nvSpPr>
        <p:spPr>
          <a:xfrm>
            <a:off x="1714500" y="2580897"/>
            <a:ext cx="1714500" cy="2574036"/>
          </a:xfrm>
          <a:solidFill>
            <a:srgbClr val="001690"/>
          </a:solidFill>
        </p:spPr>
        <p:txBody>
          <a:bodyPr lIns="182880" tIns="228600" rIns="182880" bIns="228600"/>
          <a:lstStyle>
            <a:lvl1pPr>
              <a:defRPr b="1">
                <a:latin typeface="IBM Plex Sans SemiBold"/>
                <a:cs typeface="IBM Plex Sans SemiBold"/>
              </a:defRPr>
            </a:lvl1pPr>
            <a:lvl2pPr marL="0" indent="0">
              <a:buNone/>
              <a:defRPr sz="900">
                <a:latin typeface="IBM Plex Sans Light"/>
                <a:cs typeface="IBM Plex Sans Light"/>
              </a:defRPr>
            </a:lvl2pPr>
            <a:lvl3pPr marL="89295" indent="-89295">
              <a:defRPr sz="900">
                <a:latin typeface="IBM Plex Sans Light"/>
                <a:cs typeface="IBM Plex Sans Light"/>
              </a:defRPr>
            </a:lvl3pPr>
            <a:lvl4pPr>
              <a:defRPr sz="900">
                <a:latin typeface="IBM Plex Sans Light"/>
                <a:cs typeface="IBM Plex Sans Light"/>
              </a:defRPr>
            </a:lvl4pPr>
            <a:lvl5pPr>
              <a:defRPr sz="900">
                <a:latin typeface="IBM Plex Sans Light"/>
                <a:cs typeface="IBM Plex Sans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2"/>
          <p:cNvSpPr>
            <a:spLocks noGrp="1"/>
          </p:cNvSpPr>
          <p:nvPr>
            <p:ph type="body" sz="quarter" idx="21"/>
          </p:nvPr>
        </p:nvSpPr>
        <p:spPr>
          <a:xfrm>
            <a:off x="3429000" y="2578610"/>
            <a:ext cx="1714500" cy="2574036"/>
          </a:xfrm>
          <a:solidFill>
            <a:srgbClr val="0064FF"/>
          </a:solidFill>
        </p:spPr>
        <p:txBody>
          <a:bodyPr lIns="182880" tIns="228600" rIns="182880" bIns="228600"/>
          <a:lstStyle>
            <a:lvl1pPr>
              <a:defRPr b="1">
                <a:latin typeface="IBM Plex Sans SemiBold"/>
                <a:cs typeface="IBM Plex Sans SemiBold"/>
              </a:defRPr>
            </a:lvl1pPr>
            <a:lvl2pPr marL="0" indent="0">
              <a:buNone/>
              <a:defRPr sz="900">
                <a:latin typeface="IBM Plex Sans Light"/>
                <a:cs typeface="IBM Plex Sans Light"/>
              </a:defRPr>
            </a:lvl2pPr>
            <a:lvl3pPr marL="89295" indent="-89295">
              <a:defRPr sz="900">
                <a:latin typeface="IBM Plex Sans Light"/>
                <a:cs typeface="IBM Plex Sans Light"/>
              </a:defRPr>
            </a:lvl3pPr>
            <a:lvl4pPr>
              <a:defRPr sz="900">
                <a:latin typeface="IBM Plex Sans Light"/>
                <a:cs typeface="IBM Plex Sans Light"/>
              </a:defRPr>
            </a:lvl4pPr>
            <a:lvl5pPr>
              <a:defRPr sz="900">
                <a:latin typeface="IBM Plex Sans Light"/>
                <a:cs typeface="IBM Plex Sans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2"/>
          <p:cNvSpPr>
            <a:spLocks noGrp="1"/>
          </p:cNvSpPr>
          <p:nvPr>
            <p:ph type="body" sz="quarter" idx="22"/>
          </p:nvPr>
        </p:nvSpPr>
        <p:spPr>
          <a:xfrm>
            <a:off x="5143500" y="2578610"/>
            <a:ext cx="1714500" cy="2574036"/>
          </a:xfrm>
          <a:solidFill>
            <a:srgbClr val="001690"/>
          </a:solidFill>
        </p:spPr>
        <p:txBody>
          <a:bodyPr lIns="182880" tIns="228600" rIns="182880" bIns="228600"/>
          <a:lstStyle>
            <a:lvl1pPr>
              <a:defRPr b="1">
                <a:latin typeface="IBM Plex Sans SemiBold"/>
                <a:cs typeface="IBM Plex Sans SemiBold"/>
              </a:defRPr>
            </a:lvl1pPr>
            <a:lvl2pPr marL="0" indent="0">
              <a:buNone/>
              <a:defRPr sz="900">
                <a:latin typeface="IBM Plex Sans Light"/>
                <a:cs typeface="IBM Plex Sans Light"/>
              </a:defRPr>
            </a:lvl2pPr>
            <a:lvl3pPr marL="89295" indent="-89295">
              <a:defRPr sz="900">
                <a:latin typeface="IBM Plex Sans Light"/>
                <a:cs typeface="IBM Plex Sans Light"/>
              </a:defRPr>
            </a:lvl3pPr>
            <a:lvl4pPr>
              <a:defRPr sz="900">
                <a:latin typeface="IBM Plex Sans Light"/>
                <a:cs typeface="IBM Plex Sans Light"/>
              </a:defRPr>
            </a:lvl4pPr>
            <a:lvl5pPr>
              <a:defRPr sz="900">
                <a:latin typeface="IBM Plex Sans Light"/>
                <a:cs typeface="IBM Plex Sans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hlinkClick r:id="" action="ppaction://noaction"/>
            <a:extLst>
              <a:ext uri="{FF2B5EF4-FFF2-40B4-BE49-F238E27FC236}">
                <a16:creationId xmlns:a16="http://schemas.microsoft.com/office/drawing/2014/main" id="{82FEA251-893D-5243-B08B-D25B3D54AEFA}"/>
              </a:ext>
            </a:extLst>
          </p:cNvPr>
          <p:cNvPicPr>
            <a:picLocks noChangeAspect="1"/>
          </p:cNvPicPr>
          <p:nvPr userDrawn="1"/>
        </p:nvPicPr>
        <p:blipFill>
          <a:blip r:embed="rId2"/>
          <a:stretch>
            <a:fillRect/>
          </a:stretch>
        </p:blipFill>
        <p:spPr>
          <a:xfrm>
            <a:off x="6769144" y="5025026"/>
            <a:ext cx="52924" cy="70565"/>
          </a:xfrm>
          <a:prstGeom prst="rect">
            <a:avLst/>
          </a:prstGeom>
        </p:spPr>
      </p:pic>
    </p:spTree>
    <p:extLst>
      <p:ext uri="{BB962C8B-B14F-4D97-AF65-F5344CB8AC3E}">
        <p14:creationId xmlns:p14="http://schemas.microsoft.com/office/powerpoint/2010/main" val="173512908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2_boxes (1 large, 4 small)">
    <p:spTree>
      <p:nvGrpSpPr>
        <p:cNvPr id="1" name=""/>
        <p:cNvGrpSpPr/>
        <p:nvPr/>
      </p:nvGrpSpPr>
      <p:grpSpPr>
        <a:xfrm>
          <a:off x="0" y="0"/>
          <a:ext cx="0" cy="0"/>
          <a:chOff x="0" y="0"/>
          <a:chExt cx="0" cy="0"/>
        </a:xfrm>
      </p:grpSpPr>
      <p:sp>
        <p:nvSpPr>
          <p:cNvPr id="10" name="Content Placeholder 9"/>
          <p:cNvSpPr>
            <a:spLocks noGrp="1"/>
          </p:cNvSpPr>
          <p:nvPr>
            <p:ph sz="quarter" idx="16"/>
          </p:nvPr>
        </p:nvSpPr>
        <p:spPr>
          <a:xfrm>
            <a:off x="3429002" y="2571750"/>
            <a:ext cx="3428998" cy="2571750"/>
          </a:xfrm>
          <a:solidFill>
            <a:srgbClr val="0064FF"/>
          </a:solidFill>
        </p:spPr>
        <p:txBody>
          <a:bodyPr lIns="228600" tIns="192024" rIns="228600" bIns="228600"/>
          <a:lstStyle>
            <a:lvl1pPr>
              <a:defRPr sz="1050">
                <a:solidFill>
                  <a:schemeClr val="bg2"/>
                </a:solidFill>
                <a:latin typeface="IBM Plex Sans SemiBold"/>
                <a:cs typeface="IBM Plex Sans SemiBold"/>
              </a:defRPr>
            </a:lvl1pPr>
          </a:lstStyle>
          <a:p>
            <a:pPr lvl="0"/>
            <a:r>
              <a:rPr lang="en-US"/>
              <a:t>Click to edit Master text styles</a:t>
            </a:r>
          </a:p>
        </p:txBody>
      </p:sp>
      <p:sp>
        <p:nvSpPr>
          <p:cNvPr id="14" name="Content Placeholder 13"/>
          <p:cNvSpPr>
            <a:spLocks noGrp="1"/>
          </p:cNvSpPr>
          <p:nvPr>
            <p:ph sz="quarter" idx="17"/>
          </p:nvPr>
        </p:nvSpPr>
        <p:spPr>
          <a:xfrm>
            <a:off x="3429001" y="0"/>
            <a:ext cx="3429000" cy="2571750"/>
          </a:xfrm>
          <a:solidFill>
            <a:srgbClr val="001690"/>
          </a:solidFill>
        </p:spPr>
        <p:txBody>
          <a:bodyPr lIns="228600" tIns="192024" rIns="228600" bIns="228600"/>
          <a:lstStyle>
            <a:lvl1pPr>
              <a:defRPr sz="1050">
                <a:solidFill>
                  <a:schemeClr val="bg2"/>
                </a:solidFill>
                <a:latin typeface="IBM Plex Sans SemiBold"/>
                <a:cs typeface="IBM Plex Sans SemiBold"/>
              </a:defRPr>
            </a:lvl1pPr>
          </a:lstStyle>
          <a:p>
            <a:pPr lvl="0"/>
            <a:r>
              <a:rPr lang="en-US"/>
              <a:t>Click to edit Master text styles</a:t>
            </a:r>
          </a:p>
        </p:txBody>
      </p:sp>
      <p:sp>
        <p:nvSpPr>
          <p:cNvPr id="5" name="Content Placeholder 4"/>
          <p:cNvSpPr>
            <a:spLocks noGrp="1"/>
          </p:cNvSpPr>
          <p:nvPr>
            <p:ph sz="quarter" idx="18"/>
          </p:nvPr>
        </p:nvSpPr>
        <p:spPr>
          <a:xfrm>
            <a:off x="0" y="2571750"/>
            <a:ext cx="3429000" cy="2571750"/>
          </a:xfrm>
          <a:solidFill>
            <a:srgbClr val="001690"/>
          </a:solidFill>
        </p:spPr>
        <p:txBody>
          <a:bodyPr lIns="228600" tIns="192024" rIns="228600" bIns="228600"/>
          <a:lstStyle>
            <a:lvl1pPr>
              <a:defRPr sz="1050">
                <a:solidFill>
                  <a:schemeClr val="bg2"/>
                </a:solidFill>
                <a:latin typeface="IBM Plex Sans SemiBold"/>
                <a:cs typeface="IBM Plex Sans SemiBold"/>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6" name="Title 5"/>
          <p:cNvSpPr>
            <a:spLocks noGrp="1"/>
          </p:cNvSpPr>
          <p:nvPr>
            <p:ph type="title"/>
          </p:nvPr>
        </p:nvSpPr>
        <p:spPr>
          <a:xfrm>
            <a:off x="-1" y="-1"/>
            <a:ext cx="3429001" cy="1044223"/>
          </a:xfrm>
          <a:noFill/>
        </p:spPr>
        <p:txBody>
          <a:bodyPr lIns="228600" tIns="155448" rIns="228600" bIns="228600"/>
          <a:lstStyle>
            <a:lvl1pPr>
              <a:defRPr sz="1800">
                <a:solidFill>
                  <a:schemeClr val="bg2"/>
                </a:solidFill>
              </a:defRPr>
            </a:lvl1pPr>
          </a:lstStyle>
          <a:p>
            <a:r>
              <a:rPr lang="en-US"/>
              <a:t>Click to edit Master title style</a:t>
            </a:r>
            <a:endParaRPr lang="en-US" dirty="0"/>
          </a:p>
        </p:txBody>
      </p:sp>
      <p:sp>
        <p:nvSpPr>
          <p:cNvPr id="11" name="Footer Placeholder 3"/>
          <p:cNvSpPr>
            <a:spLocks noGrp="1"/>
          </p:cNvSpPr>
          <p:nvPr>
            <p:ph type="ftr" sz="quarter" idx="11"/>
          </p:nvPr>
        </p:nvSpPr>
        <p:spPr>
          <a:xfrm>
            <a:off x="171450" y="4895060"/>
            <a:ext cx="4800600" cy="137160"/>
          </a:xfrm>
        </p:spPr>
        <p:txBody>
          <a:body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pic>
        <p:nvPicPr>
          <p:cNvPr id="9" name="Picture 8">
            <a:hlinkClick r:id="" action="ppaction://noaction"/>
            <a:extLst>
              <a:ext uri="{FF2B5EF4-FFF2-40B4-BE49-F238E27FC236}">
                <a16:creationId xmlns:a16="http://schemas.microsoft.com/office/drawing/2014/main" id="{1EA35B42-A4E0-8C49-9FC3-D76D6E1D9AE2}"/>
              </a:ext>
            </a:extLst>
          </p:cNvPr>
          <p:cNvPicPr>
            <a:picLocks noChangeAspect="1"/>
          </p:cNvPicPr>
          <p:nvPr userDrawn="1"/>
        </p:nvPicPr>
        <p:blipFill>
          <a:blip r:embed="rId2"/>
          <a:stretch>
            <a:fillRect/>
          </a:stretch>
        </p:blipFill>
        <p:spPr>
          <a:xfrm>
            <a:off x="6769144" y="5025026"/>
            <a:ext cx="52924" cy="70565"/>
          </a:xfrm>
          <a:prstGeom prst="rect">
            <a:avLst/>
          </a:prstGeom>
        </p:spPr>
      </p:pic>
    </p:spTree>
    <p:extLst>
      <p:ext uri="{BB962C8B-B14F-4D97-AF65-F5344CB8AC3E}">
        <p14:creationId xmlns:p14="http://schemas.microsoft.com/office/powerpoint/2010/main" val="312746821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Boxes, with headers">
    <p:spTree>
      <p:nvGrpSpPr>
        <p:cNvPr id="1" name=""/>
        <p:cNvGrpSpPr/>
        <p:nvPr/>
      </p:nvGrpSpPr>
      <p:grpSpPr>
        <a:xfrm>
          <a:off x="0" y="0"/>
          <a:ext cx="0" cy="0"/>
          <a:chOff x="0" y="0"/>
          <a:chExt cx="0" cy="0"/>
        </a:xfrm>
      </p:grpSpPr>
      <p:sp>
        <p:nvSpPr>
          <p:cNvPr id="9" name="Text Placeholder 2"/>
          <p:cNvSpPr>
            <a:spLocks noGrp="1"/>
          </p:cNvSpPr>
          <p:nvPr>
            <p:ph type="body" sz="quarter" idx="19"/>
          </p:nvPr>
        </p:nvSpPr>
        <p:spPr>
          <a:xfrm>
            <a:off x="0" y="2569464"/>
            <a:ext cx="1714500" cy="2574036"/>
          </a:xfrm>
          <a:solidFill>
            <a:srgbClr val="0064FF"/>
          </a:solidFill>
        </p:spPr>
        <p:txBody>
          <a:bodyPr lIns="182880" tIns="228600" rIns="182880" bIns="228600"/>
          <a:lstStyle>
            <a:lvl1pPr>
              <a:defRPr b="1">
                <a:latin typeface="IBM Plex Sans SemiBold"/>
                <a:cs typeface="IBM Plex Sans SemiBold"/>
              </a:defRPr>
            </a:lvl1pPr>
            <a:lvl2pPr marL="0" indent="0">
              <a:buNone/>
              <a:defRPr sz="900">
                <a:latin typeface="IBM Plex Sans Light"/>
                <a:cs typeface="IBM Plex Sans Light"/>
              </a:defRPr>
            </a:lvl2pPr>
            <a:lvl3pPr marL="89295" indent="-89295">
              <a:defRPr sz="900">
                <a:latin typeface="IBM Plex Sans Light"/>
                <a:cs typeface="IBM Plex Sans Light"/>
              </a:defRPr>
            </a:lvl3pPr>
            <a:lvl4pPr>
              <a:defRPr sz="900">
                <a:latin typeface="IBM Plex Sans Light"/>
                <a:cs typeface="IBM Plex Sans Light"/>
              </a:defRPr>
            </a:lvl4pPr>
            <a:lvl5pPr>
              <a:defRPr sz="900">
                <a:latin typeface="IBM Plex Sans Light"/>
                <a:cs typeface="IBM Plex Sans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sz="quarter" idx="20"/>
          </p:nvPr>
        </p:nvSpPr>
        <p:spPr>
          <a:xfrm>
            <a:off x="1714500" y="2574037"/>
            <a:ext cx="1714500" cy="2574036"/>
          </a:xfrm>
          <a:solidFill>
            <a:srgbClr val="001690"/>
          </a:solidFill>
        </p:spPr>
        <p:txBody>
          <a:bodyPr lIns="182880" tIns="228600" rIns="182880" bIns="228600"/>
          <a:lstStyle>
            <a:lvl1pPr>
              <a:defRPr b="1">
                <a:latin typeface="IBM Plex Sans SemiBold"/>
                <a:cs typeface="IBM Plex Sans SemiBold"/>
              </a:defRPr>
            </a:lvl1pPr>
            <a:lvl2pPr marL="0" indent="0">
              <a:buNone/>
              <a:defRPr sz="900">
                <a:latin typeface="IBM Plex Sans Light"/>
                <a:cs typeface="IBM Plex Sans Light"/>
              </a:defRPr>
            </a:lvl2pPr>
            <a:lvl3pPr marL="89295" indent="-89295">
              <a:defRPr sz="900">
                <a:latin typeface="IBM Plex Sans Light"/>
                <a:cs typeface="IBM Plex Sans Light"/>
              </a:defRPr>
            </a:lvl3pPr>
            <a:lvl4pPr>
              <a:defRPr sz="900">
                <a:latin typeface="IBM Plex Sans Light"/>
                <a:cs typeface="IBM Plex Sans Light"/>
              </a:defRPr>
            </a:lvl4pPr>
            <a:lvl5pPr>
              <a:defRPr sz="900">
                <a:latin typeface="IBM Plex Sans Light"/>
                <a:cs typeface="IBM Plex Sans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sz="quarter" idx="21"/>
          </p:nvPr>
        </p:nvSpPr>
        <p:spPr>
          <a:xfrm>
            <a:off x="3429000" y="2571750"/>
            <a:ext cx="1714500" cy="2574036"/>
          </a:xfrm>
          <a:solidFill>
            <a:srgbClr val="0064FF"/>
          </a:solidFill>
        </p:spPr>
        <p:txBody>
          <a:bodyPr lIns="182880" tIns="228600" rIns="182880" bIns="228600"/>
          <a:lstStyle>
            <a:lvl1pPr>
              <a:defRPr b="1">
                <a:latin typeface="IBM Plex Sans SemiBold"/>
                <a:cs typeface="IBM Plex Sans SemiBold"/>
              </a:defRPr>
            </a:lvl1pPr>
            <a:lvl2pPr marL="0" indent="0">
              <a:buNone/>
              <a:defRPr sz="900">
                <a:latin typeface="IBM Plex Sans Light"/>
                <a:cs typeface="IBM Plex Sans Light"/>
              </a:defRPr>
            </a:lvl2pPr>
            <a:lvl3pPr marL="89295" indent="-89295">
              <a:defRPr sz="900">
                <a:latin typeface="IBM Plex Sans Light"/>
                <a:cs typeface="IBM Plex Sans Light"/>
              </a:defRPr>
            </a:lvl3pPr>
            <a:lvl4pPr>
              <a:defRPr sz="900">
                <a:latin typeface="IBM Plex Sans Light"/>
                <a:cs typeface="IBM Plex Sans Light"/>
              </a:defRPr>
            </a:lvl4pPr>
            <a:lvl5pPr>
              <a:defRPr sz="900">
                <a:latin typeface="IBM Plex Sans Light"/>
                <a:cs typeface="IBM Plex Sans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2"/>
          <p:cNvSpPr>
            <a:spLocks noGrp="1"/>
          </p:cNvSpPr>
          <p:nvPr>
            <p:ph type="body" sz="quarter" idx="22"/>
          </p:nvPr>
        </p:nvSpPr>
        <p:spPr>
          <a:xfrm>
            <a:off x="5143500" y="2571750"/>
            <a:ext cx="1714500" cy="2574036"/>
          </a:xfrm>
          <a:solidFill>
            <a:srgbClr val="001690"/>
          </a:solidFill>
        </p:spPr>
        <p:txBody>
          <a:bodyPr lIns="182880" tIns="228600" rIns="182880" bIns="228600"/>
          <a:lstStyle>
            <a:lvl1pPr>
              <a:defRPr b="1">
                <a:latin typeface="IBM Plex Sans SemiBold"/>
                <a:cs typeface="IBM Plex Sans SemiBold"/>
              </a:defRPr>
            </a:lvl1pPr>
            <a:lvl2pPr marL="0" indent="0">
              <a:buNone/>
              <a:defRPr sz="900">
                <a:latin typeface="IBM Plex Sans Light"/>
                <a:cs typeface="IBM Plex Sans Light"/>
              </a:defRPr>
            </a:lvl2pPr>
            <a:lvl3pPr marL="89295" indent="-89295">
              <a:defRPr sz="900">
                <a:latin typeface="IBM Plex Sans Light"/>
                <a:cs typeface="IBM Plex Sans Light"/>
              </a:defRPr>
            </a:lvl3pPr>
            <a:lvl4pPr>
              <a:defRPr sz="900">
                <a:latin typeface="IBM Plex Sans Light"/>
                <a:cs typeface="IBM Plex Sans Light"/>
              </a:defRPr>
            </a:lvl4pPr>
            <a:lvl5pPr>
              <a:defRPr sz="900">
                <a:latin typeface="IBM Plex Sans Light"/>
                <a:cs typeface="IBM Plex Sans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Footer Placeholder 3"/>
          <p:cNvSpPr>
            <a:spLocks noGrp="1"/>
          </p:cNvSpPr>
          <p:nvPr>
            <p:ph type="ftr" sz="quarter" idx="11"/>
          </p:nvPr>
        </p:nvSpPr>
        <p:spPr>
          <a:xfrm>
            <a:off x="171450" y="4895060"/>
            <a:ext cx="4800600" cy="137160"/>
          </a:xfrm>
        </p:spPr>
        <p:txBody>
          <a:body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sp>
        <p:nvSpPr>
          <p:cNvPr id="17" name="Title 1"/>
          <p:cNvSpPr>
            <a:spLocks noGrp="1"/>
          </p:cNvSpPr>
          <p:nvPr>
            <p:ph type="title"/>
          </p:nvPr>
        </p:nvSpPr>
        <p:spPr>
          <a:xfrm>
            <a:off x="171450" y="201168"/>
            <a:ext cx="3086100" cy="381000"/>
          </a:xfrm>
        </p:spPr>
        <p:txBody>
          <a:bodyPr/>
          <a:lstStyle/>
          <a:p>
            <a:r>
              <a:rPr lang="en-US"/>
              <a:t>Click to edit Master title style</a:t>
            </a:r>
            <a:endParaRPr lang="en-US" dirty="0"/>
          </a:p>
        </p:txBody>
      </p:sp>
      <p:sp>
        <p:nvSpPr>
          <p:cNvPr id="8" name="Slide Number Placeholder 6"/>
          <p:cNvSpPr>
            <a:spLocks noGrp="1"/>
          </p:cNvSpPr>
          <p:nvPr>
            <p:ph type="sldNum" sz="quarter" idx="4"/>
          </p:nvPr>
        </p:nvSpPr>
        <p:spPr>
          <a:xfrm>
            <a:off x="5143500" y="4895060"/>
            <a:ext cx="1543050" cy="137160"/>
          </a:xfrm>
          <a:prstGeom prst="rect">
            <a:avLst/>
          </a:prstGeom>
        </p:spPr>
        <p:txBody>
          <a:bodyPr vert="horz" lIns="0" tIns="0" rIns="0" bIns="0" rtlCol="0" anchor="ctr">
            <a:noAutofit/>
          </a:bodyPr>
          <a:lstStyle>
            <a:lvl1pPr algn="r">
              <a:lnSpc>
                <a:spcPct val="90000"/>
              </a:lnSpc>
              <a:defRPr sz="450" kern="200" spc="-30" baseline="0">
                <a:solidFill>
                  <a:schemeClr val="bg2"/>
                </a:solidFill>
                <a:latin typeface="IBM Plex Sans"/>
                <a:ea typeface="IBM Plex Sans"/>
                <a:cs typeface="IBM Plex Sans"/>
              </a:defRPr>
            </a:lvl1pPr>
          </a:lstStyle>
          <a:p>
            <a:fld id="{3FD999D4-B456-9943-89B7-30D56181CE18}" type="slidenum">
              <a:rPr lang="en-US" smtClean="0"/>
              <a:pPr/>
              <a:t>‹#›</a:t>
            </a:fld>
            <a:endParaRPr lang="en-US" dirty="0"/>
          </a:p>
        </p:txBody>
      </p:sp>
      <p:pic>
        <p:nvPicPr>
          <p:cNvPr id="14" name="Picture 13">
            <a:hlinkClick r:id="" action="ppaction://noaction"/>
            <a:extLst>
              <a:ext uri="{FF2B5EF4-FFF2-40B4-BE49-F238E27FC236}">
                <a16:creationId xmlns:a16="http://schemas.microsoft.com/office/drawing/2014/main" id="{E6970D21-AFCD-0A4E-84D8-67760B45D2AA}"/>
              </a:ext>
            </a:extLst>
          </p:cNvPr>
          <p:cNvPicPr>
            <a:picLocks noChangeAspect="1"/>
          </p:cNvPicPr>
          <p:nvPr userDrawn="1"/>
        </p:nvPicPr>
        <p:blipFill>
          <a:blip r:embed="rId2"/>
          <a:stretch>
            <a:fillRect/>
          </a:stretch>
        </p:blipFill>
        <p:spPr>
          <a:xfrm>
            <a:off x="6769144" y="5025026"/>
            <a:ext cx="52924" cy="70565"/>
          </a:xfrm>
          <a:prstGeom prst="rect">
            <a:avLst/>
          </a:prstGeom>
        </p:spPr>
      </p:pic>
    </p:spTree>
    <p:extLst>
      <p:ext uri="{BB962C8B-B14F-4D97-AF65-F5344CB8AC3E}">
        <p14:creationId xmlns:p14="http://schemas.microsoft.com/office/powerpoint/2010/main" val="323628715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oxes in midd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6" name="Title 5"/>
          <p:cNvSpPr>
            <a:spLocks noGrp="1"/>
          </p:cNvSpPr>
          <p:nvPr>
            <p:ph type="title"/>
          </p:nvPr>
        </p:nvSpPr>
        <p:spPr>
          <a:xfrm>
            <a:off x="-1" y="-1"/>
            <a:ext cx="3429001" cy="1044223"/>
          </a:xfrm>
          <a:solidFill>
            <a:schemeClr val="tx1"/>
          </a:solidFill>
        </p:spPr>
        <p:txBody>
          <a:bodyPr lIns="228600" tIns="155448" rIns="228600" bIns="228600"/>
          <a:lstStyle>
            <a:lvl1pPr>
              <a:defRPr sz="1800">
                <a:solidFill>
                  <a:schemeClr val="bg2"/>
                </a:solidFill>
              </a:defRPr>
            </a:lvl1pPr>
          </a:lstStyle>
          <a:p>
            <a:r>
              <a:rPr lang="en-US"/>
              <a:t>Click to edit Master title style</a:t>
            </a:r>
            <a:endParaRPr lang="en-US" dirty="0"/>
          </a:p>
        </p:txBody>
      </p:sp>
      <p:sp>
        <p:nvSpPr>
          <p:cNvPr id="11" name="Footer Placeholder 3"/>
          <p:cNvSpPr>
            <a:spLocks noGrp="1"/>
          </p:cNvSpPr>
          <p:nvPr>
            <p:ph type="ftr" sz="quarter" idx="11"/>
          </p:nvPr>
        </p:nvSpPr>
        <p:spPr>
          <a:xfrm>
            <a:off x="171450" y="4895060"/>
            <a:ext cx="4800600" cy="137160"/>
          </a:xfrm>
        </p:spPr>
        <p:txBody>
          <a:body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sp>
        <p:nvSpPr>
          <p:cNvPr id="9" name="Text Placeholder 2"/>
          <p:cNvSpPr>
            <a:spLocks noGrp="1"/>
          </p:cNvSpPr>
          <p:nvPr>
            <p:ph type="body" sz="quarter" idx="19"/>
          </p:nvPr>
        </p:nvSpPr>
        <p:spPr>
          <a:xfrm>
            <a:off x="0" y="2576324"/>
            <a:ext cx="1714500" cy="2574036"/>
          </a:xfrm>
          <a:solidFill>
            <a:srgbClr val="0064FF"/>
          </a:solidFill>
        </p:spPr>
        <p:txBody>
          <a:bodyPr lIns="182880" tIns="228600" rIns="182880" bIns="228600"/>
          <a:lstStyle>
            <a:lvl1pPr>
              <a:defRPr b="1">
                <a:latin typeface="IBM Plex Sans SemiBold"/>
                <a:cs typeface="IBM Plex Sans SemiBold"/>
              </a:defRPr>
            </a:lvl1pPr>
            <a:lvl2pPr marL="0" indent="0">
              <a:buNone/>
              <a:defRPr sz="900">
                <a:latin typeface="IBM Plex Sans Light"/>
                <a:cs typeface="IBM Plex Sans Light"/>
              </a:defRPr>
            </a:lvl2pPr>
            <a:lvl3pPr marL="89297" indent="-89297">
              <a:defRPr sz="900">
                <a:latin typeface="IBM Plex Sans Light"/>
                <a:cs typeface="IBM Plex Sans Light"/>
              </a:defRPr>
            </a:lvl3pPr>
            <a:lvl4pPr>
              <a:defRPr sz="900">
                <a:latin typeface="IBM Plex Sans Light"/>
                <a:cs typeface="IBM Plex Sans Light"/>
              </a:defRPr>
            </a:lvl4pPr>
            <a:lvl5pPr>
              <a:defRPr sz="900">
                <a:latin typeface="IBM Plex Sans Light"/>
                <a:cs typeface="IBM Plex Sans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sz="quarter" idx="20"/>
          </p:nvPr>
        </p:nvSpPr>
        <p:spPr>
          <a:xfrm>
            <a:off x="1714500" y="2580897"/>
            <a:ext cx="1714500" cy="2574036"/>
          </a:xfrm>
          <a:solidFill>
            <a:srgbClr val="001690"/>
          </a:solidFill>
        </p:spPr>
        <p:txBody>
          <a:bodyPr lIns="182880" tIns="228600" rIns="182880" bIns="228600"/>
          <a:lstStyle>
            <a:lvl1pPr>
              <a:defRPr b="1">
                <a:latin typeface="IBM Plex Sans SemiBold"/>
                <a:cs typeface="IBM Plex Sans SemiBold"/>
              </a:defRPr>
            </a:lvl1pPr>
            <a:lvl2pPr marL="0" indent="0">
              <a:buNone/>
              <a:defRPr sz="900">
                <a:latin typeface="IBM Plex Sans Light"/>
                <a:cs typeface="IBM Plex Sans Light"/>
              </a:defRPr>
            </a:lvl2pPr>
            <a:lvl3pPr marL="89297" indent="-89297">
              <a:defRPr sz="900">
                <a:latin typeface="IBM Plex Sans Light"/>
                <a:cs typeface="IBM Plex Sans Light"/>
              </a:defRPr>
            </a:lvl3pPr>
            <a:lvl4pPr>
              <a:defRPr sz="900">
                <a:latin typeface="IBM Plex Sans Light"/>
                <a:cs typeface="IBM Plex Sans Light"/>
              </a:defRPr>
            </a:lvl4pPr>
            <a:lvl5pPr>
              <a:defRPr sz="900">
                <a:latin typeface="IBM Plex Sans Light"/>
                <a:cs typeface="IBM Plex Sans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2"/>
          <p:cNvSpPr>
            <a:spLocks noGrp="1"/>
          </p:cNvSpPr>
          <p:nvPr>
            <p:ph type="body" sz="quarter" idx="21"/>
          </p:nvPr>
        </p:nvSpPr>
        <p:spPr>
          <a:xfrm>
            <a:off x="3429000" y="2578610"/>
            <a:ext cx="1714500" cy="2574036"/>
          </a:xfrm>
          <a:solidFill>
            <a:srgbClr val="0064FF"/>
          </a:solidFill>
        </p:spPr>
        <p:txBody>
          <a:bodyPr lIns="182880" tIns="228600" rIns="182880" bIns="228600"/>
          <a:lstStyle>
            <a:lvl1pPr>
              <a:defRPr b="1">
                <a:latin typeface="IBM Plex Sans SemiBold"/>
                <a:cs typeface="IBM Plex Sans SemiBold"/>
              </a:defRPr>
            </a:lvl1pPr>
            <a:lvl2pPr marL="0" indent="0">
              <a:buNone/>
              <a:defRPr sz="900">
                <a:latin typeface="IBM Plex Sans Light"/>
                <a:cs typeface="IBM Plex Sans Light"/>
              </a:defRPr>
            </a:lvl2pPr>
            <a:lvl3pPr marL="89297" indent="-89297">
              <a:defRPr sz="900">
                <a:latin typeface="IBM Plex Sans Light"/>
                <a:cs typeface="IBM Plex Sans Light"/>
              </a:defRPr>
            </a:lvl3pPr>
            <a:lvl4pPr>
              <a:defRPr sz="900">
                <a:latin typeface="IBM Plex Sans Light"/>
                <a:cs typeface="IBM Plex Sans Light"/>
              </a:defRPr>
            </a:lvl4pPr>
            <a:lvl5pPr>
              <a:defRPr sz="900">
                <a:latin typeface="IBM Plex Sans Light"/>
                <a:cs typeface="IBM Plex Sans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2"/>
          <p:cNvSpPr>
            <a:spLocks noGrp="1"/>
          </p:cNvSpPr>
          <p:nvPr>
            <p:ph type="body" sz="quarter" idx="22"/>
          </p:nvPr>
        </p:nvSpPr>
        <p:spPr>
          <a:xfrm>
            <a:off x="5143500" y="2578610"/>
            <a:ext cx="1714500" cy="2574036"/>
          </a:xfrm>
          <a:solidFill>
            <a:srgbClr val="001690"/>
          </a:solidFill>
        </p:spPr>
        <p:txBody>
          <a:bodyPr lIns="182880" tIns="228600" rIns="182880" bIns="228600"/>
          <a:lstStyle>
            <a:lvl1pPr>
              <a:defRPr b="1">
                <a:latin typeface="IBM Plex Sans SemiBold"/>
                <a:cs typeface="IBM Plex Sans SemiBold"/>
              </a:defRPr>
            </a:lvl1pPr>
            <a:lvl2pPr marL="0" indent="0">
              <a:buNone/>
              <a:defRPr sz="900">
                <a:latin typeface="IBM Plex Sans Light"/>
                <a:cs typeface="IBM Plex Sans Light"/>
              </a:defRPr>
            </a:lvl2pPr>
            <a:lvl3pPr marL="89297" indent="-89297">
              <a:defRPr sz="900">
                <a:latin typeface="IBM Plex Sans Light"/>
                <a:cs typeface="IBM Plex Sans Light"/>
              </a:defRPr>
            </a:lvl3pPr>
            <a:lvl4pPr>
              <a:defRPr sz="900">
                <a:latin typeface="IBM Plex Sans Light"/>
                <a:cs typeface="IBM Plex Sans Light"/>
              </a:defRPr>
            </a:lvl4pPr>
            <a:lvl5pPr>
              <a:defRPr sz="900">
                <a:latin typeface="IBM Plex Sans Light"/>
                <a:cs typeface="IBM Plex Sans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hlinkClick r:id="rId2" action="ppaction://hlinksldjump"/>
            <a:extLst>
              <a:ext uri="{FF2B5EF4-FFF2-40B4-BE49-F238E27FC236}">
                <a16:creationId xmlns:a16="http://schemas.microsoft.com/office/drawing/2014/main" id="{82FEA251-893D-5243-B08B-D25B3D54AEFA}"/>
              </a:ext>
            </a:extLst>
          </p:cNvPr>
          <p:cNvPicPr>
            <a:picLocks noChangeAspect="1"/>
          </p:cNvPicPr>
          <p:nvPr userDrawn="1"/>
        </p:nvPicPr>
        <p:blipFill>
          <a:blip r:embed="rId3"/>
          <a:stretch>
            <a:fillRect/>
          </a:stretch>
        </p:blipFill>
        <p:spPr>
          <a:xfrm>
            <a:off x="6769143" y="5025025"/>
            <a:ext cx="52924" cy="70565"/>
          </a:xfrm>
          <a:prstGeom prst="rect">
            <a:avLst/>
          </a:prstGeom>
        </p:spPr>
      </p:pic>
    </p:spTree>
    <p:extLst>
      <p:ext uri="{BB962C8B-B14F-4D97-AF65-F5344CB8AC3E}">
        <p14:creationId xmlns:p14="http://schemas.microsoft.com/office/powerpoint/2010/main" val="43810019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4 boxes on the right">
    <p:spTree>
      <p:nvGrpSpPr>
        <p:cNvPr id="1" name=""/>
        <p:cNvGrpSpPr/>
        <p:nvPr/>
      </p:nvGrpSpPr>
      <p:grpSpPr>
        <a:xfrm>
          <a:off x="0" y="0"/>
          <a:ext cx="0" cy="0"/>
          <a:chOff x="0" y="0"/>
          <a:chExt cx="0" cy="0"/>
        </a:xfrm>
      </p:grpSpPr>
      <p:sp>
        <p:nvSpPr>
          <p:cNvPr id="16" name="Footer Placeholder 3"/>
          <p:cNvSpPr>
            <a:spLocks noGrp="1"/>
          </p:cNvSpPr>
          <p:nvPr>
            <p:ph type="ftr" sz="quarter" idx="11"/>
          </p:nvPr>
        </p:nvSpPr>
        <p:spPr>
          <a:xfrm>
            <a:off x="171450" y="4895060"/>
            <a:ext cx="4800600" cy="137160"/>
          </a:xfrm>
        </p:spPr>
        <p:txBody>
          <a:body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sp>
        <p:nvSpPr>
          <p:cNvPr id="17" name="Title 1"/>
          <p:cNvSpPr>
            <a:spLocks noGrp="1"/>
          </p:cNvSpPr>
          <p:nvPr>
            <p:ph type="title"/>
          </p:nvPr>
        </p:nvSpPr>
        <p:spPr>
          <a:xfrm>
            <a:off x="171450" y="228600"/>
            <a:ext cx="3086100" cy="381000"/>
          </a:xfrm>
        </p:spPr>
        <p:txBody>
          <a:bodyPr/>
          <a:lstStyle/>
          <a:p>
            <a:r>
              <a:rPr lang="en-US"/>
              <a:t>Click to edit Master title style</a:t>
            </a:r>
            <a:endParaRPr lang="en-US" dirty="0"/>
          </a:p>
        </p:txBody>
      </p:sp>
      <p:sp>
        <p:nvSpPr>
          <p:cNvPr id="3" name="Text Placeholder 2"/>
          <p:cNvSpPr>
            <a:spLocks noGrp="1"/>
          </p:cNvSpPr>
          <p:nvPr>
            <p:ph type="body" sz="quarter" idx="19"/>
          </p:nvPr>
        </p:nvSpPr>
        <p:spPr>
          <a:xfrm>
            <a:off x="3429000" y="1"/>
            <a:ext cx="1714500" cy="2574036"/>
          </a:xfrm>
          <a:solidFill>
            <a:srgbClr val="001690"/>
          </a:solidFill>
        </p:spPr>
        <p:txBody>
          <a:bodyPr lIns="182880" tIns="228600" rIns="182880" bIns="228600"/>
          <a:lstStyle>
            <a:lvl1pPr>
              <a:defRPr b="1">
                <a:latin typeface="IBM Plex Sans SemiBold"/>
                <a:cs typeface="IBM Plex Sans SemiBold"/>
              </a:defRPr>
            </a:lvl1pPr>
            <a:lvl2pPr marL="0" indent="0">
              <a:buNone/>
              <a:defRPr sz="900">
                <a:latin typeface="IBM Plex Sans Light"/>
                <a:cs typeface="IBM Plex Sans Light"/>
              </a:defRPr>
            </a:lvl2pPr>
            <a:lvl3pPr marL="89295" indent="-89295">
              <a:defRPr sz="900">
                <a:latin typeface="IBM Plex Sans Light"/>
                <a:cs typeface="IBM Plex Sans Light"/>
              </a:defRPr>
            </a:lvl3pPr>
            <a:lvl4pPr>
              <a:defRPr sz="900">
                <a:latin typeface="IBM Plex Sans Light"/>
                <a:cs typeface="IBM Plex Sans Light"/>
              </a:defRPr>
            </a:lvl4pPr>
            <a:lvl5pPr>
              <a:defRPr sz="900">
                <a:latin typeface="IBM Plex Sans Light"/>
                <a:cs typeface="IBM Plex Sans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p:cNvSpPr>
            <a:spLocks noGrp="1"/>
          </p:cNvSpPr>
          <p:nvPr>
            <p:ph type="body" sz="quarter" idx="20"/>
          </p:nvPr>
        </p:nvSpPr>
        <p:spPr>
          <a:xfrm>
            <a:off x="5143500" y="1"/>
            <a:ext cx="1714500" cy="2574036"/>
          </a:xfrm>
          <a:solidFill>
            <a:srgbClr val="0064FF"/>
          </a:solidFill>
        </p:spPr>
        <p:txBody>
          <a:bodyPr lIns="182880" tIns="228600" rIns="182880" bIns="228600"/>
          <a:lstStyle>
            <a:lvl1pPr>
              <a:defRPr b="1">
                <a:latin typeface="IBM Plex Sans SemiBold"/>
                <a:cs typeface="IBM Plex Sans SemiBold"/>
              </a:defRPr>
            </a:lvl1pPr>
            <a:lvl2pPr marL="0" indent="0">
              <a:buNone/>
              <a:defRPr sz="900">
                <a:latin typeface="IBM Plex Sans Light"/>
                <a:cs typeface="IBM Plex Sans Light"/>
              </a:defRPr>
            </a:lvl2pPr>
            <a:lvl3pPr marL="89295" indent="-89295">
              <a:defRPr sz="900">
                <a:latin typeface="IBM Plex Sans Light"/>
                <a:cs typeface="IBM Plex Sans Light"/>
              </a:defRPr>
            </a:lvl3pPr>
            <a:lvl4pPr>
              <a:defRPr sz="900">
                <a:latin typeface="IBM Plex Sans Light"/>
                <a:cs typeface="IBM Plex Sans Light"/>
              </a:defRPr>
            </a:lvl4pPr>
            <a:lvl5pPr>
              <a:defRPr sz="900">
                <a:latin typeface="IBM Plex Sans Light"/>
                <a:cs typeface="IBM Plex Sans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sz="quarter" idx="21"/>
          </p:nvPr>
        </p:nvSpPr>
        <p:spPr>
          <a:xfrm>
            <a:off x="3429000" y="2571750"/>
            <a:ext cx="1714500" cy="2574036"/>
          </a:xfrm>
          <a:solidFill>
            <a:srgbClr val="0064FF"/>
          </a:solidFill>
        </p:spPr>
        <p:txBody>
          <a:bodyPr lIns="182880" tIns="228600" rIns="182880" bIns="228600"/>
          <a:lstStyle>
            <a:lvl1pPr>
              <a:defRPr b="1">
                <a:latin typeface="IBM Plex Sans SemiBold"/>
                <a:cs typeface="IBM Plex Sans SemiBold"/>
              </a:defRPr>
            </a:lvl1pPr>
            <a:lvl2pPr marL="0" indent="0">
              <a:buNone/>
              <a:defRPr sz="900">
                <a:latin typeface="IBM Plex Sans Light"/>
                <a:cs typeface="IBM Plex Sans Light"/>
              </a:defRPr>
            </a:lvl2pPr>
            <a:lvl3pPr marL="89295" indent="-89295">
              <a:defRPr sz="900">
                <a:latin typeface="IBM Plex Sans Light"/>
                <a:cs typeface="IBM Plex Sans Light"/>
              </a:defRPr>
            </a:lvl3pPr>
            <a:lvl4pPr>
              <a:defRPr sz="900">
                <a:latin typeface="IBM Plex Sans Light"/>
                <a:cs typeface="IBM Plex Sans Light"/>
              </a:defRPr>
            </a:lvl4pPr>
            <a:lvl5pPr>
              <a:defRPr sz="900">
                <a:latin typeface="IBM Plex Sans Light"/>
                <a:cs typeface="IBM Plex Sans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sz="quarter" idx="22"/>
          </p:nvPr>
        </p:nvSpPr>
        <p:spPr>
          <a:xfrm>
            <a:off x="5143500" y="2571750"/>
            <a:ext cx="1714500" cy="2574036"/>
          </a:xfrm>
          <a:solidFill>
            <a:srgbClr val="001690"/>
          </a:solidFill>
        </p:spPr>
        <p:txBody>
          <a:bodyPr lIns="182880" tIns="228600" rIns="182880" bIns="228600"/>
          <a:lstStyle>
            <a:lvl1pPr>
              <a:defRPr b="1">
                <a:latin typeface="IBM Plex Sans SemiBold"/>
                <a:cs typeface="IBM Plex Sans SemiBold"/>
              </a:defRPr>
            </a:lvl1pPr>
            <a:lvl2pPr marL="0" indent="0">
              <a:buNone/>
              <a:defRPr sz="900">
                <a:latin typeface="IBM Plex Sans Light"/>
                <a:cs typeface="IBM Plex Sans Light"/>
              </a:defRPr>
            </a:lvl2pPr>
            <a:lvl3pPr marL="89295" indent="-89295">
              <a:defRPr sz="900">
                <a:latin typeface="IBM Plex Sans Light"/>
                <a:cs typeface="IBM Plex Sans Light"/>
              </a:defRPr>
            </a:lvl3pPr>
            <a:lvl4pPr>
              <a:defRPr sz="900">
                <a:latin typeface="IBM Plex Sans Light"/>
                <a:cs typeface="IBM Plex Sans Light"/>
              </a:defRPr>
            </a:lvl4pPr>
            <a:lvl5pPr>
              <a:defRPr sz="900">
                <a:latin typeface="IBM Plex Sans Light"/>
                <a:cs typeface="IBM Plex Sans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23"/>
          </p:nvPr>
        </p:nvSpPr>
        <p:spPr>
          <a:xfrm>
            <a:off x="171450" y="753006"/>
            <a:ext cx="3086100" cy="1076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hlinkClick r:id="" action="ppaction://noaction"/>
            <a:extLst>
              <a:ext uri="{FF2B5EF4-FFF2-40B4-BE49-F238E27FC236}">
                <a16:creationId xmlns:a16="http://schemas.microsoft.com/office/drawing/2014/main" id="{A22C3559-CDFA-844D-AD92-8BABF48DDB36}"/>
              </a:ext>
            </a:extLst>
          </p:cNvPr>
          <p:cNvPicPr>
            <a:picLocks noChangeAspect="1"/>
          </p:cNvPicPr>
          <p:nvPr userDrawn="1"/>
        </p:nvPicPr>
        <p:blipFill>
          <a:blip r:embed="rId2"/>
          <a:stretch>
            <a:fillRect/>
          </a:stretch>
        </p:blipFill>
        <p:spPr>
          <a:xfrm>
            <a:off x="6769144" y="5025026"/>
            <a:ext cx="52924" cy="70565"/>
          </a:xfrm>
          <a:prstGeom prst="rect">
            <a:avLst/>
          </a:prstGeom>
        </p:spPr>
      </p:pic>
    </p:spTree>
    <p:extLst>
      <p:ext uri="{BB962C8B-B14F-4D97-AF65-F5344CB8AC3E}">
        <p14:creationId xmlns:p14="http://schemas.microsoft.com/office/powerpoint/2010/main" val="259301299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_4 boxes on the right">
    <p:spTree>
      <p:nvGrpSpPr>
        <p:cNvPr id="1" name=""/>
        <p:cNvGrpSpPr/>
        <p:nvPr/>
      </p:nvGrpSpPr>
      <p:grpSpPr>
        <a:xfrm>
          <a:off x="0" y="0"/>
          <a:ext cx="0" cy="0"/>
          <a:chOff x="0" y="0"/>
          <a:chExt cx="0" cy="0"/>
        </a:xfrm>
      </p:grpSpPr>
      <p:sp>
        <p:nvSpPr>
          <p:cNvPr id="16" name="Footer Placeholder 3"/>
          <p:cNvSpPr>
            <a:spLocks noGrp="1"/>
          </p:cNvSpPr>
          <p:nvPr>
            <p:ph type="ftr" sz="quarter" idx="11"/>
          </p:nvPr>
        </p:nvSpPr>
        <p:spPr>
          <a:xfrm>
            <a:off x="171450" y="4895060"/>
            <a:ext cx="4800600" cy="137160"/>
          </a:xfrm>
        </p:spPr>
        <p:txBody>
          <a:body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sp>
        <p:nvSpPr>
          <p:cNvPr id="17" name="Title 1"/>
          <p:cNvSpPr>
            <a:spLocks noGrp="1"/>
          </p:cNvSpPr>
          <p:nvPr>
            <p:ph type="title"/>
          </p:nvPr>
        </p:nvSpPr>
        <p:spPr>
          <a:xfrm>
            <a:off x="171450" y="228600"/>
            <a:ext cx="3086100" cy="381000"/>
          </a:xfrm>
        </p:spPr>
        <p:txBody>
          <a:bodyPr/>
          <a:lstStyle/>
          <a:p>
            <a:r>
              <a:rPr lang="en-US"/>
              <a:t>Click to edit Master title style</a:t>
            </a:r>
            <a:endParaRPr lang="en-US" dirty="0"/>
          </a:p>
        </p:txBody>
      </p:sp>
      <p:sp>
        <p:nvSpPr>
          <p:cNvPr id="3" name="Text Placeholder 2"/>
          <p:cNvSpPr>
            <a:spLocks noGrp="1"/>
          </p:cNvSpPr>
          <p:nvPr>
            <p:ph type="body" sz="quarter" idx="19"/>
          </p:nvPr>
        </p:nvSpPr>
        <p:spPr>
          <a:xfrm>
            <a:off x="3429000" y="2"/>
            <a:ext cx="1714500" cy="1708408"/>
          </a:xfrm>
          <a:solidFill>
            <a:srgbClr val="001690"/>
          </a:solidFill>
        </p:spPr>
        <p:txBody>
          <a:bodyPr lIns="182880" tIns="228600" rIns="182880" bIns="228600"/>
          <a:lstStyle>
            <a:lvl1pPr>
              <a:defRPr b="1">
                <a:latin typeface="IBM Plex Sans SemiBold"/>
                <a:cs typeface="IBM Plex Sans SemiBold"/>
              </a:defRPr>
            </a:lvl1pPr>
            <a:lvl2pPr marL="0" indent="0">
              <a:buNone/>
              <a:defRPr sz="900">
                <a:latin typeface="IBM Plex Sans Light"/>
                <a:cs typeface="IBM Plex Sans Light"/>
              </a:defRPr>
            </a:lvl2pPr>
            <a:lvl3pPr marL="89295" indent="-89295">
              <a:defRPr sz="900">
                <a:latin typeface="IBM Plex Sans Light"/>
                <a:cs typeface="IBM Plex Sans Light"/>
              </a:defRPr>
            </a:lvl3pPr>
            <a:lvl4pPr>
              <a:defRPr sz="900">
                <a:latin typeface="IBM Plex Sans Light"/>
                <a:cs typeface="IBM Plex Sans Light"/>
              </a:defRPr>
            </a:lvl4pPr>
            <a:lvl5pPr>
              <a:defRPr sz="900">
                <a:latin typeface="IBM Plex Sans Light"/>
                <a:cs typeface="IBM Plex Sans Light"/>
              </a:defRPr>
            </a:lvl5pPr>
          </a:lstStyle>
          <a:p>
            <a:pPr lvl="0"/>
            <a:r>
              <a:rPr lang="en-US" dirty="0"/>
              <a:t>Click to edit Master text styles</a:t>
            </a:r>
          </a:p>
          <a:p>
            <a:pPr lvl="1"/>
            <a:r>
              <a:rPr lang="en-US" dirty="0"/>
              <a:t>Second level</a:t>
            </a:r>
          </a:p>
          <a:p>
            <a:pPr lvl="2"/>
            <a:r>
              <a:rPr lang="en-US" dirty="0"/>
              <a:t>Third level</a:t>
            </a:r>
          </a:p>
        </p:txBody>
      </p:sp>
      <p:sp>
        <p:nvSpPr>
          <p:cNvPr id="9" name="Text Placeholder 2"/>
          <p:cNvSpPr>
            <a:spLocks noGrp="1"/>
          </p:cNvSpPr>
          <p:nvPr>
            <p:ph type="body" sz="quarter" idx="20"/>
          </p:nvPr>
        </p:nvSpPr>
        <p:spPr>
          <a:xfrm>
            <a:off x="5143500" y="2"/>
            <a:ext cx="1714500" cy="1708408"/>
          </a:xfrm>
          <a:solidFill>
            <a:srgbClr val="0064FF"/>
          </a:solidFill>
        </p:spPr>
        <p:txBody>
          <a:bodyPr lIns="182880" tIns="228600" rIns="182880" bIns="228600"/>
          <a:lstStyle>
            <a:lvl1pPr>
              <a:defRPr b="1">
                <a:latin typeface="IBM Plex Sans SemiBold"/>
                <a:cs typeface="IBM Plex Sans SemiBold"/>
              </a:defRPr>
            </a:lvl1pPr>
            <a:lvl2pPr marL="0" indent="0">
              <a:buNone/>
              <a:defRPr sz="900">
                <a:latin typeface="IBM Plex Sans Light"/>
                <a:cs typeface="IBM Plex Sans Light"/>
              </a:defRPr>
            </a:lvl2pPr>
            <a:lvl3pPr marL="89295" indent="-89295">
              <a:defRPr sz="900">
                <a:latin typeface="IBM Plex Sans Light"/>
                <a:cs typeface="IBM Plex Sans Light"/>
              </a:defRPr>
            </a:lvl3pPr>
            <a:lvl4pPr>
              <a:defRPr sz="900">
                <a:latin typeface="IBM Plex Sans Light"/>
                <a:cs typeface="IBM Plex Sans Light"/>
              </a:defRPr>
            </a:lvl4pPr>
            <a:lvl5pPr>
              <a:defRPr sz="900">
                <a:latin typeface="IBM Plex Sans Light"/>
                <a:cs typeface="IBM Plex Sans Light"/>
              </a:defRPr>
            </a:lvl5pPr>
          </a:lstStyle>
          <a:p>
            <a:pPr lvl="0"/>
            <a:r>
              <a:rPr lang="en-US" dirty="0"/>
              <a:t>Click to edit Master text styles</a:t>
            </a:r>
          </a:p>
          <a:p>
            <a:pPr lvl="1"/>
            <a:r>
              <a:rPr lang="en-US" dirty="0"/>
              <a:t>Second level</a:t>
            </a:r>
          </a:p>
          <a:p>
            <a:pPr lvl="2"/>
            <a:r>
              <a:rPr lang="en-US" dirty="0"/>
              <a:t>Third level</a:t>
            </a:r>
          </a:p>
        </p:txBody>
      </p:sp>
      <p:sp>
        <p:nvSpPr>
          <p:cNvPr id="4" name="Text Placeholder 3"/>
          <p:cNvSpPr>
            <a:spLocks noGrp="1"/>
          </p:cNvSpPr>
          <p:nvPr>
            <p:ph type="body" sz="quarter" idx="23"/>
          </p:nvPr>
        </p:nvSpPr>
        <p:spPr>
          <a:xfrm>
            <a:off x="171450" y="753006"/>
            <a:ext cx="3086100" cy="1076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p:cNvSpPr>
            <a:spLocks noGrp="1"/>
          </p:cNvSpPr>
          <p:nvPr>
            <p:ph type="body" sz="quarter" idx="24"/>
          </p:nvPr>
        </p:nvSpPr>
        <p:spPr>
          <a:xfrm>
            <a:off x="3429000" y="1708410"/>
            <a:ext cx="1714500" cy="1708408"/>
          </a:xfrm>
          <a:solidFill>
            <a:srgbClr val="0064FF"/>
          </a:solidFill>
        </p:spPr>
        <p:txBody>
          <a:bodyPr lIns="182880" tIns="228600" rIns="182880" bIns="228600"/>
          <a:lstStyle>
            <a:lvl1pPr>
              <a:defRPr b="1">
                <a:latin typeface="IBM Plex Sans SemiBold"/>
                <a:cs typeface="IBM Plex Sans SemiBold"/>
              </a:defRPr>
            </a:lvl1pPr>
            <a:lvl2pPr marL="0" indent="0">
              <a:buNone/>
              <a:defRPr sz="900">
                <a:latin typeface="IBM Plex Sans Light"/>
                <a:cs typeface="IBM Plex Sans Light"/>
              </a:defRPr>
            </a:lvl2pPr>
            <a:lvl3pPr marL="89295" indent="-89295">
              <a:defRPr sz="900">
                <a:latin typeface="IBM Plex Sans Light"/>
                <a:cs typeface="IBM Plex Sans Light"/>
              </a:defRPr>
            </a:lvl3pPr>
            <a:lvl4pPr>
              <a:defRPr sz="900">
                <a:latin typeface="IBM Plex Sans Light"/>
                <a:cs typeface="IBM Plex Sans Light"/>
              </a:defRPr>
            </a:lvl4pPr>
            <a:lvl5pPr>
              <a:defRPr sz="900">
                <a:latin typeface="IBM Plex Sans Light"/>
                <a:cs typeface="IBM Plex Sans Light"/>
              </a:defRPr>
            </a:lvl5pPr>
          </a:lstStyle>
          <a:p>
            <a:pPr lvl="0"/>
            <a:r>
              <a:rPr lang="en-US" dirty="0"/>
              <a:t>Click to edit Master text styles</a:t>
            </a:r>
          </a:p>
          <a:p>
            <a:pPr lvl="1"/>
            <a:r>
              <a:rPr lang="en-US" dirty="0"/>
              <a:t>Second level</a:t>
            </a:r>
          </a:p>
          <a:p>
            <a:pPr lvl="2"/>
            <a:r>
              <a:rPr lang="en-US" dirty="0"/>
              <a:t>Third level</a:t>
            </a:r>
          </a:p>
        </p:txBody>
      </p:sp>
      <p:sp>
        <p:nvSpPr>
          <p:cNvPr id="13" name="Text Placeholder 2"/>
          <p:cNvSpPr>
            <a:spLocks noGrp="1"/>
          </p:cNvSpPr>
          <p:nvPr>
            <p:ph type="body" sz="quarter" idx="25"/>
          </p:nvPr>
        </p:nvSpPr>
        <p:spPr>
          <a:xfrm>
            <a:off x="5143500" y="1708410"/>
            <a:ext cx="1714500" cy="1708408"/>
          </a:xfrm>
          <a:solidFill>
            <a:srgbClr val="001690"/>
          </a:solidFill>
        </p:spPr>
        <p:txBody>
          <a:bodyPr lIns="182880" tIns="228600" rIns="182880" bIns="228600"/>
          <a:lstStyle>
            <a:lvl1pPr>
              <a:defRPr b="1">
                <a:latin typeface="IBM Plex Sans SemiBold"/>
                <a:cs typeface="IBM Plex Sans SemiBold"/>
              </a:defRPr>
            </a:lvl1pPr>
            <a:lvl2pPr marL="0" indent="0">
              <a:buNone/>
              <a:defRPr sz="900">
                <a:latin typeface="IBM Plex Sans Light"/>
                <a:cs typeface="IBM Plex Sans Light"/>
              </a:defRPr>
            </a:lvl2pPr>
            <a:lvl3pPr marL="89295" indent="-89295">
              <a:defRPr sz="900">
                <a:latin typeface="IBM Plex Sans Light"/>
                <a:cs typeface="IBM Plex Sans Light"/>
              </a:defRPr>
            </a:lvl3pPr>
            <a:lvl4pPr>
              <a:defRPr sz="900">
                <a:latin typeface="IBM Plex Sans Light"/>
                <a:cs typeface="IBM Plex Sans Light"/>
              </a:defRPr>
            </a:lvl4pPr>
            <a:lvl5pPr>
              <a:defRPr sz="900">
                <a:latin typeface="IBM Plex Sans Light"/>
                <a:cs typeface="IBM Plex Sans Light"/>
              </a:defRPr>
            </a:lvl5pPr>
          </a:lstStyle>
          <a:p>
            <a:pPr lvl="0"/>
            <a:r>
              <a:rPr lang="en-US" dirty="0"/>
              <a:t>Click to edit Master text styles</a:t>
            </a:r>
          </a:p>
          <a:p>
            <a:pPr lvl="1"/>
            <a:r>
              <a:rPr lang="en-US" dirty="0"/>
              <a:t>Second level</a:t>
            </a:r>
          </a:p>
          <a:p>
            <a:pPr lvl="2"/>
            <a:r>
              <a:rPr lang="en-US" dirty="0"/>
              <a:t>Third level</a:t>
            </a:r>
          </a:p>
        </p:txBody>
      </p:sp>
      <p:sp>
        <p:nvSpPr>
          <p:cNvPr id="15" name="Text Placeholder 2"/>
          <p:cNvSpPr>
            <a:spLocks noGrp="1"/>
          </p:cNvSpPr>
          <p:nvPr>
            <p:ph type="body" sz="quarter" idx="26"/>
          </p:nvPr>
        </p:nvSpPr>
        <p:spPr>
          <a:xfrm>
            <a:off x="3429000" y="3437247"/>
            <a:ext cx="3429000" cy="1708408"/>
          </a:xfrm>
          <a:solidFill>
            <a:srgbClr val="494949"/>
          </a:solidFill>
        </p:spPr>
        <p:txBody>
          <a:bodyPr lIns="182880" tIns="228600" rIns="182880" bIns="228600"/>
          <a:lstStyle>
            <a:lvl1pPr>
              <a:defRPr b="1">
                <a:latin typeface="IBM Plex Sans SemiBold"/>
                <a:cs typeface="IBM Plex Sans SemiBold"/>
              </a:defRPr>
            </a:lvl1pPr>
            <a:lvl2pPr marL="0" indent="0">
              <a:buNone/>
              <a:defRPr sz="900">
                <a:latin typeface="IBM Plex Sans Light"/>
                <a:cs typeface="IBM Plex Sans Light"/>
              </a:defRPr>
            </a:lvl2pPr>
            <a:lvl3pPr marL="89295" indent="-89295">
              <a:defRPr sz="900">
                <a:latin typeface="IBM Plex Sans Light"/>
                <a:cs typeface="IBM Plex Sans Light"/>
              </a:defRPr>
            </a:lvl3pPr>
            <a:lvl4pPr>
              <a:defRPr sz="900">
                <a:latin typeface="IBM Plex Sans Light"/>
                <a:cs typeface="IBM Plex Sans Light"/>
              </a:defRPr>
            </a:lvl4pPr>
            <a:lvl5pPr>
              <a:defRPr sz="900">
                <a:latin typeface="IBM Plex Sans Light"/>
                <a:cs typeface="IBM Plex Sans Light"/>
              </a:defRPr>
            </a:lvl5pPr>
          </a:lstStyle>
          <a:p>
            <a:pPr lvl="0"/>
            <a:r>
              <a:rPr lang="en-US" dirty="0"/>
              <a:t>Click to edit Master text styles</a:t>
            </a:r>
          </a:p>
          <a:p>
            <a:pPr lvl="1"/>
            <a:r>
              <a:rPr lang="en-US" dirty="0"/>
              <a:t>Second level</a:t>
            </a:r>
          </a:p>
          <a:p>
            <a:pPr lvl="2"/>
            <a:r>
              <a:rPr lang="en-US" dirty="0"/>
              <a:t>Third level</a:t>
            </a:r>
          </a:p>
        </p:txBody>
      </p:sp>
      <p:pic>
        <p:nvPicPr>
          <p:cNvPr id="12" name="Picture 11">
            <a:hlinkClick r:id="" action="ppaction://noaction"/>
            <a:extLst>
              <a:ext uri="{FF2B5EF4-FFF2-40B4-BE49-F238E27FC236}">
                <a16:creationId xmlns:a16="http://schemas.microsoft.com/office/drawing/2014/main" id="{019F1B60-07B0-9145-A610-CB145470DEF0}"/>
              </a:ext>
            </a:extLst>
          </p:cNvPr>
          <p:cNvPicPr>
            <a:picLocks noChangeAspect="1"/>
          </p:cNvPicPr>
          <p:nvPr userDrawn="1"/>
        </p:nvPicPr>
        <p:blipFill>
          <a:blip r:embed="rId2"/>
          <a:stretch>
            <a:fillRect/>
          </a:stretch>
        </p:blipFill>
        <p:spPr>
          <a:xfrm>
            <a:off x="6769144" y="5025026"/>
            <a:ext cx="52924" cy="70565"/>
          </a:xfrm>
          <a:prstGeom prst="rect">
            <a:avLst/>
          </a:prstGeom>
        </p:spPr>
      </p:pic>
    </p:spTree>
    <p:extLst>
      <p:ext uri="{BB962C8B-B14F-4D97-AF65-F5344CB8AC3E}">
        <p14:creationId xmlns:p14="http://schemas.microsoft.com/office/powerpoint/2010/main" val="379647465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Left Block 01">
    <p:bg>
      <p:bgPr>
        <a:solidFill>
          <a:schemeClr val="bg2"/>
        </a:solidFill>
        <a:effectLst/>
      </p:bgPr>
    </p:bg>
    <p:spTree>
      <p:nvGrpSpPr>
        <p:cNvPr id="1" name=""/>
        <p:cNvGrpSpPr/>
        <p:nvPr/>
      </p:nvGrpSpPr>
      <p:grpSpPr>
        <a:xfrm>
          <a:off x="0" y="0"/>
          <a:ext cx="0" cy="0"/>
          <a:chOff x="0" y="0"/>
          <a:chExt cx="0" cy="0"/>
        </a:xfrm>
      </p:grpSpPr>
      <p:sp>
        <p:nvSpPr>
          <p:cNvPr id="48" name="Shape 48"/>
          <p:cNvSpPr/>
          <p:nvPr/>
        </p:nvSpPr>
        <p:spPr>
          <a:xfrm>
            <a:off x="0" y="0"/>
            <a:ext cx="1714500" cy="5143500"/>
          </a:xfrm>
          <a:prstGeom prst="rect">
            <a:avLst/>
          </a:prstGeom>
          <a:solidFill/>
          <a:ln w="12700">
            <a:miter lim="400000"/>
          </a:ln>
        </p:spPr>
        <p:txBody>
          <a:bodyPr lIns="0" tIns="0" rIns="0" bIns="0" anchor="ctr"/>
          <a:lstStyle/>
          <a:p>
            <a:pPr lvl="0" algn="ctr">
              <a:defRPr sz="3200">
                <a:solidFill>
                  <a:srgbClr val="FFFFFF"/>
                </a:solidFill>
              </a:defRPr>
            </a:pPr>
            <a:endParaRPr sz="900">
              <a:latin typeface="IBM Plex Sans"/>
            </a:endParaRPr>
          </a:p>
        </p:txBody>
      </p:sp>
      <p:sp>
        <p:nvSpPr>
          <p:cNvPr id="49" name="Shape 49"/>
          <p:cNvSpPr>
            <a:spLocks noGrp="1"/>
          </p:cNvSpPr>
          <p:nvPr>
            <p:ph type="title"/>
          </p:nvPr>
        </p:nvSpPr>
        <p:spPr>
          <a:xfrm>
            <a:off x="171451" y="195161"/>
            <a:ext cx="1390650" cy="526201"/>
          </a:xfrm>
          <a:prstGeom prst="rect">
            <a:avLst/>
          </a:prstGeom>
        </p:spPr>
        <p:txBody>
          <a:bodyPr/>
          <a:lstStyle>
            <a:lvl1pPr>
              <a:defRPr sz="1800">
                <a:latin typeface="IBM Plex Sans SemiBold"/>
                <a:ea typeface="IBM Plex Sans"/>
                <a:cs typeface="IBM Plex Sans SemiBold"/>
                <a:sym typeface="Arial"/>
              </a:defRPr>
            </a:lvl1pPr>
          </a:lstStyle>
          <a:p>
            <a:pPr lvl="0">
              <a:defRPr sz="1800">
                <a:solidFill>
                  <a:srgbClr val="000000"/>
                </a:solidFill>
              </a:defRPr>
            </a:pPr>
            <a:r>
              <a:rPr sz="1716" dirty="0">
                <a:solidFill>
                  <a:srgbClr val="FFFFFF"/>
                </a:solidFill>
              </a:rPr>
              <a:t>Title Text</a:t>
            </a:r>
          </a:p>
        </p:txBody>
      </p:sp>
      <p:sp>
        <p:nvSpPr>
          <p:cNvPr id="4" name="Text Placeholder 3"/>
          <p:cNvSpPr>
            <a:spLocks noGrp="1"/>
          </p:cNvSpPr>
          <p:nvPr>
            <p:ph type="body" sz="quarter" idx="10"/>
          </p:nvPr>
        </p:nvSpPr>
        <p:spPr>
          <a:xfrm>
            <a:off x="171450" y="2732618"/>
            <a:ext cx="1434704" cy="1414463"/>
          </a:xfrm>
        </p:spPr>
        <p:txBody>
          <a:bodyPr/>
          <a:lstStyle>
            <a:lvl1pPr>
              <a:defRPr sz="900"/>
            </a:lvl1pPr>
            <a:lvl2pPr>
              <a:defRPr sz="900"/>
            </a:lvl2pPr>
            <a:lvl3pPr>
              <a:defRPr sz="900"/>
            </a:lvl3pPr>
            <a:lvl4pPr>
              <a:defRPr sz="900"/>
            </a:lvl4pPr>
            <a:lvl5pP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32911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1714500" cy="5143500"/>
          </a:xfrm>
          <a:solidFill>
            <a:srgbClr val="0064FF"/>
          </a:solidFill>
        </p:spPr>
        <p:txBody>
          <a:bodyPr lIns="228600" tIns="192024" rIns="228600" bIns="228600"/>
          <a:lstStyle>
            <a:lvl1pPr>
              <a:defRPr sz="1050">
                <a:solidFill>
                  <a:schemeClr val="bg2"/>
                </a:solidFill>
                <a:latin typeface="IBM Plex Sans SemiBold"/>
                <a:cs typeface="IBM Plex Sans SemiBold"/>
              </a:defRPr>
            </a:lvl1pPr>
            <a:lvl2pPr>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dirty="0"/>
              <a:t>Click to edit Master text styles</a:t>
            </a:r>
            <a:br>
              <a:rPr lang="en-US" dirty="0"/>
            </a:b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20"/>
          </p:nvPr>
        </p:nvSpPr>
        <p:spPr>
          <a:xfrm>
            <a:off x="1714500" y="0"/>
            <a:ext cx="1714500" cy="5143500"/>
          </a:xfrm>
          <a:solidFill>
            <a:srgbClr val="001690"/>
          </a:solidFill>
        </p:spPr>
        <p:txBody>
          <a:bodyPr lIns="228600" tIns="192024" rIns="228600" bIns="228600"/>
          <a:lstStyle>
            <a:lvl1pPr>
              <a:defRPr sz="1050">
                <a:solidFill>
                  <a:schemeClr val="bg2"/>
                </a:solidFill>
                <a:latin typeface="IBM Plex Sans SemiBold"/>
                <a:cs typeface="IBM Plex Sans SemiBold"/>
              </a:defRPr>
            </a:lvl1pPr>
            <a:lvl2pPr>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dirty="0"/>
              <a:t>Click to edit Master text styles</a:t>
            </a:r>
          </a:p>
        </p:txBody>
      </p:sp>
      <p:sp>
        <p:nvSpPr>
          <p:cNvPr id="15" name="Content Placeholder 14"/>
          <p:cNvSpPr>
            <a:spLocks noGrp="1"/>
          </p:cNvSpPr>
          <p:nvPr>
            <p:ph sz="quarter" idx="21"/>
          </p:nvPr>
        </p:nvSpPr>
        <p:spPr>
          <a:xfrm>
            <a:off x="3429000" y="0"/>
            <a:ext cx="1714500" cy="5143500"/>
          </a:xfrm>
          <a:solidFill>
            <a:srgbClr val="0064FF"/>
          </a:solidFill>
        </p:spPr>
        <p:txBody>
          <a:bodyPr lIns="228600" tIns="192024" rIns="228600" bIns="228600"/>
          <a:lstStyle>
            <a:lvl1pPr>
              <a:defRPr sz="1050">
                <a:solidFill>
                  <a:schemeClr val="bg2"/>
                </a:solidFill>
                <a:latin typeface="IBM Plex Sans SemiBold"/>
                <a:cs typeface="IBM Plex Sans SemiBold"/>
              </a:defRPr>
            </a:lvl1pPr>
            <a:lvl2pPr>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dirty="0"/>
              <a:t>Click to edit Master text styles</a:t>
            </a:r>
          </a:p>
        </p:txBody>
      </p:sp>
      <p:sp>
        <p:nvSpPr>
          <p:cNvPr id="17" name="Content Placeholder 16"/>
          <p:cNvSpPr>
            <a:spLocks noGrp="1"/>
          </p:cNvSpPr>
          <p:nvPr>
            <p:ph sz="quarter" idx="22"/>
          </p:nvPr>
        </p:nvSpPr>
        <p:spPr>
          <a:xfrm>
            <a:off x="5143500" y="0"/>
            <a:ext cx="1714500" cy="5143500"/>
          </a:xfrm>
          <a:solidFill>
            <a:srgbClr val="001690"/>
          </a:solidFill>
        </p:spPr>
        <p:txBody>
          <a:bodyPr lIns="228600" tIns="192024" rIns="228600" bIns="228600"/>
          <a:lstStyle>
            <a:lvl1pPr>
              <a:defRPr sz="1050">
                <a:solidFill>
                  <a:schemeClr val="bg2"/>
                </a:solidFill>
                <a:latin typeface="IBM Plex Sans SemiBold"/>
                <a:cs typeface="IBM Plex Sans SemiBold"/>
              </a:defRPr>
            </a:lvl1pPr>
            <a:lvl2pPr>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dirty="0"/>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a:xfrm>
            <a:off x="171450" y="5268628"/>
            <a:ext cx="4800600" cy="137160"/>
          </a:xfrm>
          <a:prstGeom prst="rect">
            <a:avLst/>
          </a:prstGeom>
        </p:spPr>
        <p:txBody>
          <a:bodyPr/>
          <a:lstStyle>
            <a:lvl1pPr>
              <a:defRPr>
                <a:latin typeface="IBM Plex Sans"/>
              </a:defRPr>
            </a:lvl1pPr>
          </a:lstStyle>
          <a:p>
            <a:r>
              <a:rPr lang="en-US" dirty="0"/>
              <a:t>Group Name / DOC ID / Month XX, 2017 / © 2017 IBM Corporation</a:t>
            </a:r>
          </a:p>
        </p:txBody>
      </p:sp>
      <p:pic>
        <p:nvPicPr>
          <p:cNvPr id="9" name="Picture 8">
            <a:hlinkClick r:id="" action="ppaction://noaction"/>
            <a:extLst>
              <a:ext uri="{FF2B5EF4-FFF2-40B4-BE49-F238E27FC236}">
                <a16:creationId xmlns:a16="http://schemas.microsoft.com/office/drawing/2014/main" id="{7CA675F3-12B9-E540-8B45-A9F043C87C68}"/>
              </a:ext>
            </a:extLst>
          </p:cNvPr>
          <p:cNvPicPr>
            <a:picLocks noChangeAspect="1"/>
          </p:cNvPicPr>
          <p:nvPr userDrawn="1"/>
        </p:nvPicPr>
        <p:blipFill>
          <a:blip r:embed="rId2"/>
          <a:stretch>
            <a:fillRect/>
          </a:stretch>
        </p:blipFill>
        <p:spPr>
          <a:xfrm>
            <a:off x="6769144" y="5025026"/>
            <a:ext cx="52924" cy="70565"/>
          </a:xfrm>
          <a:prstGeom prst="rect">
            <a:avLst/>
          </a:prstGeom>
        </p:spPr>
      </p:pic>
    </p:spTree>
    <p:extLst>
      <p:ext uri="{BB962C8B-B14F-4D97-AF65-F5344CB8AC3E}">
        <p14:creationId xmlns:p14="http://schemas.microsoft.com/office/powerpoint/2010/main" val="72939330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95024"/>
          </a:xfrm>
        </p:spPr>
        <p:txBody>
          <a:bodyPr/>
          <a:lstStyle>
            <a:lvl1pPr>
              <a:defRPr>
                <a:latin typeface="IBM Plex Sans SemiBold"/>
                <a:cs typeface="IBM Plex Sans SemiBold"/>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7" name="Text Placeholder 6"/>
          <p:cNvSpPr>
            <a:spLocks noGrp="1"/>
          </p:cNvSpPr>
          <p:nvPr>
            <p:ph type="body" sz="quarter" idx="12"/>
          </p:nvPr>
        </p:nvSpPr>
        <p:spPr>
          <a:xfrm>
            <a:off x="171450" y="1097280"/>
            <a:ext cx="1371600" cy="3502152"/>
          </a:xfrm>
        </p:spPr>
        <p:txBody>
          <a:bodyPr/>
          <a:lstStyle>
            <a:lvl1pPr>
              <a:defRPr sz="1050">
                <a:latin typeface="IBM Plex Sans SemiBold"/>
                <a:cs typeface="IBM Plex Sans SemiBold"/>
              </a:defRPr>
            </a:lvl1pPr>
            <a:lvl2pPr>
              <a:defRPr sz="750"/>
            </a:lvl2pPr>
            <a:lvl3pPr>
              <a:defRPr sz="825"/>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1885950" y="1116013"/>
            <a:ext cx="1371600" cy="3456432"/>
          </a:xfrm>
        </p:spPr>
        <p:txBody>
          <a:bodyPr/>
          <a:lstStyle>
            <a:lvl1pPr>
              <a:defRPr sz="1050">
                <a:latin typeface="IBM Plex Sans SemiBold"/>
                <a:cs typeface="IBM Plex Sans SemiBold"/>
              </a:defRPr>
            </a:lvl1pPr>
            <a:lvl2pPr marL="128585" indent="-128585">
              <a:buFont typeface="Arial"/>
              <a:buChar char="•"/>
              <a:defRPr sz="750"/>
            </a:lvl2pPr>
            <a:lvl3pPr marL="259550" indent="-91676">
              <a:buFont typeface="Arial"/>
              <a:buChar char="•"/>
              <a:defRPr sz="750"/>
            </a:lvl3pPr>
            <a:lvl4pPr marL="469095" indent="-126203">
              <a:buFont typeface="Arial"/>
              <a:buChar char="•"/>
              <a:defRPr sz="750"/>
            </a:lvl4pPr>
            <a:lvl5pPr marL="602441" indent="-129776">
              <a:buFont typeface="Arial"/>
              <a:buChar char="•"/>
              <a:defRPr sz="7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4"/>
          </p:nvPr>
        </p:nvSpPr>
        <p:spPr>
          <a:xfrm>
            <a:off x="3525294" y="1051560"/>
            <a:ext cx="3161256" cy="3456432"/>
          </a:xfrm>
        </p:spPr>
        <p:txBody>
          <a:bodyPr/>
          <a:lstStyle>
            <a:lvl1pPr marL="88104" indent="-88104">
              <a:tabLst/>
              <a:defRPr sz="1800">
                <a:latin typeface="IBM Plex Sans SemiBold"/>
                <a:cs typeface="IBM Plex Sans SemiBold"/>
              </a:defRPr>
            </a:lvl1pPr>
            <a:lvl2pPr marL="0" indent="0">
              <a:buNone/>
              <a:defRPr sz="825"/>
            </a:lvl2pPr>
            <a:lvl3pPr>
              <a:defRPr sz="825"/>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3"/>
          <p:cNvSpPr txBox="1">
            <a:spLocks/>
          </p:cNvSpPr>
          <p:nvPr userDrawn="1"/>
        </p:nvSpPr>
        <p:spPr>
          <a:xfrm>
            <a:off x="171450" y="4895060"/>
            <a:ext cx="4800600" cy="137160"/>
          </a:xfrm>
          <a:prstGeom prst="rect">
            <a:avLst/>
          </a:prstGeom>
        </p:spPr>
        <p:txBody>
          <a:bodyPr anchor="ctr"/>
          <a:lstStyle>
            <a:defPPr>
              <a:defRPr lang="en-US"/>
            </a:defPPr>
            <a:lvl1pPr marL="0" algn="l" defTabSz="685800" rtl="0" eaLnBrk="1" latinLnBrk="0" hangingPunct="1">
              <a:defRPr sz="600"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50" dirty="0">
                <a:latin typeface="IBM Plex Sans"/>
              </a:rPr>
              <a:t>IBM </a:t>
            </a:r>
            <a:r>
              <a:rPr lang="en-US" sz="450" dirty="0">
                <a:latin typeface="IBM Plex Sans"/>
                <a:cs typeface="IBM Plex Sans"/>
              </a:rPr>
              <a:t>Cloud</a:t>
            </a:r>
            <a:r>
              <a:rPr lang="en-US" sz="450" dirty="0">
                <a:latin typeface="IBM Plex Sans"/>
              </a:rPr>
              <a:t>/ © 2018 IBM Corporation</a:t>
            </a:r>
          </a:p>
        </p:txBody>
      </p:sp>
    </p:spTree>
    <p:extLst>
      <p:ext uri="{BB962C8B-B14F-4D97-AF65-F5344CB8AC3E}">
        <p14:creationId xmlns:p14="http://schemas.microsoft.com/office/powerpoint/2010/main" val="315300505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a:xfrm>
            <a:off x="171450" y="5268628"/>
            <a:ext cx="4800600" cy="137160"/>
          </a:xfrm>
          <a:prstGeom prst="rect">
            <a:avLst/>
          </a:prstGeom>
        </p:spPr>
        <p:txBody>
          <a:bodyPr/>
          <a:lstStyle>
            <a:lvl1pPr>
              <a:defRPr>
                <a:latin typeface="IBM Plex Sans"/>
              </a:defRPr>
            </a:lvl1pPr>
          </a:lstStyle>
          <a:p>
            <a:r>
              <a:rPr lang="en-US" dirty="0"/>
              <a:t>Group Name / DOC ID / Month XX, 2017 / © 2017 IBM Corporation</a:t>
            </a:r>
          </a:p>
        </p:txBody>
      </p:sp>
      <p:sp>
        <p:nvSpPr>
          <p:cNvPr id="7" name="Text Placeholder 6"/>
          <p:cNvSpPr>
            <a:spLocks noGrp="1"/>
          </p:cNvSpPr>
          <p:nvPr>
            <p:ph type="body" sz="quarter" idx="12"/>
          </p:nvPr>
        </p:nvSpPr>
        <p:spPr>
          <a:xfrm>
            <a:off x="171450" y="1116489"/>
            <a:ext cx="1371600" cy="3454400"/>
          </a:xfrm>
        </p:spPr>
        <p:txBody>
          <a:bodyPr/>
          <a:lstStyle>
            <a:lvl1pPr>
              <a:defRPr sz="1050"/>
            </a:lvl1pPr>
            <a:lvl2pPr>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73125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Simple Title and Body">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55726"/>
          </a:xfrm>
        </p:spPr>
        <p:txBody>
          <a:bodyPr/>
          <a:lstStyle/>
          <a:p>
            <a:r>
              <a:rPr lang="en-US"/>
              <a:t>Click to edit Master title style</a:t>
            </a:r>
            <a:endParaRPr lang="en-US" dirty="0"/>
          </a:p>
        </p:txBody>
      </p:sp>
      <p:sp>
        <p:nvSpPr>
          <p:cNvPr id="6" name="Text Placeholder 5"/>
          <p:cNvSpPr>
            <a:spLocks noGrp="1"/>
          </p:cNvSpPr>
          <p:nvPr>
            <p:ph type="body" sz="quarter" idx="12"/>
          </p:nvPr>
        </p:nvSpPr>
        <p:spPr>
          <a:xfrm>
            <a:off x="171450" y="1143000"/>
            <a:ext cx="3086100" cy="3584448"/>
          </a:xfrm>
        </p:spPr>
        <p:txBody>
          <a:bodyPr/>
          <a:lstStyle>
            <a:lvl1pPr marL="0" indent="0">
              <a:spcBef>
                <a:spcPts val="0"/>
              </a:spcBef>
              <a:tabLst>
                <a:tab pos="2955057" algn="dec"/>
              </a:tabLst>
              <a:defRPr sz="825"/>
            </a:lvl1pPr>
            <a:lvl2pPr marL="129776" indent="-129776">
              <a:spcBef>
                <a:spcPts val="0"/>
              </a:spcBef>
              <a:tabLst/>
              <a:defRPr/>
            </a:lvl2pPr>
            <a:lvl3pPr>
              <a:spcBef>
                <a:spcPts val="0"/>
              </a:spcBef>
              <a:defRPr/>
            </a:lvl3pPr>
            <a:lvl4pPr>
              <a:spcBef>
                <a:spcPts val="0"/>
              </a:spcBef>
              <a:defRPr/>
            </a:lvl4pPr>
            <a:lvl5pPr>
              <a:spcBef>
                <a:spcPts val="0"/>
              </a:spcBef>
              <a:defRPr/>
            </a:lvl5pPr>
          </a:lstStyle>
          <a:p>
            <a:pPr marL="0" marR="0" lvl="0" indent="0" algn="l" defTabSz="342892" rtl="0" eaLnBrk="1" fontAlgn="auto" latinLnBrk="0" hangingPunct="1">
              <a:lnSpc>
                <a:spcPct val="100000"/>
              </a:lnSpc>
              <a:spcBef>
                <a:spcPts val="0"/>
              </a:spcBef>
              <a:spcAft>
                <a:spcPts val="0"/>
              </a:spcAft>
              <a:buClrTx/>
              <a:buSzTx/>
              <a:buFont typeface="Arial"/>
              <a:buNone/>
              <a:tabLst>
                <a:tab pos="3017445" algn="r"/>
              </a:tabLst>
              <a:defRPr/>
            </a:pPr>
            <a:r>
              <a:rPr lang="en-US"/>
              <a:t>Click to edit Master text styles</a:t>
            </a:r>
          </a:p>
        </p:txBody>
      </p:sp>
      <p:sp>
        <p:nvSpPr>
          <p:cNvPr id="7" name="Footer Placeholder 3"/>
          <p:cNvSpPr txBox="1">
            <a:spLocks/>
          </p:cNvSpPr>
          <p:nvPr userDrawn="1"/>
        </p:nvSpPr>
        <p:spPr>
          <a:xfrm>
            <a:off x="171450" y="4895060"/>
            <a:ext cx="4800600" cy="137160"/>
          </a:xfrm>
          <a:prstGeom prst="rect">
            <a:avLst/>
          </a:prstGeom>
        </p:spPr>
        <p:txBody>
          <a:bodyPr anchor="ctr"/>
          <a:lstStyle>
            <a:defPPr>
              <a:defRPr lang="en-US"/>
            </a:defPPr>
            <a:lvl1pPr marL="0" algn="l" defTabSz="685800" rtl="0" eaLnBrk="1" latinLnBrk="0" hangingPunct="1">
              <a:defRPr sz="600"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50" dirty="0">
                <a:latin typeface="IBM Plex Sans"/>
              </a:rPr>
              <a:t>IBM </a:t>
            </a:r>
            <a:r>
              <a:rPr lang="en-US" sz="450" dirty="0">
                <a:latin typeface="IBM Plex Sans"/>
                <a:cs typeface="IBM Plex Sans"/>
              </a:rPr>
              <a:t>Cloud</a:t>
            </a:r>
            <a:r>
              <a:rPr lang="en-US" sz="450" dirty="0">
                <a:latin typeface="IBM Plex Sans"/>
              </a:rPr>
              <a:t>/© 2018 IBM Corporation</a:t>
            </a:r>
          </a:p>
        </p:txBody>
      </p:sp>
    </p:spTree>
    <p:extLst>
      <p:ext uri="{BB962C8B-B14F-4D97-AF65-F5344CB8AC3E}">
        <p14:creationId xmlns:p14="http://schemas.microsoft.com/office/powerpoint/2010/main" val="143106801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a:xfrm>
            <a:off x="171450" y="5268628"/>
            <a:ext cx="4800600" cy="137160"/>
          </a:xfrm>
          <a:prstGeom prst="rect">
            <a:avLst/>
          </a:prstGeom>
        </p:spPr>
        <p:txBody>
          <a:bodyPr/>
          <a:lstStyle>
            <a:lvl1pPr>
              <a:defRPr>
                <a:latin typeface="IBM Plex Sans"/>
              </a:defRPr>
            </a:lvl1pPr>
          </a:lstStyle>
          <a:p>
            <a:r>
              <a:rPr lang="en-US" dirty="0"/>
              <a:t>Group Name / DOC ID / Month XX, 2017 / © 2017 IBM Corporation</a:t>
            </a:r>
          </a:p>
        </p:txBody>
      </p:sp>
      <p:sp>
        <p:nvSpPr>
          <p:cNvPr id="7" name="Text Placeholder 6"/>
          <p:cNvSpPr>
            <a:spLocks noGrp="1"/>
          </p:cNvSpPr>
          <p:nvPr>
            <p:ph type="body" sz="quarter" idx="12"/>
          </p:nvPr>
        </p:nvSpPr>
        <p:spPr>
          <a:xfrm>
            <a:off x="171450" y="1097280"/>
            <a:ext cx="1371600" cy="3502152"/>
          </a:xfrm>
        </p:spPr>
        <p:txBody>
          <a:bodyPr/>
          <a:lstStyle>
            <a:lvl1pPr>
              <a:defRPr sz="1200">
                <a:latin typeface="IBM Plex Sans SemiBold"/>
                <a:cs typeface="IBM Plex Sans SemiBold"/>
              </a:defRPr>
            </a:lvl1pPr>
            <a:lvl2pPr>
              <a:defRPr sz="825"/>
            </a:lvl2pPr>
            <a:lvl3pPr>
              <a:defRPr sz="825"/>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1885950" y="1124712"/>
            <a:ext cx="1371600" cy="3456432"/>
          </a:xfrm>
        </p:spPr>
        <p:txBody>
          <a:bodyPr/>
          <a:lstStyle>
            <a:lvl1pPr>
              <a:defRPr sz="1050">
                <a:latin typeface="IBM Plex Sans SemiBold"/>
                <a:cs typeface="IBM Plex Sans SemiBold"/>
              </a:defRPr>
            </a:lvl1pPr>
            <a:lvl2pPr marL="0" indent="0">
              <a:buNone/>
              <a:defRPr sz="750"/>
            </a:lvl2pPr>
            <a:lvl3pPr>
              <a:defRPr sz="750"/>
            </a:lvl3pPr>
            <a:lvl4pPr>
              <a:defRPr sz="750"/>
            </a:lvl4pPr>
            <a:lvl5pPr>
              <a:defRPr sz="7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p:cNvSpPr>
            <a:spLocks noGrp="1"/>
          </p:cNvSpPr>
          <p:nvPr>
            <p:ph type="pic" sz="quarter" idx="14"/>
          </p:nvPr>
        </p:nvSpPr>
        <p:spPr>
          <a:xfrm>
            <a:off x="3429000" y="0"/>
            <a:ext cx="3429000" cy="5143500"/>
          </a:xfrm>
        </p:spPr>
        <p:txBody>
          <a:bodyPr/>
          <a:lstStyle/>
          <a:p>
            <a:r>
              <a:rPr lang="en-US" dirty="0"/>
              <a:t>Drag picture to placeholder or click icon to add</a:t>
            </a:r>
          </a:p>
        </p:txBody>
      </p:sp>
    </p:spTree>
    <p:extLst>
      <p:ext uri="{BB962C8B-B14F-4D97-AF65-F5344CB8AC3E}">
        <p14:creationId xmlns:p14="http://schemas.microsoft.com/office/powerpoint/2010/main" val="147416701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5" name="Footer Placeholder 3"/>
          <p:cNvSpPr>
            <a:spLocks noGrp="1"/>
          </p:cNvSpPr>
          <p:nvPr>
            <p:ph type="ftr" sz="quarter" idx="11"/>
          </p:nvPr>
        </p:nvSpPr>
        <p:spPr>
          <a:xfrm>
            <a:off x="171450" y="5284527"/>
            <a:ext cx="4800600" cy="137160"/>
          </a:xfrm>
        </p:spPr>
        <p:txBody>
          <a:body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spTree>
    <p:extLst>
      <p:ext uri="{BB962C8B-B14F-4D97-AF65-F5344CB8AC3E}">
        <p14:creationId xmlns:p14="http://schemas.microsoft.com/office/powerpoint/2010/main" val="383707160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1_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5" name="Footer Placeholder 3"/>
          <p:cNvSpPr>
            <a:spLocks noGrp="1"/>
          </p:cNvSpPr>
          <p:nvPr>
            <p:ph type="ftr" sz="quarter" idx="11"/>
          </p:nvPr>
        </p:nvSpPr>
        <p:spPr>
          <a:xfrm>
            <a:off x="171450" y="5284527"/>
            <a:ext cx="4800600" cy="137160"/>
          </a:xfrm>
        </p:spPr>
        <p:txBody>
          <a:body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sp>
        <p:nvSpPr>
          <p:cNvPr id="2" name="Rectangle 1"/>
          <p:cNvSpPr/>
          <p:nvPr userDrawn="1"/>
        </p:nvSpPr>
        <p:spPr>
          <a:xfrm>
            <a:off x="0" y="-5977"/>
            <a:ext cx="1717929" cy="1286561"/>
          </a:xfrm>
          <a:prstGeom prst="rect">
            <a:avLst/>
          </a:prstGeom>
          <a:solidFill>
            <a:schemeClr val="bg1"/>
          </a:solidFill>
        </p:spPr>
        <p:txBody>
          <a:bodyPr wrap="square" lIns="0" tIns="0" rIns="0" bIns="0" rtlCol="0" anchor="ctr">
            <a:noAutofit/>
          </a:bodyPr>
          <a:lstStyle/>
          <a:p>
            <a:pPr algn="ctr"/>
            <a:endParaRPr lang="en-US" sz="900" dirty="0">
              <a:solidFill>
                <a:srgbClr val="FFFFFF"/>
              </a:solidFill>
              <a:latin typeface="Arial"/>
              <a:cs typeface="Arial"/>
            </a:endParaRPr>
          </a:p>
        </p:txBody>
      </p:sp>
      <p:sp>
        <p:nvSpPr>
          <p:cNvPr id="6" name="Rectangle 5"/>
          <p:cNvSpPr/>
          <p:nvPr userDrawn="1"/>
        </p:nvSpPr>
        <p:spPr>
          <a:xfrm>
            <a:off x="1713357" y="1280585"/>
            <a:ext cx="1717929" cy="1286561"/>
          </a:xfrm>
          <a:prstGeom prst="rect">
            <a:avLst/>
          </a:prstGeom>
          <a:solidFill>
            <a:schemeClr val="bg1"/>
          </a:solidFill>
        </p:spPr>
        <p:txBody>
          <a:bodyPr wrap="square" lIns="0" tIns="0" rIns="0" bIns="0" rtlCol="0" anchor="ctr">
            <a:noAutofit/>
          </a:bodyPr>
          <a:lstStyle/>
          <a:p>
            <a:pPr algn="ctr"/>
            <a:endParaRPr lang="en-US" sz="900" dirty="0">
              <a:solidFill>
                <a:srgbClr val="FFFFFF"/>
              </a:solidFill>
              <a:latin typeface="Arial"/>
              <a:cs typeface="Arial"/>
            </a:endParaRPr>
          </a:p>
        </p:txBody>
      </p:sp>
      <p:sp>
        <p:nvSpPr>
          <p:cNvPr id="7" name="Rectangle 6"/>
          <p:cNvSpPr/>
          <p:nvPr userDrawn="1"/>
        </p:nvSpPr>
        <p:spPr>
          <a:xfrm>
            <a:off x="3426714" y="2555191"/>
            <a:ext cx="1717929" cy="1286561"/>
          </a:xfrm>
          <a:prstGeom prst="rect">
            <a:avLst/>
          </a:prstGeom>
          <a:solidFill>
            <a:schemeClr val="bg1"/>
          </a:solidFill>
        </p:spPr>
        <p:txBody>
          <a:bodyPr wrap="square" lIns="0" tIns="0" rIns="0" bIns="0" rtlCol="0" anchor="ctr">
            <a:noAutofit/>
          </a:bodyPr>
          <a:lstStyle/>
          <a:p>
            <a:pPr algn="ctr"/>
            <a:endParaRPr lang="en-US" sz="900" dirty="0">
              <a:solidFill>
                <a:srgbClr val="FFFFFF"/>
              </a:solidFill>
              <a:latin typeface="Arial"/>
              <a:cs typeface="Arial"/>
            </a:endParaRPr>
          </a:p>
        </p:txBody>
      </p:sp>
      <p:sp>
        <p:nvSpPr>
          <p:cNvPr id="8" name="Rectangle 7"/>
          <p:cNvSpPr/>
          <p:nvPr userDrawn="1"/>
        </p:nvSpPr>
        <p:spPr>
          <a:xfrm>
            <a:off x="5140071" y="3841752"/>
            <a:ext cx="1717929" cy="1286561"/>
          </a:xfrm>
          <a:prstGeom prst="rect">
            <a:avLst/>
          </a:prstGeom>
          <a:solidFill>
            <a:schemeClr val="bg1"/>
          </a:solidFill>
        </p:spPr>
        <p:txBody>
          <a:bodyPr wrap="square" lIns="0" tIns="0" rIns="0" bIns="0" rtlCol="0" anchor="ctr">
            <a:noAutofit/>
          </a:bodyPr>
          <a:lstStyle/>
          <a:p>
            <a:pPr algn="ctr"/>
            <a:endParaRPr lang="en-US" sz="900" dirty="0">
              <a:solidFill>
                <a:srgbClr val="FFFFFF"/>
              </a:solidFill>
              <a:latin typeface="Arial"/>
              <a:cs typeface="Arial"/>
            </a:endParaRPr>
          </a:p>
        </p:txBody>
      </p:sp>
      <p:sp>
        <p:nvSpPr>
          <p:cNvPr id="10" name="Rectangle 9"/>
          <p:cNvSpPr/>
          <p:nvPr userDrawn="1"/>
        </p:nvSpPr>
        <p:spPr>
          <a:xfrm>
            <a:off x="0" y="1280585"/>
            <a:ext cx="1717929" cy="1286561"/>
          </a:xfrm>
          <a:prstGeom prst="rect">
            <a:avLst/>
          </a:prstGeom>
          <a:solidFill>
            <a:schemeClr val="accent4"/>
          </a:solidFill>
        </p:spPr>
        <p:txBody>
          <a:bodyPr wrap="square" lIns="0" tIns="0" rIns="0" bIns="0" rtlCol="0" anchor="ctr">
            <a:noAutofit/>
          </a:bodyPr>
          <a:lstStyle/>
          <a:p>
            <a:pPr algn="ctr"/>
            <a:endParaRPr lang="en-US" sz="900" dirty="0">
              <a:solidFill>
                <a:srgbClr val="FFFFFF"/>
              </a:solidFill>
              <a:latin typeface="Arial"/>
              <a:cs typeface="Arial"/>
            </a:endParaRPr>
          </a:p>
        </p:txBody>
      </p:sp>
      <p:sp>
        <p:nvSpPr>
          <p:cNvPr id="11" name="Rectangle 10"/>
          <p:cNvSpPr/>
          <p:nvPr userDrawn="1"/>
        </p:nvSpPr>
        <p:spPr>
          <a:xfrm>
            <a:off x="1713357" y="2555191"/>
            <a:ext cx="1717929" cy="1286561"/>
          </a:xfrm>
          <a:prstGeom prst="rect">
            <a:avLst/>
          </a:prstGeom>
          <a:solidFill>
            <a:schemeClr val="accent4"/>
          </a:solidFill>
        </p:spPr>
        <p:txBody>
          <a:bodyPr wrap="square" lIns="0" tIns="0" rIns="0" bIns="0" rtlCol="0" anchor="ctr">
            <a:noAutofit/>
          </a:bodyPr>
          <a:lstStyle/>
          <a:p>
            <a:pPr algn="ctr"/>
            <a:endParaRPr lang="en-US" sz="900" dirty="0">
              <a:solidFill>
                <a:srgbClr val="FFFFFF"/>
              </a:solidFill>
              <a:latin typeface="Arial"/>
              <a:cs typeface="Arial"/>
            </a:endParaRPr>
          </a:p>
        </p:txBody>
      </p:sp>
      <p:sp>
        <p:nvSpPr>
          <p:cNvPr id="12" name="Rectangle 11"/>
          <p:cNvSpPr/>
          <p:nvPr userDrawn="1"/>
        </p:nvSpPr>
        <p:spPr>
          <a:xfrm>
            <a:off x="3426714" y="3841752"/>
            <a:ext cx="1717929" cy="1286561"/>
          </a:xfrm>
          <a:prstGeom prst="rect">
            <a:avLst/>
          </a:prstGeom>
          <a:solidFill>
            <a:schemeClr val="accent4"/>
          </a:solidFill>
        </p:spPr>
        <p:txBody>
          <a:bodyPr wrap="square" lIns="0" tIns="0" rIns="0" bIns="0" rtlCol="0" anchor="ctr">
            <a:noAutofit/>
          </a:bodyPr>
          <a:lstStyle/>
          <a:p>
            <a:pPr algn="ctr"/>
            <a:endParaRPr lang="en-US" sz="900" dirty="0">
              <a:solidFill>
                <a:srgbClr val="FFFFFF"/>
              </a:solidFill>
              <a:latin typeface="Arial"/>
              <a:cs typeface="Arial"/>
            </a:endParaRPr>
          </a:p>
        </p:txBody>
      </p:sp>
      <p:sp>
        <p:nvSpPr>
          <p:cNvPr id="13" name="Rectangle 12"/>
          <p:cNvSpPr/>
          <p:nvPr userDrawn="1"/>
        </p:nvSpPr>
        <p:spPr>
          <a:xfrm>
            <a:off x="0" y="2555191"/>
            <a:ext cx="1717929" cy="1286561"/>
          </a:xfrm>
          <a:prstGeom prst="rect">
            <a:avLst/>
          </a:prstGeom>
          <a:solidFill>
            <a:schemeClr val="accent2"/>
          </a:solidFill>
        </p:spPr>
        <p:txBody>
          <a:bodyPr wrap="square" lIns="0" tIns="0" rIns="0" bIns="0" rtlCol="0" anchor="ctr">
            <a:noAutofit/>
          </a:bodyPr>
          <a:lstStyle/>
          <a:p>
            <a:pPr algn="ctr"/>
            <a:endParaRPr lang="en-US" sz="900" dirty="0">
              <a:solidFill>
                <a:srgbClr val="FFFFFF"/>
              </a:solidFill>
              <a:latin typeface="Arial"/>
              <a:cs typeface="Arial"/>
            </a:endParaRPr>
          </a:p>
        </p:txBody>
      </p:sp>
      <p:sp>
        <p:nvSpPr>
          <p:cNvPr id="14" name="Rectangle 13"/>
          <p:cNvSpPr/>
          <p:nvPr userDrawn="1"/>
        </p:nvSpPr>
        <p:spPr>
          <a:xfrm>
            <a:off x="1713357" y="3841752"/>
            <a:ext cx="1717929" cy="1286561"/>
          </a:xfrm>
          <a:prstGeom prst="rect">
            <a:avLst/>
          </a:prstGeom>
          <a:solidFill>
            <a:schemeClr val="accent2"/>
          </a:solidFill>
        </p:spPr>
        <p:txBody>
          <a:bodyPr wrap="square" lIns="0" tIns="0" rIns="0" bIns="0" rtlCol="0" anchor="ctr">
            <a:noAutofit/>
          </a:bodyPr>
          <a:lstStyle/>
          <a:p>
            <a:pPr algn="ctr"/>
            <a:endParaRPr lang="en-US" sz="900" dirty="0">
              <a:solidFill>
                <a:srgbClr val="FFFFFF"/>
              </a:solidFill>
              <a:latin typeface="Arial"/>
              <a:cs typeface="Arial"/>
            </a:endParaRPr>
          </a:p>
        </p:txBody>
      </p:sp>
      <p:sp>
        <p:nvSpPr>
          <p:cNvPr id="15" name="Rectangle 14"/>
          <p:cNvSpPr/>
          <p:nvPr userDrawn="1"/>
        </p:nvSpPr>
        <p:spPr>
          <a:xfrm>
            <a:off x="0" y="3841752"/>
            <a:ext cx="1717929" cy="1286561"/>
          </a:xfrm>
          <a:prstGeom prst="rect">
            <a:avLst/>
          </a:prstGeom>
          <a:solidFill>
            <a:schemeClr val="accent3"/>
          </a:solidFill>
        </p:spPr>
        <p:txBody>
          <a:bodyPr wrap="square" lIns="0" tIns="0" rIns="0" bIns="0" rtlCol="0" anchor="ctr">
            <a:noAutofit/>
          </a:bodyPr>
          <a:lstStyle/>
          <a:p>
            <a:pPr algn="ctr"/>
            <a:endParaRPr lang="en-US" sz="900" dirty="0">
              <a:solidFill>
                <a:srgbClr val="FFFFFF"/>
              </a:solidFill>
              <a:latin typeface="Arial"/>
              <a:cs typeface="Arial"/>
            </a:endParaRPr>
          </a:p>
        </p:txBody>
      </p:sp>
      <p:sp>
        <p:nvSpPr>
          <p:cNvPr id="16" name="Rectangle 15"/>
          <p:cNvSpPr/>
          <p:nvPr userDrawn="1"/>
        </p:nvSpPr>
        <p:spPr>
          <a:xfrm>
            <a:off x="1713357" y="-5977"/>
            <a:ext cx="1717929" cy="1286561"/>
          </a:xfrm>
          <a:prstGeom prst="rect">
            <a:avLst/>
          </a:prstGeom>
          <a:solidFill>
            <a:schemeClr val="accent3"/>
          </a:solidFill>
        </p:spPr>
        <p:txBody>
          <a:bodyPr wrap="square" lIns="0" tIns="0" rIns="0" bIns="0" rtlCol="0" anchor="ctr">
            <a:noAutofit/>
          </a:bodyPr>
          <a:lstStyle/>
          <a:p>
            <a:pPr algn="ctr"/>
            <a:endParaRPr lang="en-US" sz="900" dirty="0">
              <a:solidFill>
                <a:srgbClr val="FFFFFF"/>
              </a:solidFill>
              <a:latin typeface="Arial"/>
              <a:cs typeface="Arial"/>
            </a:endParaRPr>
          </a:p>
        </p:txBody>
      </p:sp>
      <p:sp>
        <p:nvSpPr>
          <p:cNvPr id="17" name="Rectangle 16"/>
          <p:cNvSpPr/>
          <p:nvPr userDrawn="1"/>
        </p:nvSpPr>
        <p:spPr>
          <a:xfrm>
            <a:off x="3426714" y="1280585"/>
            <a:ext cx="1717929" cy="1286561"/>
          </a:xfrm>
          <a:prstGeom prst="rect">
            <a:avLst/>
          </a:prstGeom>
          <a:solidFill>
            <a:schemeClr val="accent3"/>
          </a:solidFill>
        </p:spPr>
        <p:txBody>
          <a:bodyPr wrap="square" lIns="0" tIns="0" rIns="0" bIns="0" rtlCol="0" anchor="ctr">
            <a:noAutofit/>
          </a:bodyPr>
          <a:lstStyle/>
          <a:p>
            <a:pPr algn="ctr"/>
            <a:endParaRPr lang="en-US" sz="900" dirty="0">
              <a:solidFill>
                <a:srgbClr val="FFFFFF"/>
              </a:solidFill>
              <a:latin typeface="Arial"/>
              <a:cs typeface="Arial"/>
            </a:endParaRPr>
          </a:p>
        </p:txBody>
      </p:sp>
      <p:sp>
        <p:nvSpPr>
          <p:cNvPr id="18" name="Rectangle 17"/>
          <p:cNvSpPr/>
          <p:nvPr userDrawn="1"/>
        </p:nvSpPr>
        <p:spPr>
          <a:xfrm>
            <a:off x="5140071" y="2555191"/>
            <a:ext cx="1717929" cy="1286561"/>
          </a:xfrm>
          <a:prstGeom prst="rect">
            <a:avLst/>
          </a:prstGeom>
          <a:solidFill>
            <a:schemeClr val="accent3"/>
          </a:solidFill>
        </p:spPr>
        <p:txBody>
          <a:bodyPr wrap="square" lIns="0" tIns="0" rIns="0" bIns="0" rtlCol="0" anchor="ctr">
            <a:noAutofit/>
          </a:bodyPr>
          <a:lstStyle/>
          <a:p>
            <a:pPr algn="ctr"/>
            <a:endParaRPr lang="en-US" sz="900" dirty="0">
              <a:solidFill>
                <a:srgbClr val="FFFFFF"/>
              </a:solidFill>
              <a:latin typeface="Arial"/>
              <a:cs typeface="Arial"/>
            </a:endParaRPr>
          </a:p>
        </p:txBody>
      </p:sp>
      <p:sp>
        <p:nvSpPr>
          <p:cNvPr id="20" name="Rectangle 19"/>
          <p:cNvSpPr/>
          <p:nvPr userDrawn="1"/>
        </p:nvSpPr>
        <p:spPr>
          <a:xfrm>
            <a:off x="3426714" y="-5977"/>
            <a:ext cx="1717929" cy="1286561"/>
          </a:xfrm>
          <a:prstGeom prst="rect">
            <a:avLst/>
          </a:prstGeom>
          <a:solidFill>
            <a:schemeClr val="accent2"/>
          </a:solidFill>
        </p:spPr>
        <p:txBody>
          <a:bodyPr wrap="square" lIns="0" tIns="0" rIns="0" bIns="0" rtlCol="0" anchor="ctr">
            <a:noAutofit/>
          </a:bodyPr>
          <a:lstStyle/>
          <a:p>
            <a:pPr algn="ctr"/>
            <a:endParaRPr lang="en-US" sz="900" dirty="0">
              <a:solidFill>
                <a:srgbClr val="FFFFFF"/>
              </a:solidFill>
              <a:latin typeface="Arial"/>
              <a:cs typeface="Arial"/>
            </a:endParaRPr>
          </a:p>
        </p:txBody>
      </p:sp>
      <p:sp>
        <p:nvSpPr>
          <p:cNvPr id="21" name="Rectangle 20"/>
          <p:cNvSpPr/>
          <p:nvPr userDrawn="1"/>
        </p:nvSpPr>
        <p:spPr>
          <a:xfrm>
            <a:off x="5140071" y="1280585"/>
            <a:ext cx="1717929" cy="1286561"/>
          </a:xfrm>
          <a:prstGeom prst="rect">
            <a:avLst/>
          </a:prstGeom>
          <a:solidFill>
            <a:schemeClr val="accent2"/>
          </a:solidFill>
        </p:spPr>
        <p:txBody>
          <a:bodyPr wrap="square" lIns="0" tIns="0" rIns="0" bIns="0" rtlCol="0" anchor="ctr">
            <a:noAutofit/>
          </a:bodyPr>
          <a:lstStyle/>
          <a:p>
            <a:pPr algn="ctr"/>
            <a:endParaRPr lang="en-US" sz="900" dirty="0">
              <a:solidFill>
                <a:srgbClr val="FFFFFF"/>
              </a:solidFill>
              <a:latin typeface="Arial"/>
              <a:cs typeface="Arial"/>
            </a:endParaRPr>
          </a:p>
        </p:txBody>
      </p:sp>
      <p:sp>
        <p:nvSpPr>
          <p:cNvPr id="22" name="Rectangle 21"/>
          <p:cNvSpPr/>
          <p:nvPr userDrawn="1"/>
        </p:nvSpPr>
        <p:spPr>
          <a:xfrm>
            <a:off x="5140071" y="-5977"/>
            <a:ext cx="1717929" cy="1286561"/>
          </a:xfrm>
          <a:prstGeom prst="rect">
            <a:avLst/>
          </a:prstGeom>
          <a:solidFill>
            <a:schemeClr val="accent3"/>
          </a:solidFill>
        </p:spPr>
        <p:txBody>
          <a:bodyPr wrap="square" lIns="0" tIns="0" rIns="0" bIns="0" rtlCol="0" anchor="ctr">
            <a:noAutofit/>
          </a:bodyPr>
          <a:lstStyle/>
          <a:p>
            <a:pPr algn="ctr"/>
            <a:endParaRPr lang="en-US" sz="900" dirty="0">
              <a:solidFill>
                <a:srgbClr val="FFFFFF"/>
              </a:solidFill>
              <a:latin typeface="Arial"/>
              <a:cs typeface="Arial"/>
            </a:endParaRPr>
          </a:p>
        </p:txBody>
      </p:sp>
      <p:pic>
        <p:nvPicPr>
          <p:cNvPr id="24" name="Picture 23">
            <a:hlinkClick r:id="" action="ppaction://noaction"/>
            <a:extLst>
              <a:ext uri="{FF2B5EF4-FFF2-40B4-BE49-F238E27FC236}">
                <a16:creationId xmlns:a16="http://schemas.microsoft.com/office/drawing/2014/main" id="{69DD4EB8-C670-4545-A1D2-ADE3BDE003ED}"/>
              </a:ext>
            </a:extLst>
          </p:cNvPr>
          <p:cNvPicPr>
            <a:picLocks noChangeAspect="1"/>
          </p:cNvPicPr>
          <p:nvPr userDrawn="1"/>
        </p:nvPicPr>
        <p:blipFill>
          <a:blip r:embed="rId2"/>
          <a:stretch>
            <a:fillRect/>
          </a:stretch>
        </p:blipFill>
        <p:spPr>
          <a:xfrm>
            <a:off x="6769144" y="5025026"/>
            <a:ext cx="52924" cy="70565"/>
          </a:xfrm>
          <a:prstGeom prst="rect">
            <a:avLst/>
          </a:prstGeom>
        </p:spPr>
      </p:pic>
    </p:spTree>
    <p:extLst>
      <p:ext uri="{BB962C8B-B14F-4D97-AF65-F5344CB8AC3E}">
        <p14:creationId xmlns:p14="http://schemas.microsoft.com/office/powerpoint/2010/main" val="413668421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boxes (1 large, 4 small)">
    <p:spTree>
      <p:nvGrpSpPr>
        <p:cNvPr id="1" name=""/>
        <p:cNvGrpSpPr/>
        <p:nvPr/>
      </p:nvGrpSpPr>
      <p:grpSpPr>
        <a:xfrm>
          <a:off x="0" y="0"/>
          <a:ext cx="0" cy="0"/>
          <a:chOff x="0" y="0"/>
          <a:chExt cx="0" cy="0"/>
        </a:xfrm>
      </p:grpSpPr>
      <p:sp>
        <p:nvSpPr>
          <p:cNvPr id="10" name="Content Placeholder 9"/>
          <p:cNvSpPr>
            <a:spLocks noGrp="1"/>
          </p:cNvSpPr>
          <p:nvPr>
            <p:ph sz="quarter" idx="16"/>
          </p:nvPr>
        </p:nvSpPr>
        <p:spPr>
          <a:xfrm>
            <a:off x="3429001" y="2571750"/>
            <a:ext cx="3428998" cy="2571750"/>
          </a:xfrm>
          <a:solidFill>
            <a:srgbClr val="0064FF"/>
          </a:solidFill>
        </p:spPr>
        <p:txBody>
          <a:bodyPr lIns="228600" tIns="192024" rIns="228600" bIns="228600"/>
          <a:lstStyle>
            <a:lvl1pPr>
              <a:defRPr sz="1050">
                <a:solidFill>
                  <a:schemeClr val="bg2"/>
                </a:solidFill>
                <a:latin typeface="IBM Plex Sans SemiBold"/>
                <a:cs typeface="IBM Plex Sans SemiBold"/>
              </a:defRPr>
            </a:lvl1pPr>
          </a:lstStyle>
          <a:p>
            <a:pPr lvl="0"/>
            <a:r>
              <a:rPr lang="en-US"/>
              <a:t>Click to edit Master text styles</a:t>
            </a:r>
          </a:p>
        </p:txBody>
      </p:sp>
      <p:sp>
        <p:nvSpPr>
          <p:cNvPr id="14" name="Content Placeholder 13"/>
          <p:cNvSpPr>
            <a:spLocks noGrp="1"/>
          </p:cNvSpPr>
          <p:nvPr>
            <p:ph sz="quarter" idx="17"/>
          </p:nvPr>
        </p:nvSpPr>
        <p:spPr>
          <a:xfrm>
            <a:off x="3429001" y="0"/>
            <a:ext cx="3429000" cy="2571750"/>
          </a:xfrm>
          <a:solidFill>
            <a:srgbClr val="001690"/>
          </a:solidFill>
        </p:spPr>
        <p:txBody>
          <a:bodyPr lIns="228600" tIns="192024" rIns="228600" bIns="228600"/>
          <a:lstStyle>
            <a:lvl1pPr>
              <a:defRPr sz="1050">
                <a:solidFill>
                  <a:schemeClr val="bg2"/>
                </a:solidFill>
                <a:latin typeface="IBM Plex Sans SemiBold"/>
                <a:cs typeface="IBM Plex Sans SemiBold"/>
              </a:defRPr>
            </a:lvl1pPr>
          </a:lstStyle>
          <a:p>
            <a:pPr lvl="0"/>
            <a:r>
              <a:rPr lang="en-US"/>
              <a:t>Click to edit Master text styles</a:t>
            </a:r>
          </a:p>
        </p:txBody>
      </p:sp>
      <p:sp>
        <p:nvSpPr>
          <p:cNvPr id="5" name="Content Placeholder 4"/>
          <p:cNvSpPr>
            <a:spLocks noGrp="1"/>
          </p:cNvSpPr>
          <p:nvPr>
            <p:ph sz="quarter" idx="18"/>
          </p:nvPr>
        </p:nvSpPr>
        <p:spPr>
          <a:xfrm>
            <a:off x="0" y="2571750"/>
            <a:ext cx="3429000" cy="2571750"/>
          </a:xfrm>
          <a:solidFill>
            <a:srgbClr val="001690"/>
          </a:solidFill>
        </p:spPr>
        <p:txBody>
          <a:bodyPr lIns="228600" tIns="192024" rIns="228600" bIns="228600"/>
          <a:lstStyle>
            <a:lvl1pPr>
              <a:defRPr sz="1050">
                <a:solidFill>
                  <a:schemeClr val="bg2"/>
                </a:solidFill>
                <a:latin typeface="IBM Plex Sans SemiBold"/>
                <a:cs typeface="IBM Plex Sans SemiBold"/>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6" name="Title 5"/>
          <p:cNvSpPr>
            <a:spLocks noGrp="1"/>
          </p:cNvSpPr>
          <p:nvPr>
            <p:ph type="title"/>
          </p:nvPr>
        </p:nvSpPr>
        <p:spPr>
          <a:xfrm>
            <a:off x="-1" y="-1"/>
            <a:ext cx="3429001" cy="1044223"/>
          </a:xfrm>
          <a:noFill/>
        </p:spPr>
        <p:txBody>
          <a:bodyPr lIns="228600" tIns="155448" rIns="228600" bIns="228600"/>
          <a:lstStyle>
            <a:lvl1pPr>
              <a:defRPr sz="1800">
                <a:solidFill>
                  <a:schemeClr val="bg2"/>
                </a:solidFill>
              </a:defRPr>
            </a:lvl1pPr>
          </a:lstStyle>
          <a:p>
            <a:r>
              <a:rPr lang="en-US"/>
              <a:t>Click to edit Master title style</a:t>
            </a:r>
            <a:endParaRPr lang="en-US" dirty="0"/>
          </a:p>
        </p:txBody>
      </p:sp>
      <p:sp>
        <p:nvSpPr>
          <p:cNvPr id="11" name="Footer Placeholder 3"/>
          <p:cNvSpPr>
            <a:spLocks noGrp="1"/>
          </p:cNvSpPr>
          <p:nvPr>
            <p:ph type="ftr" sz="quarter" idx="11"/>
          </p:nvPr>
        </p:nvSpPr>
        <p:spPr>
          <a:xfrm>
            <a:off x="171450" y="4895060"/>
            <a:ext cx="4800600" cy="137160"/>
          </a:xfrm>
        </p:spPr>
        <p:txBody>
          <a:body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pic>
        <p:nvPicPr>
          <p:cNvPr id="9" name="Picture 8">
            <a:hlinkClick r:id="rId2" action="ppaction://hlinksldjump"/>
            <a:extLst>
              <a:ext uri="{FF2B5EF4-FFF2-40B4-BE49-F238E27FC236}">
                <a16:creationId xmlns:a16="http://schemas.microsoft.com/office/drawing/2014/main" id="{1EA35B42-A4E0-8C49-9FC3-D76D6E1D9AE2}"/>
              </a:ext>
            </a:extLst>
          </p:cNvPr>
          <p:cNvPicPr>
            <a:picLocks noChangeAspect="1"/>
          </p:cNvPicPr>
          <p:nvPr userDrawn="1"/>
        </p:nvPicPr>
        <p:blipFill>
          <a:blip r:embed="rId3"/>
          <a:stretch>
            <a:fillRect/>
          </a:stretch>
        </p:blipFill>
        <p:spPr>
          <a:xfrm>
            <a:off x="6769143" y="5025025"/>
            <a:ext cx="52924" cy="70565"/>
          </a:xfrm>
          <a:prstGeom prst="rect">
            <a:avLst/>
          </a:prstGeom>
        </p:spPr>
      </p:pic>
    </p:spTree>
    <p:extLst>
      <p:ext uri="{BB962C8B-B14F-4D97-AF65-F5344CB8AC3E}">
        <p14:creationId xmlns:p14="http://schemas.microsoft.com/office/powerpoint/2010/main" val="17959742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477040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44465" y="2186152"/>
            <a:ext cx="969071" cy="526097"/>
          </a:xfrm>
          <a:prstGeom prst="rect">
            <a:avLst/>
          </a:prstGeom>
        </p:spPr>
      </p:pic>
      <p:sp>
        <p:nvSpPr>
          <p:cNvPr id="5" name="Footer Placeholder 3"/>
          <p:cNvSpPr>
            <a:spLocks noGrp="1"/>
          </p:cNvSpPr>
          <p:nvPr>
            <p:ph type="ftr" sz="quarter" idx="11"/>
          </p:nvPr>
        </p:nvSpPr>
        <p:spPr>
          <a:xfrm>
            <a:off x="171450" y="4895060"/>
            <a:ext cx="4800600" cy="137160"/>
          </a:xfrm>
        </p:spPr>
        <p:txBody>
          <a:body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spTree>
    <p:extLst>
      <p:ext uri="{BB962C8B-B14F-4D97-AF65-F5344CB8AC3E}">
        <p14:creationId xmlns:p14="http://schemas.microsoft.com/office/powerpoint/2010/main" val="322355600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Graphic slide">
    <p:bg>
      <p:bgPr>
        <a:solidFill>
          <a:srgbClr val="D8D8D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27713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Title white slide">
    <p:bg>
      <p:bgPr>
        <a:solidFill>
          <a:srgbClr val="D8D8D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221660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171450" y="5268628"/>
            <a:ext cx="4800600" cy="137160"/>
          </a:xfrm>
          <a:prstGeom prst="rect">
            <a:avLst/>
          </a:prstGeom>
        </p:spPr>
        <p:txBody>
          <a:bodyPr/>
          <a:lstStyle>
            <a:lvl1pPr>
              <a:defRPr>
                <a:latin typeface="IBM Plex Sans"/>
              </a:defRPr>
            </a:lvl1pPr>
          </a:lstStyle>
          <a:p>
            <a:r>
              <a:rPr lang="en-US" dirty="0"/>
              <a:t>IBM Confidential</a:t>
            </a:r>
          </a:p>
        </p:txBody>
      </p:sp>
    </p:spTree>
    <p:extLst>
      <p:ext uri="{BB962C8B-B14F-4D97-AF65-F5344CB8AC3E}">
        <p14:creationId xmlns:p14="http://schemas.microsoft.com/office/powerpoint/2010/main" val="393801091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171450" y="5268628"/>
            <a:ext cx="4800600" cy="137160"/>
          </a:xfrm>
          <a:prstGeom prst="rect">
            <a:avLst/>
          </a:prstGeom>
        </p:spPr>
        <p:txBody>
          <a:bodyPr/>
          <a:lstStyle>
            <a:lvl1pPr>
              <a:defRPr>
                <a:latin typeface="IBM Plex Sans"/>
              </a:defRPr>
            </a:lvl1pPr>
          </a:lstStyle>
          <a:p>
            <a:r>
              <a:rPr lang="en-US" dirty="0"/>
              <a:t>Group Name / DOC ID / Month XX, 2017 / © 2017 IBM Corporation</a:t>
            </a:r>
          </a:p>
        </p:txBody>
      </p:sp>
      <p:sp>
        <p:nvSpPr>
          <p:cNvPr id="5" name="Title 4"/>
          <p:cNvSpPr>
            <a:spLocks noGrp="1"/>
          </p:cNvSpPr>
          <p:nvPr>
            <p:ph type="title"/>
          </p:nvPr>
        </p:nvSpPr>
        <p:spPr>
          <a:xfrm>
            <a:off x="171450" y="201169"/>
            <a:ext cx="3086100" cy="499872"/>
          </a:xfrm>
        </p:spPr>
        <p:txBody>
          <a:bodyPr/>
          <a:lstStyle/>
          <a:p>
            <a:r>
              <a:rPr lang="en-US" dirty="0"/>
              <a:t>Click to edit Master title style</a:t>
            </a:r>
          </a:p>
        </p:txBody>
      </p:sp>
      <p:sp>
        <p:nvSpPr>
          <p:cNvPr id="7" name="Text Placeholder 6"/>
          <p:cNvSpPr>
            <a:spLocks noGrp="1"/>
          </p:cNvSpPr>
          <p:nvPr>
            <p:ph type="body" sz="quarter" idx="12"/>
          </p:nvPr>
        </p:nvSpPr>
        <p:spPr>
          <a:xfrm>
            <a:off x="171450" y="873761"/>
            <a:ext cx="3086100" cy="3728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18662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Content 3">
    <p:spTree>
      <p:nvGrpSpPr>
        <p:cNvPr id="1" name=""/>
        <p:cNvGrpSpPr/>
        <p:nvPr/>
      </p:nvGrpSpPr>
      <p:grpSpPr>
        <a:xfrm>
          <a:off x="0" y="0"/>
          <a:ext cx="0" cy="0"/>
          <a:chOff x="0" y="0"/>
          <a:chExt cx="0" cy="0"/>
        </a:xfrm>
      </p:grpSpPr>
      <p:sp>
        <p:nvSpPr>
          <p:cNvPr id="1247" name="Shape 1247"/>
          <p:cNvSpPr>
            <a:spLocks noGrp="1"/>
          </p:cNvSpPr>
          <p:nvPr>
            <p:ph type="body" idx="1"/>
          </p:nvPr>
        </p:nvSpPr>
        <p:spPr>
          <a:xfrm>
            <a:off x="924487" y="1800227"/>
            <a:ext cx="2250533" cy="3343275"/>
          </a:xfrm>
          <a:prstGeom prst="rect">
            <a:avLst/>
          </a:prstGeom>
        </p:spPr>
        <p:txBody>
          <a:bodyPr lIns="45718" tIns="45718" rIns="45718" bIns="45718">
            <a:normAutofit/>
          </a:bodyPr>
          <a:lstStyle>
            <a:lvl1pPr marL="109901" indent="-109901" defTabSz="232166">
              <a:lnSpc>
                <a:spcPct val="120000"/>
              </a:lnSpc>
              <a:spcBef>
                <a:spcPts val="1463"/>
              </a:spcBef>
              <a:defRPr sz="900">
                <a:solidFill>
                  <a:srgbClr val="152835"/>
                </a:solidFill>
                <a:latin typeface="IBM Plex Sans"/>
                <a:ea typeface="IBM Plex Sans"/>
                <a:cs typeface="IBM Plex Sans"/>
                <a:sym typeface="Helvetica Light"/>
              </a:defRPr>
            </a:lvl1pPr>
            <a:lvl2pPr marL="288490" indent="-109901" defTabSz="232166">
              <a:lnSpc>
                <a:spcPct val="120000"/>
              </a:lnSpc>
              <a:spcBef>
                <a:spcPts val="1463"/>
              </a:spcBef>
              <a:buSzPct val="75000"/>
              <a:buChar char="•"/>
              <a:defRPr sz="900">
                <a:solidFill>
                  <a:srgbClr val="152835"/>
                </a:solidFill>
                <a:latin typeface="IBM Plex Sans"/>
                <a:ea typeface="IBM Plex Sans"/>
                <a:cs typeface="IBM Plex Sans"/>
                <a:sym typeface="Helvetica Light"/>
              </a:defRPr>
            </a:lvl2pPr>
            <a:lvl3pPr marL="467079" indent="-109901" defTabSz="232166">
              <a:lnSpc>
                <a:spcPct val="120000"/>
              </a:lnSpc>
              <a:spcBef>
                <a:spcPts val="1463"/>
              </a:spcBef>
              <a:buSzPct val="75000"/>
              <a:defRPr sz="900">
                <a:solidFill>
                  <a:srgbClr val="152835"/>
                </a:solidFill>
                <a:latin typeface="IBM Plex Sans"/>
                <a:ea typeface="IBM Plex Sans"/>
                <a:cs typeface="IBM Plex Sans"/>
                <a:sym typeface="Helvetica Light"/>
              </a:defRPr>
            </a:lvl3pPr>
            <a:lvl4pPr marL="645668" indent="-109901" defTabSz="232166">
              <a:lnSpc>
                <a:spcPct val="120000"/>
              </a:lnSpc>
              <a:spcBef>
                <a:spcPts val="1463"/>
              </a:spcBef>
              <a:buSzPct val="75000"/>
              <a:buChar char="•"/>
              <a:defRPr sz="900">
                <a:solidFill>
                  <a:srgbClr val="152835"/>
                </a:solidFill>
                <a:latin typeface="IBM Plex Sans"/>
                <a:ea typeface="IBM Plex Sans"/>
                <a:cs typeface="IBM Plex Sans"/>
                <a:sym typeface="Helvetica Light"/>
              </a:defRPr>
            </a:lvl4pPr>
            <a:lvl5pPr marL="824258" indent="-109901" defTabSz="232166">
              <a:lnSpc>
                <a:spcPct val="120000"/>
              </a:lnSpc>
              <a:spcBef>
                <a:spcPts val="1463"/>
              </a:spcBef>
              <a:buSzPct val="75000"/>
              <a:buChar char="•"/>
              <a:defRPr sz="900">
                <a:solidFill>
                  <a:srgbClr val="152835"/>
                </a:solidFill>
                <a:latin typeface="IBM Plex Sans"/>
                <a:ea typeface="IBM Plex Sans"/>
                <a:cs typeface="IBM Plex Sans"/>
                <a:sym typeface="Helvetica Light"/>
              </a:defRPr>
            </a:lvl5pPr>
          </a:lstStyle>
          <a:p>
            <a:pPr lvl="0">
              <a:defRPr sz="1800">
                <a:solidFill>
                  <a:srgbClr val="000000"/>
                </a:solidFill>
              </a:defRPr>
            </a:pPr>
            <a:r>
              <a:rPr sz="900" dirty="0">
                <a:solidFill>
                  <a:srgbClr val="152835"/>
                </a:solidFill>
              </a:rPr>
              <a:t>Body Level One</a:t>
            </a:r>
          </a:p>
          <a:p>
            <a:pPr lvl="1">
              <a:defRPr sz="1800">
                <a:solidFill>
                  <a:srgbClr val="000000"/>
                </a:solidFill>
              </a:defRPr>
            </a:pPr>
            <a:r>
              <a:rPr sz="900" dirty="0">
                <a:solidFill>
                  <a:srgbClr val="152835"/>
                </a:solidFill>
              </a:rPr>
              <a:t>Body Level Two</a:t>
            </a:r>
          </a:p>
          <a:p>
            <a:pPr lvl="2">
              <a:defRPr sz="1800">
                <a:solidFill>
                  <a:srgbClr val="000000"/>
                </a:solidFill>
              </a:defRPr>
            </a:pPr>
            <a:r>
              <a:rPr sz="900" dirty="0">
                <a:solidFill>
                  <a:srgbClr val="152835"/>
                </a:solidFill>
              </a:rPr>
              <a:t>Body Level Three</a:t>
            </a:r>
          </a:p>
          <a:p>
            <a:pPr lvl="3">
              <a:defRPr sz="1800">
                <a:solidFill>
                  <a:srgbClr val="000000"/>
                </a:solidFill>
              </a:defRPr>
            </a:pPr>
            <a:r>
              <a:rPr sz="900" dirty="0">
                <a:solidFill>
                  <a:srgbClr val="152835"/>
                </a:solidFill>
              </a:rPr>
              <a:t>Body Level Four</a:t>
            </a:r>
          </a:p>
          <a:p>
            <a:pPr lvl="4">
              <a:defRPr sz="1800">
                <a:solidFill>
                  <a:srgbClr val="000000"/>
                </a:solidFill>
              </a:defRPr>
            </a:pPr>
            <a:r>
              <a:rPr sz="900" dirty="0">
                <a:solidFill>
                  <a:srgbClr val="152835"/>
                </a:solidFill>
              </a:rPr>
              <a:t>Body Level Five</a:t>
            </a:r>
          </a:p>
        </p:txBody>
      </p:sp>
      <p:sp>
        <p:nvSpPr>
          <p:cNvPr id="1248" name="Shape 1248"/>
          <p:cNvSpPr/>
          <p:nvPr/>
        </p:nvSpPr>
        <p:spPr>
          <a:xfrm>
            <a:off x="332382" y="444244"/>
            <a:ext cx="2265045" cy="285913"/>
          </a:xfrm>
          <a:prstGeom prst="rect">
            <a:avLst/>
          </a:prstGeom>
          <a:ln w="12700">
            <a:miter lim="400000"/>
          </a:ln>
          <a:extLst>
            <a:ext uri="{C572A759-6A51-4108-AA02-DFA0A04FC94B}">
              <ma14:wrappingTextBoxFlag xmlns="" xmlns:ma14="http://schemas.microsoft.com/office/mac/drawingml/2011/main" val="1"/>
            </a:ext>
          </a:extLst>
        </p:spPr>
        <p:txBody>
          <a:bodyPr wrap="none" lIns="14288" tIns="14288" rIns="14288" bIns="14288" anchor="ctr">
            <a:spAutoFit/>
          </a:bodyPr>
          <a:lstStyle>
            <a:lvl1pPr defTabSz="2438400">
              <a:lnSpc>
                <a:spcPct val="90000"/>
              </a:lnSpc>
              <a:defRPr sz="6600">
                <a:solidFill>
                  <a:srgbClr val="325C80"/>
                </a:solidFill>
                <a:latin typeface="HelvNeue Medium for IBM"/>
                <a:ea typeface="HelvNeue Medium for IBM"/>
                <a:cs typeface="HelvNeue Medium for IBM"/>
                <a:sym typeface="HelvNeue Medium for IBM"/>
              </a:defRPr>
            </a:lvl1pPr>
          </a:lstStyle>
          <a:p>
            <a:pPr lvl="0">
              <a:defRPr sz="1800">
                <a:solidFill>
                  <a:srgbClr val="000000"/>
                </a:solidFill>
              </a:defRPr>
            </a:pPr>
            <a:r>
              <a:rPr sz="1856">
                <a:solidFill>
                  <a:srgbClr val="325C80"/>
                </a:solidFill>
                <a:latin typeface="IBM Plex Sans"/>
                <a:ea typeface="IBM Plex Sans"/>
                <a:cs typeface="IBM Plex Sans"/>
              </a:rPr>
              <a:t>Slide Title Goes Here</a:t>
            </a:r>
          </a:p>
        </p:txBody>
      </p:sp>
      <p:sp>
        <p:nvSpPr>
          <p:cNvPr id="1249" name="Shape 1249"/>
          <p:cNvSpPr/>
          <p:nvPr/>
        </p:nvSpPr>
        <p:spPr>
          <a:xfrm>
            <a:off x="-1" y="-88899"/>
            <a:ext cx="6858002" cy="1261043"/>
          </a:xfrm>
          <a:prstGeom prst="rect">
            <a:avLst/>
          </a:prstGeom>
          <a:solidFill/>
          <a:ln w="12700">
            <a:miter lim="400000"/>
          </a:ln>
        </p:spPr>
        <p:txBody>
          <a:bodyPr lIns="0" tIns="0" rIns="0" bIns="0" anchor="ctr"/>
          <a:lstStyle/>
          <a:p>
            <a:pPr lvl="0" defTabSz="685784">
              <a:defRPr sz="3200">
                <a:solidFill>
                  <a:srgbClr val="FFFFFF"/>
                </a:solidFill>
                <a:latin typeface="Helvetica Light"/>
                <a:ea typeface="Helvetica Light"/>
                <a:cs typeface="Helvetica Light"/>
                <a:sym typeface="Helvetica Light"/>
              </a:defRPr>
            </a:pPr>
            <a:endParaRPr sz="900">
              <a:latin typeface="IBM Plex Sans"/>
              <a:ea typeface="IBM Plex Sans"/>
              <a:cs typeface="IBM Plex Sans"/>
            </a:endParaRPr>
          </a:p>
        </p:txBody>
      </p:sp>
      <p:sp>
        <p:nvSpPr>
          <p:cNvPr id="1250" name="Shape 1250"/>
          <p:cNvSpPr/>
          <p:nvPr/>
        </p:nvSpPr>
        <p:spPr>
          <a:xfrm>
            <a:off x="409392" y="793990"/>
            <a:ext cx="254069" cy="1"/>
          </a:xfrm>
          <a:prstGeom prst="line">
            <a:avLst/>
          </a:prstGeom>
          <a:ln w="76200">
            <a:solidFill>
              <a:srgbClr val="5EA2F0"/>
            </a:solidFill>
            <a:miter lim="400000"/>
          </a:ln>
        </p:spPr>
        <p:txBody>
          <a:bodyPr lIns="0" tIns="0" rIns="0" bIns="0"/>
          <a:lstStyle/>
          <a:p>
            <a:pPr lvl="0" defTabSz="128585">
              <a:defRPr sz="1200">
                <a:latin typeface="+mj-lt"/>
                <a:ea typeface="+mj-ea"/>
                <a:cs typeface="+mj-cs"/>
                <a:sym typeface="Helvetica"/>
              </a:defRPr>
            </a:pPr>
            <a:endParaRPr sz="338">
              <a:latin typeface="IBM Plex Sans"/>
            </a:endParaRPr>
          </a:p>
        </p:txBody>
      </p:sp>
    </p:spTree>
    <p:extLst>
      <p:ext uri="{BB962C8B-B14F-4D97-AF65-F5344CB8AC3E}">
        <p14:creationId xmlns:p14="http://schemas.microsoft.com/office/powerpoint/2010/main" val="52664831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cSld name="TextCloudEyebrow">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7" name="Text Placeholder 6"/>
          <p:cNvSpPr>
            <a:spLocks noGrp="1"/>
          </p:cNvSpPr>
          <p:nvPr>
            <p:ph type="body" sz="quarter" idx="10"/>
          </p:nvPr>
        </p:nvSpPr>
        <p:spPr>
          <a:xfrm>
            <a:off x="273051" y="1123951"/>
            <a:ext cx="6381750" cy="869341"/>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7637252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cSld name="1_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171450" y="411480"/>
            <a:ext cx="48006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Group Name / DOC ID / Month XX, 2017 / © 2017 IBM Corporation</a:t>
            </a:r>
          </a:p>
        </p:txBody>
      </p:sp>
      <p:sp>
        <p:nvSpPr>
          <p:cNvPr id="6" name="Text Placeholder 5"/>
          <p:cNvSpPr>
            <a:spLocks noGrp="1"/>
          </p:cNvSpPr>
          <p:nvPr>
            <p:ph type="body" sz="quarter" idx="12"/>
          </p:nvPr>
        </p:nvSpPr>
        <p:spPr>
          <a:xfrm>
            <a:off x="3600450" y="1093471"/>
            <a:ext cx="1371600" cy="358965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171450" y="201170"/>
            <a:ext cx="3086100" cy="300037"/>
          </a:xfrm>
        </p:spPr>
        <p:txBody>
          <a:bodyPr/>
          <a:lstStyle>
            <a:lvl1pPr>
              <a:defRPr sz="825"/>
            </a:lvl1pPr>
          </a:lstStyle>
          <a:p>
            <a:pPr lvl="0"/>
            <a:r>
              <a:rPr lang="en-US"/>
              <a:t>Click to edit Master text styles</a:t>
            </a:r>
          </a:p>
        </p:txBody>
      </p:sp>
      <p:sp>
        <p:nvSpPr>
          <p:cNvPr id="7" name="Text Placeholder 6"/>
          <p:cNvSpPr>
            <a:spLocks noGrp="1"/>
          </p:cNvSpPr>
          <p:nvPr>
            <p:ph type="body" sz="quarter" idx="14"/>
          </p:nvPr>
        </p:nvSpPr>
        <p:spPr>
          <a:xfrm>
            <a:off x="171450" y="1093471"/>
            <a:ext cx="1371600" cy="3589655"/>
          </a:xfrm>
        </p:spPr>
        <p:txBody>
          <a:bodyPr/>
          <a:lstStyle>
            <a:lvl1pPr>
              <a:spcBef>
                <a:spcPts val="825"/>
              </a:spcBef>
              <a:defRPr sz="1200"/>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1885950" y="1093471"/>
            <a:ext cx="1371600" cy="358965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5314950" y="1093471"/>
            <a:ext cx="1371600" cy="358965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324977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cSld name="TextPlai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5" name="TextBox 4"/>
          <p:cNvSpPr txBox="1"/>
          <p:nvPr/>
        </p:nvSpPr>
        <p:spPr>
          <a:xfrm>
            <a:off x="234952" y="889001"/>
            <a:ext cx="5340350" cy="196208"/>
          </a:xfrm>
          <a:prstGeom prst="rect">
            <a:avLst/>
          </a:prstGeom>
          <a:noFill/>
        </p:spPr>
        <p:txBody>
          <a:bodyPr wrap="square" rtlCol="0">
            <a:spAutoFit/>
          </a:bodyPr>
          <a:lstStyle/>
          <a:p>
            <a:r>
              <a:rPr lang="en-US" sz="675" kern="0" spc="-17" dirty="0">
                <a:solidFill>
                  <a:srgbClr val="FFFFFF"/>
                </a:solidFill>
                <a:latin typeface="Arial"/>
                <a:cs typeface="Arial"/>
              </a:rPr>
              <a:t>text</a:t>
            </a:r>
          </a:p>
        </p:txBody>
      </p:sp>
      <p:sp>
        <p:nvSpPr>
          <p:cNvPr id="7" name="Text Placeholder 6"/>
          <p:cNvSpPr>
            <a:spLocks noGrp="1"/>
          </p:cNvSpPr>
          <p:nvPr>
            <p:ph type="body" sz="quarter" idx="10"/>
          </p:nvPr>
        </p:nvSpPr>
        <p:spPr>
          <a:xfrm>
            <a:off x="273051" y="1123952"/>
            <a:ext cx="6381750" cy="869341"/>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972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oxes, with headers">
    <p:spTree>
      <p:nvGrpSpPr>
        <p:cNvPr id="1" name=""/>
        <p:cNvGrpSpPr/>
        <p:nvPr/>
      </p:nvGrpSpPr>
      <p:grpSpPr>
        <a:xfrm>
          <a:off x="0" y="0"/>
          <a:ext cx="0" cy="0"/>
          <a:chOff x="0" y="0"/>
          <a:chExt cx="0" cy="0"/>
        </a:xfrm>
      </p:grpSpPr>
      <p:sp>
        <p:nvSpPr>
          <p:cNvPr id="9" name="Text Placeholder 2"/>
          <p:cNvSpPr>
            <a:spLocks noGrp="1"/>
          </p:cNvSpPr>
          <p:nvPr>
            <p:ph type="body" sz="quarter" idx="19"/>
          </p:nvPr>
        </p:nvSpPr>
        <p:spPr>
          <a:xfrm>
            <a:off x="0" y="2569464"/>
            <a:ext cx="1714500" cy="2574036"/>
          </a:xfrm>
          <a:solidFill>
            <a:srgbClr val="0064FF"/>
          </a:solidFill>
        </p:spPr>
        <p:txBody>
          <a:bodyPr lIns="182880" tIns="228600" rIns="182880" bIns="228600"/>
          <a:lstStyle>
            <a:lvl1pPr>
              <a:defRPr b="1">
                <a:latin typeface="IBM Plex Sans SemiBold"/>
                <a:cs typeface="IBM Plex Sans SemiBold"/>
              </a:defRPr>
            </a:lvl1pPr>
            <a:lvl2pPr marL="0" indent="0">
              <a:buNone/>
              <a:defRPr sz="900">
                <a:latin typeface="IBM Plex Sans Light"/>
                <a:cs typeface="IBM Plex Sans Light"/>
              </a:defRPr>
            </a:lvl2pPr>
            <a:lvl3pPr marL="89297" indent="-89297">
              <a:defRPr sz="900">
                <a:latin typeface="IBM Plex Sans Light"/>
                <a:cs typeface="IBM Plex Sans Light"/>
              </a:defRPr>
            </a:lvl3pPr>
            <a:lvl4pPr>
              <a:defRPr sz="900">
                <a:latin typeface="IBM Plex Sans Light"/>
                <a:cs typeface="IBM Plex Sans Light"/>
              </a:defRPr>
            </a:lvl4pPr>
            <a:lvl5pPr>
              <a:defRPr sz="900">
                <a:latin typeface="IBM Plex Sans Light"/>
                <a:cs typeface="IBM Plex Sans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sz="quarter" idx="20"/>
          </p:nvPr>
        </p:nvSpPr>
        <p:spPr>
          <a:xfrm>
            <a:off x="1714500" y="2574037"/>
            <a:ext cx="1714500" cy="2574036"/>
          </a:xfrm>
          <a:solidFill>
            <a:srgbClr val="001690"/>
          </a:solidFill>
        </p:spPr>
        <p:txBody>
          <a:bodyPr lIns="182880" tIns="228600" rIns="182880" bIns="228600"/>
          <a:lstStyle>
            <a:lvl1pPr>
              <a:defRPr b="1">
                <a:latin typeface="IBM Plex Sans SemiBold"/>
                <a:cs typeface="IBM Plex Sans SemiBold"/>
              </a:defRPr>
            </a:lvl1pPr>
            <a:lvl2pPr marL="0" indent="0">
              <a:buNone/>
              <a:defRPr sz="900">
                <a:latin typeface="IBM Plex Sans Light"/>
                <a:cs typeface="IBM Plex Sans Light"/>
              </a:defRPr>
            </a:lvl2pPr>
            <a:lvl3pPr marL="89297" indent="-89297">
              <a:defRPr sz="900">
                <a:latin typeface="IBM Plex Sans Light"/>
                <a:cs typeface="IBM Plex Sans Light"/>
              </a:defRPr>
            </a:lvl3pPr>
            <a:lvl4pPr>
              <a:defRPr sz="900">
                <a:latin typeface="IBM Plex Sans Light"/>
                <a:cs typeface="IBM Plex Sans Light"/>
              </a:defRPr>
            </a:lvl4pPr>
            <a:lvl5pPr>
              <a:defRPr sz="900">
                <a:latin typeface="IBM Plex Sans Light"/>
                <a:cs typeface="IBM Plex Sans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sz="quarter" idx="21"/>
          </p:nvPr>
        </p:nvSpPr>
        <p:spPr>
          <a:xfrm>
            <a:off x="3429000" y="2571750"/>
            <a:ext cx="1714500" cy="2574036"/>
          </a:xfrm>
          <a:solidFill>
            <a:srgbClr val="0064FF"/>
          </a:solidFill>
        </p:spPr>
        <p:txBody>
          <a:bodyPr lIns="182880" tIns="228600" rIns="182880" bIns="228600"/>
          <a:lstStyle>
            <a:lvl1pPr>
              <a:defRPr b="1">
                <a:latin typeface="IBM Plex Sans SemiBold"/>
                <a:cs typeface="IBM Plex Sans SemiBold"/>
              </a:defRPr>
            </a:lvl1pPr>
            <a:lvl2pPr marL="0" indent="0">
              <a:buNone/>
              <a:defRPr sz="900">
                <a:latin typeface="IBM Plex Sans Light"/>
                <a:cs typeface="IBM Plex Sans Light"/>
              </a:defRPr>
            </a:lvl2pPr>
            <a:lvl3pPr marL="89297" indent="-89297">
              <a:defRPr sz="900">
                <a:latin typeface="IBM Plex Sans Light"/>
                <a:cs typeface="IBM Plex Sans Light"/>
              </a:defRPr>
            </a:lvl3pPr>
            <a:lvl4pPr>
              <a:defRPr sz="900">
                <a:latin typeface="IBM Plex Sans Light"/>
                <a:cs typeface="IBM Plex Sans Light"/>
              </a:defRPr>
            </a:lvl4pPr>
            <a:lvl5pPr>
              <a:defRPr sz="900">
                <a:latin typeface="IBM Plex Sans Light"/>
                <a:cs typeface="IBM Plex Sans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2"/>
          <p:cNvSpPr>
            <a:spLocks noGrp="1"/>
          </p:cNvSpPr>
          <p:nvPr>
            <p:ph type="body" sz="quarter" idx="22"/>
          </p:nvPr>
        </p:nvSpPr>
        <p:spPr>
          <a:xfrm>
            <a:off x="5143500" y="2571750"/>
            <a:ext cx="1714500" cy="2574036"/>
          </a:xfrm>
          <a:solidFill>
            <a:srgbClr val="001690"/>
          </a:solidFill>
        </p:spPr>
        <p:txBody>
          <a:bodyPr lIns="182880" tIns="228600" rIns="182880" bIns="228600"/>
          <a:lstStyle>
            <a:lvl1pPr>
              <a:defRPr b="1">
                <a:latin typeface="IBM Plex Sans SemiBold"/>
                <a:cs typeface="IBM Plex Sans SemiBold"/>
              </a:defRPr>
            </a:lvl1pPr>
            <a:lvl2pPr marL="0" indent="0">
              <a:buNone/>
              <a:defRPr sz="900">
                <a:latin typeface="IBM Plex Sans Light"/>
                <a:cs typeface="IBM Plex Sans Light"/>
              </a:defRPr>
            </a:lvl2pPr>
            <a:lvl3pPr marL="89297" indent="-89297">
              <a:defRPr sz="900">
                <a:latin typeface="IBM Plex Sans Light"/>
                <a:cs typeface="IBM Plex Sans Light"/>
              </a:defRPr>
            </a:lvl3pPr>
            <a:lvl4pPr>
              <a:defRPr sz="900">
                <a:latin typeface="IBM Plex Sans Light"/>
                <a:cs typeface="IBM Plex Sans Light"/>
              </a:defRPr>
            </a:lvl4pPr>
            <a:lvl5pPr>
              <a:defRPr sz="900">
                <a:latin typeface="IBM Plex Sans Light"/>
                <a:cs typeface="IBM Plex Sans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Footer Placeholder 3"/>
          <p:cNvSpPr>
            <a:spLocks noGrp="1"/>
          </p:cNvSpPr>
          <p:nvPr>
            <p:ph type="ftr" sz="quarter" idx="11"/>
          </p:nvPr>
        </p:nvSpPr>
        <p:spPr>
          <a:xfrm>
            <a:off x="171450" y="4895060"/>
            <a:ext cx="4800600" cy="137160"/>
          </a:xfrm>
        </p:spPr>
        <p:txBody>
          <a:body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sp>
        <p:nvSpPr>
          <p:cNvPr id="17" name="Title 1"/>
          <p:cNvSpPr>
            <a:spLocks noGrp="1"/>
          </p:cNvSpPr>
          <p:nvPr>
            <p:ph type="title"/>
          </p:nvPr>
        </p:nvSpPr>
        <p:spPr>
          <a:xfrm>
            <a:off x="171450" y="201168"/>
            <a:ext cx="3086100" cy="381000"/>
          </a:xfrm>
        </p:spPr>
        <p:txBody>
          <a:bodyPr/>
          <a:lstStyle/>
          <a:p>
            <a:r>
              <a:rPr lang="en-US"/>
              <a:t>Click to edit Master title style</a:t>
            </a:r>
            <a:endParaRPr lang="en-US" dirty="0"/>
          </a:p>
        </p:txBody>
      </p:sp>
      <p:sp>
        <p:nvSpPr>
          <p:cNvPr id="8" name="Slide Number Placeholder 6"/>
          <p:cNvSpPr>
            <a:spLocks noGrp="1"/>
          </p:cNvSpPr>
          <p:nvPr>
            <p:ph type="sldNum" sz="quarter" idx="4"/>
          </p:nvPr>
        </p:nvSpPr>
        <p:spPr>
          <a:xfrm>
            <a:off x="5143500" y="4895060"/>
            <a:ext cx="1543050" cy="137160"/>
          </a:xfrm>
          <a:prstGeom prst="rect">
            <a:avLst/>
          </a:prstGeom>
        </p:spPr>
        <p:txBody>
          <a:bodyPr vert="horz" lIns="0" tIns="0" rIns="0" bIns="0" rtlCol="0" anchor="ctr">
            <a:noAutofit/>
          </a:bodyPr>
          <a:lstStyle>
            <a:lvl1pPr algn="r">
              <a:lnSpc>
                <a:spcPct val="90000"/>
              </a:lnSpc>
              <a:defRPr sz="450" kern="200" spc="-30" baseline="0">
                <a:solidFill>
                  <a:schemeClr val="bg2"/>
                </a:solidFill>
                <a:latin typeface="IBM Plex Sans"/>
                <a:ea typeface="IBM Plex Sans"/>
                <a:cs typeface="IBM Plex Sans"/>
              </a:defRPr>
            </a:lvl1pPr>
          </a:lstStyle>
          <a:p>
            <a:fld id="{3FD999D4-B456-9943-89B7-30D56181CE18}" type="slidenum">
              <a:rPr lang="en-US" smtClean="0"/>
              <a:pPr/>
              <a:t>‹#›</a:t>
            </a:fld>
            <a:endParaRPr lang="en-US" dirty="0"/>
          </a:p>
        </p:txBody>
      </p:sp>
      <p:pic>
        <p:nvPicPr>
          <p:cNvPr id="14" name="Picture 13">
            <a:hlinkClick r:id="rId2" action="ppaction://hlinksldjump"/>
            <a:extLst>
              <a:ext uri="{FF2B5EF4-FFF2-40B4-BE49-F238E27FC236}">
                <a16:creationId xmlns:a16="http://schemas.microsoft.com/office/drawing/2014/main" id="{E6970D21-AFCD-0A4E-84D8-67760B45D2AA}"/>
              </a:ext>
            </a:extLst>
          </p:cNvPr>
          <p:cNvPicPr>
            <a:picLocks noChangeAspect="1"/>
          </p:cNvPicPr>
          <p:nvPr userDrawn="1"/>
        </p:nvPicPr>
        <p:blipFill>
          <a:blip r:embed="rId3"/>
          <a:stretch>
            <a:fillRect/>
          </a:stretch>
        </p:blipFill>
        <p:spPr>
          <a:xfrm>
            <a:off x="6769143" y="5025025"/>
            <a:ext cx="52924" cy="70565"/>
          </a:xfrm>
          <a:prstGeom prst="rect">
            <a:avLst/>
          </a:prstGeom>
        </p:spPr>
      </p:pic>
    </p:spTree>
    <p:extLst>
      <p:ext uri="{BB962C8B-B14F-4D97-AF65-F5344CB8AC3E}">
        <p14:creationId xmlns:p14="http://schemas.microsoft.com/office/powerpoint/2010/main" val="377236272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171450" y="4828032"/>
            <a:ext cx="4800600" cy="137160"/>
          </a:xfrm>
        </p:spPr>
        <p:txBody>
          <a:bodyPr/>
          <a:lstStyle>
            <a:lvl1pPr>
              <a:defRPr>
                <a:solidFill>
                  <a:schemeClr val="tx1"/>
                </a:solidFill>
              </a:defRPr>
            </a:lvl1pPr>
          </a:lstStyle>
          <a:p>
            <a:r>
              <a:rPr lang="de-DE"/>
              <a:t>IBM Cloud / Sep 19 2018 / © 2018 IBM Corporation</a:t>
            </a:r>
            <a:endParaRPr lang="en-US"/>
          </a:p>
        </p:txBody>
      </p:sp>
      <p:sp>
        <p:nvSpPr>
          <p:cNvPr id="4" name="Title 3"/>
          <p:cNvSpPr>
            <a:spLocks noGrp="1"/>
          </p:cNvSpPr>
          <p:nvPr>
            <p:ph type="title"/>
          </p:nvPr>
        </p:nvSpPr>
        <p:spPr>
          <a:xfrm>
            <a:off x="171450" y="203782"/>
            <a:ext cx="3086101" cy="4479344"/>
          </a:xfrm>
        </p:spPr>
        <p:txBody>
          <a:bodyPr/>
          <a:lstStyle>
            <a:lvl1pPr>
              <a:lnSpc>
                <a:spcPct val="90000"/>
              </a:lnSpc>
              <a:defRPr sz="1800" b="0">
                <a:solidFill>
                  <a:schemeClr val="tx1"/>
                </a:solidFill>
              </a:defRPr>
            </a:lvl1pPr>
          </a:lstStyle>
          <a:p>
            <a:r>
              <a:rPr lang="en-US"/>
              <a:t>Click to edit Master title style</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95359" y="4705352"/>
            <a:ext cx="391192" cy="211455"/>
          </a:xfrm>
          <a:prstGeom prst="rect">
            <a:avLst/>
          </a:prstGeom>
        </p:spPr>
      </p:pic>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l="18001" t="20400" r="17675" b="20719"/>
          <a:stretch/>
        </p:blipFill>
        <p:spPr>
          <a:xfrm>
            <a:off x="3350419" y="405273"/>
            <a:ext cx="3223066" cy="3687650"/>
          </a:xfrm>
          <a:prstGeom prst="rect">
            <a:avLst/>
          </a:prstGeom>
        </p:spPr>
      </p:pic>
      <p:pic>
        <p:nvPicPr>
          <p:cNvPr id="8" name="Picture 7" descr="ibm_gry.png"/>
          <p:cNvPicPr>
            <a:picLocks noChangeAspect="1"/>
          </p:cNvPicPr>
          <p:nvPr userDrawn="1"/>
        </p:nvPicPr>
        <p:blipFill>
          <a:blip r:embed="rId4">
            <a:biLevel thresh="75000"/>
            <a:extLst>
              <a:ext uri="{28A0092B-C50C-407E-A947-70E740481C1C}">
                <a14:useLocalDpi xmlns:a14="http://schemas.microsoft.com/office/drawing/2010/main"/>
              </a:ext>
            </a:extLst>
          </a:blip>
          <a:stretch>
            <a:fillRect/>
          </a:stretch>
        </p:blipFill>
        <p:spPr>
          <a:xfrm>
            <a:off x="6295359" y="240047"/>
            <a:ext cx="391192" cy="211471"/>
          </a:xfrm>
          <a:prstGeom prst="rect">
            <a:avLst/>
          </a:prstGeom>
        </p:spPr>
      </p:pic>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l="15172" t="28443" r="13568" b="27421"/>
          <a:stretch/>
        </p:blipFill>
        <p:spPr>
          <a:xfrm>
            <a:off x="5558014" y="4584701"/>
            <a:ext cx="1215320" cy="470448"/>
          </a:xfrm>
          <a:prstGeom prst="rect">
            <a:avLst/>
          </a:prstGeom>
        </p:spPr>
      </p:pic>
    </p:spTree>
    <p:extLst>
      <p:ext uri="{BB962C8B-B14F-4D97-AF65-F5344CB8AC3E}">
        <p14:creationId xmlns:p14="http://schemas.microsoft.com/office/powerpoint/2010/main" val="207347011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tx1"/>
                </a:solidFill>
              </a:defRPr>
            </a:lvl1pPr>
          </a:lstStyle>
          <a:p>
            <a:r>
              <a:rPr lang="de-DE"/>
              <a:t>IBM Cloud / Sep 19 2018 / © 2018 IBM Corporation</a:t>
            </a:r>
            <a:endParaRPr lang="en-US"/>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5" name="Title 4"/>
          <p:cNvSpPr>
            <a:spLocks noGrp="1"/>
          </p:cNvSpPr>
          <p:nvPr>
            <p:ph type="title"/>
          </p:nvPr>
        </p:nvSpPr>
        <p:spPr>
          <a:xfrm>
            <a:off x="171450" y="201168"/>
            <a:ext cx="3086100" cy="4493752"/>
          </a:xfrm>
        </p:spPr>
        <p:txBody>
          <a:bodyPr/>
          <a:lstStyle>
            <a:lvl1pPr>
              <a:lnSpc>
                <a:spcPct val="90000"/>
              </a:lnSpc>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26732106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Sep 19 2018 / © 2018 IBM Corporation</a:t>
            </a:r>
            <a:endParaRPr lang="en-US"/>
          </a:p>
        </p:txBody>
      </p:sp>
      <p:sp>
        <p:nvSpPr>
          <p:cNvPr id="6" name="Text Placeholder 5"/>
          <p:cNvSpPr>
            <a:spLocks noGrp="1"/>
          </p:cNvSpPr>
          <p:nvPr>
            <p:ph type="body" sz="quarter" idx="12"/>
          </p:nvPr>
        </p:nvSpPr>
        <p:spPr>
          <a:xfrm>
            <a:off x="171450" y="1123950"/>
            <a:ext cx="3086100" cy="3584448"/>
          </a:xfrm>
        </p:spPr>
        <p:txBody>
          <a:bodyPr/>
          <a:lstStyle>
            <a:lvl1pPr marL="0" indent="0">
              <a:spcBef>
                <a:spcPts val="0"/>
              </a:spcBef>
              <a:tabLst>
                <a:tab pos="2955057" algn="dec"/>
              </a:tabLst>
              <a:defRPr/>
            </a:lvl1pPr>
            <a:lvl2pPr marL="129776" indent="-129776">
              <a:spcBef>
                <a:spcPts val="0"/>
              </a:spcBef>
              <a:tabLst/>
              <a:defRPr/>
            </a:lvl2pPr>
            <a:lvl3pPr>
              <a:spcBef>
                <a:spcPts val="0"/>
              </a:spcBef>
              <a:defRPr/>
            </a:lvl3pPr>
            <a:lvl4pPr>
              <a:spcBef>
                <a:spcPts val="0"/>
              </a:spcBef>
              <a:defRPr/>
            </a:lvl4pPr>
            <a:lvl5pPr>
              <a:spcBef>
                <a:spcPts val="0"/>
              </a:spcBef>
              <a:defRPr/>
            </a:lvl5pPr>
          </a:lstStyle>
          <a:p>
            <a:pPr marL="0" marR="0" lvl="0" indent="0" algn="l" defTabSz="342892" rtl="0" eaLnBrk="1" fontAlgn="auto" latinLnBrk="0" hangingPunct="1">
              <a:lnSpc>
                <a:spcPct val="100000"/>
              </a:lnSpc>
              <a:spcBef>
                <a:spcPts val="0"/>
              </a:spcBef>
              <a:spcAft>
                <a:spcPts val="0"/>
              </a:spcAft>
              <a:buClrTx/>
              <a:buSzTx/>
              <a:buFont typeface="Arial"/>
              <a:buNone/>
              <a:tabLst>
                <a:tab pos="3017445" algn="r"/>
              </a:tabLst>
              <a:defRPr/>
            </a:pPr>
            <a:r>
              <a:rPr lang="en-US"/>
              <a:t>Click to edit Master text styles</a:t>
            </a:r>
          </a:p>
          <a:p>
            <a:pPr marL="0" marR="0" lvl="1" indent="0" algn="l" defTabSz="342892" rtl="0" eaLnBrk="1" fontAlgn="auto" latinLnBrk="0" hangingPunct="1">
              <a:lnSpc>
                <a:spcPct val="100000"/>
              </a:lnSpc>
              <a:spcBef>
                <a:spcPts val="0"/>
              </a:spcBef>
              <a:spcAft>
                <a:spcPts val="0"/>
              </a:spcAft>
              <a:buClrTx/>
              <a:buSzTx/>
              <a:buFont typeface="Arial"/>
              <a:buNone/>
              <a:tabLst>
                <a:tab pos="3017445" algn="r"/>
              </a:tabLst>
              <a:defRPr/>
            </a:pPr>
            <a:r>
              <a:rPr lang="en-US"/>
              <a:t>Second level</a:t>
            </a:r>
          </a:p>
          <a:p>
            <a:pPr marL="0" marR="0" lvl="2" indent="0" algn="l" defTabSz="342892" rtl="0" eaLnBrk="1" fontAlgn="auto" latinLnBrk="0" hangingPunct="1">
              <a:lnSpc>
                <a:spcPct val="100000"/>
              </a:lnSpc>
              <a:spcBef>
                <a:spcPts val="0"/>
              </a:spcBef>
              <a:spcAft>
                <a:spcPts val="0"/>
              </a:spcAft>
              <a:buClrTx/>
              <a:buSzTx/>
              <a:buFont typeface="Arial"/>
              <a:buNone/>
              <a:tabLst>
                <a:tab pos="3017445" algn="r"/>
              </a:tabLst>
              <a:defRPr/>
            </a:pPr>
            <a:r>
              <a:rPr lang="en-US"/>
              <a:t>Third level</a:t>
            </a:r>
          </a:p>
          <a:p>
            <a:pPr marL="0" marR="0" lvl="3" indent="0" algn="l" defTabSz="342892" rtl="0" eaLnBrk="1" fontAlgn="auto" latinLnBrk="0" hangingPunct="1">
              <a:lnSpc>
                <a:spcPct val="100000"/>
              </a:lnSpc>
              <a:spcBef>
                <a:spcPts val="0"/>
              </a:spcBef>
              <a:spcAft>
                <a:spcPts val="0"/>
              </a:spcAft>
              <a:buClrTx/>
              <a:buSzTx/>
              <a:buFont typeface="Arial"/>
              <a:buNone/>
              <a:tabLst>
                <a:tab pos="3017445" algn="r"/>
              </a:tabLst>
              <a:defRPr/>
            </a:pPr>
            <a:r>
              <a:rPr lang="en-US"/>
              <a:t>Fourth level</a:t>
            </a:r>
          </a:p>
          <a:p>
            <a:pPr marL="0" marR="0" lvl="4" indent="0" algn="l" defTabSz="342892" rtl="0" eaLnBrk="1" fontAlgn="auto" latinLnBrk="0" hangingPunct="1">
              <a:lnSpc>
                <a:spcPct val="100000"/>
              </a:lnSpc>
              <a:spcBef>
                <a:spcPts val="0"/>
              </a:spcBef>
              <a:spcAft>
                <a:spcPts val="0"/>
              </a:spcAft>
              <a:buClrTx/>
              <a:buSzTx/>
              <a:buFont typeface="Arial"/>
              <a:buNone/>
              <a:tabLst>
                <a:tab pos="3017445" algn="r"/>
              </a:tabLst>
              <a:defRPr/>
            </a:pPr>
            <a:r>
              <a:rPr lang="en-US"/>
              <a:t>Fifth level</a:t>
            </a:r>
            <a:endParaRPr lang="en-US" dirty="0"/>
          </a:p>
        </p:txBody>
      </p:sp>
      <p:sp>
        <p:nvSpPr>
          <p:cNvPr id="7" name="Text Placeholder 6"/>
          <p:cNvSpPr>
            <a:spLocks noGrp="1"/>
          </p:cNvSpPr>
          <p:nvPr>
            <p:ph type="body" sz="quarter" idx="13"/>
          </p:nvPr>
        </p:nvSpPr>
        <p:spPr>
          <a:xfrm>
            <a:off x="3600450" y="1123950"/>
            <a:ext cx="3086100" cy="3584448"/>
          </a:xfrm>
        </p:spPr>
        <p:txBody>
          <a:bodyPr/>
          <a:lstStyle>
            <a:lvl1pPr marL="0" indent="0">
              <a:spcBef>
                <a:spcPts val="0"/>
              </a:spcBef>
              <a:tabLst>
                <a:tab pos="2955057"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342892" rtl="0" eaLnBrk="1" fontAlgn="auto" latinLnBrk="0" hangingPunct="1">
              <a:lnSpc>
                <a:spcPct val="100000"/>
              </a:lnSpc>
              <a:spcBef>
                <a:spcPts val="825"/>
              </a:spcBef>
              <a:spcAft>
                <a:spcPts val="0"/>
              </a:spcAft>
              <a:buClrTx/>
              <a:buSzTx/>
              <a:buFont typeface="Arial"/>
              <a:buNone/>
              <a:tabLst>
                <a:tab pos="3017445" algn="r"/>
              </a:tabLst>
              <a:defRPr/>
            </a:pPr>
            <a:r>
              <a:rPr lang="en-US"/>
              <a:t>Click to edit Master text styles</a:t>
            </a:r>
          </a:p>
          <a:p>
            <a:pPr marL="0" marR="0" lvl="1" indent="0" algn="l" defTabSz="342892" rtl="0" eaLnBrk="1" fontAlgn="auto" latinLnBrk="0" hangingPunct="1">
              <a:lnSpc>
                <a:spcPct val="100000"/>
              </a:lnSpc>
              <a:spcBef>
                <a:spcPts val="825"/>
              </a:spcBef>
              <a:spcAft>
                <a:spcPts val="0"/>
              </a:spcAft>
              <a:buClrTx/>
              <a:buSzTx/>
              <a:buFont typeface="Arial"/>
              <a:buNone/>
              <a:tabLst>
                <a:tab pos="3017445" algn="r"/>
              </a:tabLst>
              <a:defRPr/>
            </a:pPr>
            <a:r>
              <a:rPr lang="en-US"/>
              <a:t>Second level</a:t>
            </a:r>
          </a:p>
          <a:p>
            <a:pPr marL="0" marR="0" lvl="2" indent="0" algn="l" defTabSz="342892" rtl="0" eaLnBrk="1" fontAlgn="auto" latinLnBrk="0" hangingPunct="1">
              <a:lnSpc>
                <a:spcPct val="100000"/>
              </a:lnSpc>
              <a:spcBef>
                <a:spcPts val="825"/>
              </a:spcBef>
              <a:spcAft>
                <a:spcPts val="0"/>
              </a:spcAft>
              <a:buClrTx/>
              <a:buSzTx/>
              <a:buFont typeface="Arial"/>
              <a:buNone/>
              <a:tabLst>
                <a:tab pos="3017445" algn="r"/>
              </a:tabLst>
              <a:defRPr/>
            </a:pPr>
            <a:r>
              <a:rPr lang="en-US"/>
              <a:t>Third level</a:t>
            </a:r>
          </a:p>
          <a:p>
            <a:pPr marL="0" marR="0" lvl="3" indent="0" algn="l" defTabSz="342892" rtl="0" eaLnBrk="1" fontAlgn="auto" latinLnBrk="0" hangingPunct="1">
              <a:lnSpc>
                <a:spcPct val="100000"/>
              </a:lnSpc>
              <a:spcBef>
                <a:spcPts val="825"/>
              </a:spcBef>
              <a:spcAft>
                <a:spcPts val="0"/>
              </a:spcAft>
              <a:buClrTx/>
              <a:buSzTx/>
              <a:buFont typeface="Arial"/>
              <a:buNone/>
              <a:tabLst>
                <a:tab pos="3017445" algn="r"/>
              </a:tabLst>
              <a:defRPr/>
            </a:pPr>
            <a:r>
              <a:rPr lang="en-US"/>
              <a:t>Fourth level</a:t>
            </a:r>
          </a:p>
          <a:p>
            <a:pPr marL="0" marR="0" lvl="4" indent="0" algn="l" defTabSz="342892" rtl="0" eaLnBrk="1" fontAlgn="auto" latinLnBrk="0" hangingPunct="1">
              <a:lnSpc>
                <a:spcPct val="100000"/>
              </a:lnSpc>
              <a:spcBef>
                <a:spcPts val="825"/>
              </a:spcBef>
              <a:spcAft>
                <a:spcPts val="0"/>
              </a:spcAft>
              <a:buClrTx/>
              <a:buSzTx/>
              <a:buFont typeface="Arial"/>
              <a:buNone/>
              <a:tabLst>
                <a:tab pos="3017445" algn="r"/>
              </a:tabLst>
              <a:defRPr/>
            </a:pPr>
            <a:r>
              <a:rPr lang="en-US"/>
              <a:t>Fifth level</a:t>
            </a:r>
            <a:endParaRPr lang="en-US" dirty="0"/>
          </a:p>
        </p:txBody>
      </p:sp>
    </p:spTree>
    <p:extLst>
      <p:ext uri="{BB962C8B-B14F-4D97-AF65-F5344CB8AC3E}">
        <p14:creationId xmlns:p14="http://schemas.microsoft.com/office/powerpoint/2010/main" val="176840065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171450" y="210314"/>
            <a:ext cx="3086100" cy="1003807"/>
          </a:xfrm>
        </p:spPr>
        <p:txBody>
          <a:bodyPr/>
          <a:lstStyle>
            <a:lvl1pPr>
              <a:defRPr sz="1200">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t>IBM Cloud / Sep 19 2018 / © 2018 IBM Corporation</a:t>
            </a:r>
            <a:endParaRPr lang="en-US"/>
          </a:p>
        </p:txBody>
      </p:sp>
      <p:sp>
        <p:nvSpPr>
          <p:cNvPr id="8" name="Text Placeholder 7"/>
          <p:cNvSpPr>
            <a:spLocks noGrp="1"/>
          </p:cNvSpPr>
          <p:nvPr>
            <p:ph type="body" sz="quarter" idx="12"/>
          </p:nvPr>
        </p:nvSpPr>
        <p:spPr>
          <a:xfrm>
            <a:off x="171450" y="1511555"/>
            <a:ext cx="3086100" cy="3108960"/>
          </a:xfrm>
        </p:spPr>
        <p:txBody>
          <a:bodyPr/>
          <a:lstStyle>
            <a:lvl1pPr>
              <a:lnSpc>
                <a:spcPct val="90000"/>
              </a:lnSpc>
              <a:spcBef>
                <a:spcPts val="0"/>
              </a:spcBef>
              <a:defRPr sz="7200" b="1"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95811796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171450" y="210314"/>
            <a:ext cx="3086100" cy="1003807"/>
          </a:xfrm>
        </p:spPr>
        <p:txBody>
          <a:bodyPr/>
          <a:lstStyle>
            <a:lvl1pPr>
              <a:defRPr sz="1200">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t>IBM Cloud / Sep 19 2018 / © 2018 IBM Corporation</a:t>
            </a:r>
            <a:endParaRPr lang="en-US"/>
          </a:p>
        </p:txBody>
      </p:sp>
      <p:sp>
        <p:nvSpPr>
          <p:cNvPr id="8" name="Text Placeholder 7"/>
          <p:cNvSpPr>
            <a:spLocks noGrp="1"/>
          </p:cNvSpPr>
          <p:nvPr>
            <p:ph type="body" sz="quarter" idx="12"/>
          </p:nvPr>
        </p:nvSpPr>
        <p:spPr>
          <a:xfrm>
            <a:off x="171450" y="1511555"/>
            <a:ext cx="3086100" cy="3108960"/>
          </a:xfrm>
        </p:spPr>
        <p:txBody>
          <a:bodyPr/>
          <a:lstStyle>
            <a:lvl1pPr>
              <a:lnSpc>
                <a:spcPct val="90000"/>
              </a:lnSpc>
              <a:spcBef>
                <a:spcPts val="0"/>
              </a:spcBef>
              <a:defRPr sz="7200" b="1" baseline="0">
                <a:solidFill>
                  <a:schemeClr val="tx1"/>
                </a:solidFill>
              </a:defRPr>
            </a:lvl1pPr>
          </a:lstStyle>
          <a:p>
            <a:pPr lvl="0"/>
            <a:r>
              <a:rPr lang="en-US"/>
              <a:t>Click to edit Master text styles</a:t>
            </a:r>
          </a:p>
        </p:txBody>
      </p:sp>
      <p:sp>
        <p:nvSpPr>
          <p:cNvPr id="6" name="Picture Placeholder 5"/>
          <p:cNvSpPr>
            <a:spLocks noGrp="1"/>
          </p:cNvSpPr>
          <p:nvPr>
            <p:ph type="pic" sz="quarter" idx="13"/>
          </p:nvPr>
        </p:nvSpPr>
        <p:spPr>
          <a:xfrm>
            <a:off x="3429000" y="0"/>
            <a:ext cx="3429000" cy="5143500"/>
          </a:xfrm>
        </p:spPr>
        <p:txBody>
          <a:bodyPr/>
          <a:lstStyle>
            <a:lvl1pPr>
              <a:defRPr>
                <a:solidFill>
                  <a:schemeClr val="tx1"/>
                </a:solidFill>
              </a:defRPr>
            </a:lvl1pPr>
          </a:lstStyle>
          <a:p>
            <a:r>
              <a:rPr lang="en-US"/>
              <a:t>Drag picture to placeholder or click icon to add</a:t>
            </a:r>
          </a:p>
        </p:txBody>
      </p:sp>
    </p:spTree>
    <p:extLst>
      <p:ext uri="{BB962C8B-B14F-4D97-AF65-F5344CB8AC3E}">
        <p14:creationId xmlns:p14="http://schemas.microsoft.com/office/powerpoint/2010/main" val="55379205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171450" y="265178"/>
            <a:ext cx="6515100" cy="4473575"/>
          </a:xfrm>
        </p:spPr>
        <p:txBody>
          <a:bodyPr/>
          <a:lstStyle>
            <a:lvl1pPr>
              <a:lnSpc>
                <a:spcPct val="90000"/>
              </a:lnSpc>
              <a:defRPr sz="7200" b="1"/>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Sep 19 2018 / © 2018 IBM Corporation</a:t>
            </a:r>
            <a:endParaRPr lang="en-US"/>
          </a:p>
        </p:txBody>
      </p:sp>
    </p:spTree>
    <p:extLst>
      <p:ext uri="{BB962C8B-B14F-4D97-AF65-F5344CB8AC3E}">
        <p14:creationId xmlns:p14="http://schemas.microsoft.com/office/powerpoint/2010/main" val="19899739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70"/>
            <a:ext cx="3890597" cy="4520805"/>
          </a:xfrm>
        </p:spPr>
        <p:txBody>
          <a:bodyPr/>
          <a:lstStyle>
            <a:lvl1pPr marL="88104" indent="-88104">
              <a:tabLst/>
              <a:defRPr>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t>IBM Cloud / Sep 19 2018 / © 2018 IBM Corporation</a:t>
            </a:r>
            <a:endParaRPr lang="en-US"/>
          </a:p>
        </p:txBody>
      </p:sp>
    </p:spTree>
    <p:extLst>
      <p:ext uri="{BB962C8B-B14F-4D97-AF65-F5344CB8AC3E}">
        <p14:creationId xmlns:p14="http://schemas.microsoft.com/office/powerpoint/2010/main" val="59806955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171450" y="411480"/>
            <a:ext cx="3086100" cy="432805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Sep 19 2018 / © 2018 IBM Corporation</a:t>
            </a:r>
            <a:endParaRPr lang="en-US"/>
          </a:p>
        </p:txBody>
      </p:sp>
      <p:sp>
        <p:nvSpPr>
          <p:cNvPr id="6" name="Text Placeholder 5"/>
          <p:cNvSpPr>
            <a:spLocks noGrp="1"/>
          </p:cNvSpPr>
          <p:nvPr>
            <p:ph type="body" sz="quarter" idx="12"/>
          </p:nvPr>
        </p:nvSpPr>
        <p:spPr>
          <a:xfrm>
            <a:off x="3600450" y="493776"/>
            <a:ext cx="3086100" cy="4199730"/>
          </a:xfrm>
        </p:spPr>
        <p:txBody>
          <a:bodyPr/>
          <a:lstStyle>
            <a:lvl1pPr>
              <a:spcBef>
                <a:spcPts val="825"/>
              </a:spcBef>
              <a:spcAft>
                <a:spcPts val="0"/>
              </a:spcAft>
              <a:defRPr/>
            </a:lvl1pPr>
            <a:lvl2pPr>
              <a:spcBef>
                <a:spcPts val="825"/>
              </a:spcBef>
              <a:defRPr/>
            </a:lvl2pPr>
            <a:lvl3pPr>
              <a:spcBef>
                <a:spcPts val="825"/>
              </a:spcBef>
              <a:defRPr/>
            </a:lvl3pPr>
            <a:lvl4pPr>
              <a:spcBef>
                <a:spcPts val="825"/>
              </a:spcBef>
              <a:defRPr/>
            </a:lvl4pPr>
            <a:lvl5pPr>
              <a:spcBef>
                <a:spcPts val="825"/>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171450" y="200565"/>
            <a:ext cx="3086100" cy="300037"/>
          </a:xfrm>
        </p:spPr>
        <p:txBody>
          <a:bodyPr/>
          <a:lstStyle>
            <a:lvl1pPr>
              <a:defRPr sz="825"/>
            </a:lvl1pPr>
          </a:lstStyle>
          <a:p>
            <a:pPr lvl="0"/>
            <a:r>
              <a:rPr lang="en-US"/>
              <a:t>Click to edit Master text styles</a:t>
            </a:r>
          </a:p>
        </p:txBody>
      </p:sp>
    </p:spTree>
    <p:extLst>
      <p:ext uri="{BB962C8B-B14F-4D97-AF65-F5344CB8AC3E}">
        <p14:creationId xmlns:p14="http://schemas.microsoft.com/office/powerpoint/2010/main" val="212329007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9593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Sep 19 2018 / © 2018 IBM Corporation</a:t>
            </a:r>
            <a:endParaRPr lang="en-US"/>
          </a:p>
        </p:txBody>
      </p:sp>
      <p:sp>
        <p:nvSpPr>
          <p:cNvPr id="8" name="Text Placeholder 7"/>
          <p:cNvSpPr>
            <a:spLocks noGrp="1"/>
          </p:cNvSpPr>
          <p:nvPr>
            <p:ph type="body" sz="quarter" idx="12"/>
          </p:nvPr>
        </p:nvSpPr>
        <p:spPr>
          <a:xfrm>
            <a:off x="171450" y="1124714"/>
            <a:ext cx="3086100" cy="3585845"/>
          </a:xfrm>
        </p:spPr>
        <p:txBody>
          <a:bodyPr/>
          <a:lstStyle>
            <a:lvl1pPr>
              <a:spcBef>
                <a:spcPts val="0"/>
              </a:spcBef>
              <a:defRPr sz="105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3"/>
          </p:nvPr>
        </p:nvSpPr>
        <p:spPr>
          <a:xfrm>
            <a:off x="3600450" y="1124714"/>
            <a:ext cx="3086100" cy="3585845"/>
          </a:xfrm>
        </p:spPr>
        <p:txBody>
          <a:bodyPr/>
          <a:lstStyle>
            <a:lvl1pPr>
              <a:spcBef>
                <a:spcPts val="0"/>
              </a:spcBef>
              <a:defRPr sz="105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751941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171450" y="411480"/>
            <a:ext cx="48006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Sep 19 2018 / © 2018 IBM Corporation</a:t>
            </a:r>
            <a:endParaRPr lang="en-US"/>
          </a:p>
        </p:txBody>
      </p:sp>
      <p:sp>
        <p:nvSpPr>
          <p:cNvPr id="6" name="Text Placeholder 5"/>
          <p:cNvSpPr>
            <a:spLocks noGrp="1"/>
          </p:cNvSpPr>
          <p:nvPr>
            <p:ph type="body" sz="quarter" idx="12"/>
          </p:nvPr>
        </p:nvSpPr>
        <p:spPr>
          <a:xfrm>
            <a:off x="3600450" y="1093470"/>
            <a:ext cx="3086100" cy="3589656"/>
          </a:xfrm>
        </p:spPr>
        <p:txBody>
          <a:bodyPr/>
          <a:lstStyle>
            <a:lvl1pPr>
              <a:defRPr sz="1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171450" y="201170"/>
            <a:ext cx="3086100" cy="300037"/>
          </a:xfrm>
        </p:spPr>
        <p:txBody>
          <a:bodyPr/>
          <a:lstStyle>
            <a:lvl1pPr>
              <a:defRPr sz="825"/>
            </a:lvl1pPr>
          </a:lstStyle>
          <a:p>
            <a:pPr lvl="0"/>
            <a:r>
              <a:rPr lang="en-US"/>
              <a:t>Click to edit Master text styles</a:t>
            </a:r>
          </a:p>
        </p:txBody>
      </p:sp>
      <p:sp>
        <p:nvSpPr>
          <p:cNvPr id="7" name="Text Placeholder 6"/>
          <p:cNvSpPr>
            <a:spLocks noGrp="1"/>
          </p:cNvSpPr>
          <p:nvPr>
            <p:ph type="body" sz="quarter" idx="14"/>
          </p:nvPr>
        </p:nvSpPr>
        <p:spPr>
          <a:xfrm>
            <a:off x="171450" y="1093472"/>
            <a:ext cx="3086100" cy="3589655"/>
          </a:xfrm>
        </p:spPr>
        <p:txBody>
          <a:bodyPr/>
          <a:lstStyle>
            <a:lvl1pPr>
              <a:defRPr sz="1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457468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boxes on the right">
    <p:spTree>
      <p:nvGrpSpPr>
        <p:cNvPr id="1" name=""/>
        <p:cNvGrpSpPr/>
        <p:nvPr/>
      </p:nvGrpSpPr>
      <p:grpSpPr>
        <a:xfrm>
          <a:off x="0" y="0"/>
          <a:ext cx="0" cy="0"/>
          <a:chOff x="0" y="0"/>
          <a:chExt cx="0" cy="0"/>
        </a:xfrm>
      </p:grpSpPr>
      <p:sp>
        <p:nvSpPr>
          <p:cNvPr id="16" name="Footer Placeholder 3"/>
          <p:cNvSpPr>
            <a:spLocks noGrp="1"/>
          </p:cNvSpPr>
          <p:nvPr>
            <p:ph type="ftr" sz="quarter" idx="11"/>
          </p:nvPr>
        </p:nvSpPr>
        <p:spPr>
          <a:xfrm>
            <a:off x="171450" y="4895060"/>
            <a:ext cx="4800600" cy="137160"/>
          </a:xfrm>
        </p:spPr>
        <p:txBody>
          <a:body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sp>
        <p:nvSpPr>
          <p:cNvPr id="17" name="Title 1"/>
          <p:cNvSpPr>
            <a:spLocks noGrp="1"/>
          </p:cNvSpPr>
          <p:nvPr>
            <p:ph type="title"/>
          </p:nvPr>
        </p:nvSpPr>
        <p:spPr>
          <a:xfrm>
            <a:off x="171450" y="228600"/>
            <a:ext cx="3086100" cy="381000"/>
          </a:xfrm>
        </p:spPr>
        <p:txBody>
          <a:bodyPr/>
          <a:lstStyle/>
          <a:p>
            <a:r>
              <a:rPr lang="en-US"/>
              <a:t>Click to edit Master title style</a:t>
            </a:r>
            <a:endParaRPr lang="en-US" dirty="0"/>
          </a:p>
        </p:txBody>
      </p:sp>
      <p:sp>
        <p:nvSpPr>
          <p:cNvPr id="3" name="Text Placeholder 2"/>
          <p:cNvSpPr>
            <a:spLocks noGrp="1"/>
          </p:cNvSpPr>
          <p:nvPr>
            <p:ph type="body" sz="quarter" idx="19"/>
          </p:nvPr>
        </p:nvSpPr>
        <p:spPr>
          <a:xfrm>
            <a:off x="3429000" y="1"/>
            <a:ext cx="1714500" cy="2574036"/>
          </a:xfrm>
          <a:solidFill>
            <a:srgbClr val="001690"/>
          </a:solidFill>
        </p:spPr>
        <p:txBody>
          <a:bodyPr lIns="182880" tIns="228600" rIns="182880" bIns="228600"/>
          <a:lstStyle>
            <a:lvl1pPr>
              <a:defRPr b="1">
                <a:latin typeface="IBM Plex Sans SemiBold"/>
                <a:cs typeface="IBM Plex Sans SemiBold"/>
              </a:defRPr>
            </a:lvl1pPr>
            <a:lvl2pPr marL="0" indent="0">
              <a:buNone/>
              <a:defRPr sz="900">
                <a:latin typeface="IBM Plex Sans Light"/>
                <a:cs typeface="IBM Plex Sans Light"/>
              </a:defRPr>
            </a:lvl2pPr>
            <a:lvl3pPr marL="89297" indent="-89297">
              <a:defRPr sz="900">
                <a:latin typeface="IBM Plex Sans Light"/>
                <a:cs typeface="IBM Plex Sans Light"/>
              </a:defRPr>
            </a:lvl3pPr>
            <a:lvl4pPr>
              <a:defRPr sz="900">
                <a:latin typeface="IBM Plex Sans Light"/>
                <a:cs typeface="IBM Plex Sans Light"/>
              </a:defRPr>
            </a:lvl4pPr>
            <a:lvl5pPr>
              <a:defRPr sz="900">
                <a:latin typeface="IBM Plex Sans Light"/>
                <a:cs typeface="IBM Plex Sans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p:cNvSpPr>
            <a:spLocks noGrp="1"/>
          </p:cNvSpPr>
          <p:nvPr>
            <p:ph type="body" sz="quarter" idx="20"/>
          </p:nvPr>
        </p:nvSpPr>
        <p:spPr>
          <a:xfrm>
            <a:off x="5143500" y="1"/>
            <a:ext cx="1714500" cy="2574036"/>
          </a:xfrm>
          <a:solidFill>
            <a:srgbClr val="0064FF"/>
          </a:solidFill>
        </p:spPr>
        <p:txBody>
          <a:bodyPr lIns="182880" tIns="228600" rIns="182880" bIns="228600"/>
          <a:lstStyle>
            <a:lvl1pPr>
              <a:defRPr b="1">
                <a:latin typeface="IBM Plex Sans SemiBold"/>
                <a:cs typeface="IBM Plex Sans SemiBold"/>
              </a:defRPr>
            </a:lvl1pPr>
            <a:lvl2pPr marL="0" indent="0">
              <a:buNone/>
              <a:defRPr sz="900">
                <a:latin typeface="IBM Plex Sans Light"/>
                <a:cs typeface="IBM Plex Sans Light"/>
              </a:defRPr>
            </a:lvl2pPr>
            <a:lvl3pPr marL="89297" indent="-89297">
              <a:defRPr sz="900">
                <a:latin typeface="IBM Plex Sans Light"/>
                <a:cs typeface="IBM Plex Sans Light"/>
              </a:defRPr>
            </a:lvl3pPr>
            <a:lvl4pPr>
              <a:defRPr sz="900">
                <a:latin typeface="IBM Plex Sans Light"/>
                <a:cs typeface="IBM Plex Sans Light"/>
              </a:defRPr>
            </a:lvl4pPr>
            <a:lvl5pPr>
              <a:defRPr sz="900">
                <a:latin typeface="IBM Plex Sans Light"/>
                <a:cs typeface="IBM Plex Sans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sz="quarter" idx="21"/>
          </p:nvPr>
        </p:nvSpPr>
        <p:spPr>
          <a:xfrm>
            <a:off x="3429000" y="2571750"/>
            <a:ext cx="1714500" cy="2574036"/>
          </a:xfrm>
          <a:solidFill>
            <a:srgbClr val="0064FF"/>
          </a:solidFill>
        </p:spPr>
        <p:txBody>
          <a:bodyPr lIns="182880" tIns="228600" rIns="182880" bIns="228600"/>
          <a:lstStyle>
            <a:lvl1pPr>
              <a:defRPr b="1">
                <a:latin typeface="IBM Plex Sans SemiBold"/>
                <a:cs typeface="IBM Plex Sans SemiBold"/>
              </a:defRPr>
            </a:lvl1pPr>
            <a:lvl2pPr marL="0" indent="0">
              <a:buNone/>
              <a:defRPr sz="900">
                <a:latin typeface="IBM Plex Sans Light"/>
                <a:cs typeface="IBM Plex Sans Light"/>
              </a:defRPr>
            </a:lvl2pPr>
            <a:lvl3pPr marL="89297" indent="-89297">
              <a:defRPr sz="900">
                <a:latin typeface="IBM Plex Sans Light"/>
                <a:cs typeface="IBM Plex Sans Light"/>
              </a:defRPr>
            </a:lvl3pPr>
            <a:lvl4pPr>
              <a:defRPr sz="900">
                <a:latin typeface="IBM Plex Sans Light"/>
                <a:cs typeface="IBM Plex Sans Light"/>
              </a:defRPr>
            </a:lvl4pPr>
            <a:lvl5pPr>
              <a:defRPr sz="900">
                <a:latin typeface="IBM Plex Sans Light"/>
                <a:cs typeface="IBM Plex Sans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sz="quarter" idx="22"/>
          </p:nvPr>
        </p:nvSpPr>
        <p:spPr>
          <a:xfrm>
            <a:off x="5143500" y="2571750"/>
            <a:ext cx="1714500" cy="2574036"/>
          </a:xfrm>
          <a:solidFill>
            <a:srgbClr val="001690"/>
          </a:solidFill>
        </p:spPr>
        <p:txBody>
          <a:bodyPr lIns="182880" tIns="228600" rIns="182880" bIns="228600"/>
          <a:lstStyle>
            <a:lvl1pPr>
              <a:defRPr b="1">
                <a:latin typeface="IBM Plex Sans SemiBold"/>
                <a:cs typeface="IBM Plex Sans SemiBold"/>
              </a:defRPr>
            </a:lvl1pPr>
            <a:lvl2pPr marL="0" indent="0">
              <a:buNone/>
              <a:defRPr sz="900">
                <a:latin typeface="IBM Plex Sans Light"/>
                <a:cs typeface="IBM Plex Sans Light"/>
              </a:defRPr>
            </a:lvl2pPr>
            <a:lvl3pPr marL="89297" indent="-89297">
              <a:defRPr sz="900">
                <a:latin typeface="IBM Plex Sans Light"/>
                <a:cs typeface="IBM Plex Sans Light"/>
              </a:defRPr>
            </a:lvl3pPr>
            <a:lvl4pPr>
              <a:defRPr sz="900">
                <a:latin typeface="IBM Plex Sans Light"/>
                <a:cs typeface="IBM Plex Sans Light"/>
              </a:defRPr>
            </a:lvl4pPr>
            <a:lvl5pPr>
              <a:defRPr sz="900">
                <a:latin typeface="IBM Plex Sans Light"/>
                <a:cs typeface="IBM Plex Sans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23"/>
          </p:nvPr>
        </p:nvSpPr>
        <p:spPr>
          <a:xfrm>
            <a:off x="171450" y="753006"/>
            <a:ext cx="3086100" cy="1076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hlinkClick r:id="rId2" action="ppaction://hlinksldjump"/>
            <a:extLst>
              <a:ext uri="{FF2B5EF4-FFF2-40B4-BE49-F238E27FC236}">
                <a16:creationId xmlns:a16="http://schemas.microsoft.com/office/drawing/2014/main" id="{A22C3559-CDFA-844D-AD92-8BABF48DDB36}"/>
              </a:ext>
            </a:extLst>
          </p:cNvPr>
          <p:cNvPicPr>
            <a:picLocks noChangeAspect="1"/>
          </p:cNvPicPr>
          <p:nvPr userDrawn="1"/>
        </p:nvPicPr>
        <p:blipFill>
          <a:blip r:embed="rId3"/>
          <a:stretch>
            <a:fillRect/>
          </a:stretch>
        </p:blipFill>
        <p:spPr>
          <a:xfrm>
            <a:off x="6769143" y="5025025"/>
            <a:ext cx="52924" cy="70565"/>
          </a:xfrm>
          <a:prstGeom prst="rect">
            <a:avLst/>
          </a:prstGeom>
        </p:spPr>
      </p:pic>
    </p:spTree>
    <p:extLst>
      <p:ext uri="{BB962C8B-B14F-4D97-AF65-F5344CB8AC3E}">
        <p14:creationId xmlns:p14="http://schemas.microsoft.com/office/powerpoint/2010/main" val="184626657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Sep 19 2018 / © 2018 IBM Corporation</a:t>
            </a:r>
            <a:endParaRPr lang="en-US"/>
          </a:p>
        </p:txBody>
      </p:sp>
      <p:sp>
        <p:nvSpPr>
          <p:cNvPr id="6" name="Content Placeholder 5"/>
          <p:cNvSpPr>
            <a:spLocks noGrp="1"/>
          </p:cNvSpPr>
          <p:nvPr>
            <p:ph sz="quarter" idx="12"/>
          </p:nvPr>
        </p:nvSpPr>
        <p:spPr>
          <a:xfrm>
            <a:off x="171450" y="995520"/>
            <a:ext cx="3086100" cy="3687607"/>
          </a:xfrm>
        </p:spPr>
        <p:txBody>
          <a:bodyPr/>
          <a:lstStyle>
            <a:lvl1pPr>
              <a:defRPr sz="1800"/>
            </a:lvl1pPr>
          </a:lstStyle>
          <a:p>
            <a:pPr lvl="0"/>
            <a:r>
              <a:rPr lang="en-US"/>
              <a:t>Click to edit Master text styles</a:t>
            </a:r>
          </a:p>
        </p:txBody>
      </p:sp>
      <p:sp>
        <p:nvSpPr>
          <p:cNvPr id="8" name="Content Placeholder 7"/>
          <p:cNvSpPr>
            <a:spLocks noGrp="1"/>
          </p:cNvSpPr>
          <p:nvPr>
            <p:ph sz="quarter" idx="13"/>
          </p:nvPr>
        </p:nvSpPr>
        <p:spPr>
          <a:xfrm>
            <a:off x="3600450" y="1116650"/>
            <a:ext cx="3086100" cy="3566477"/>
          </a:xfrm>
        </p:spPr>
        <p:txBody>
          <a:bodyPr/>
          <a:lstStyle>
            <a:lvl1pPr>
              <a:defRPr sz="1050"/>
            </a:lvl1pPr>
            <a:lvl2pPr>
              <a:defRPr sz="105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9961229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171450" y="411480"/>
            <a:ext cx="48006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Sep 19 2018 / © 2018 IBM Corporation</a:t>
            </a:r>
            <a:endParaRPr lang="en-US"/>
          </a:p>
        </p:txBody>
      </p:sp>
      <p:sp>
        <p:nvSpPr>
          <p:cNvPr id="6" name="Text Placeholder 5"/>
          <p:cNvSpPr>
            <a:spLocks noGrp="1"/>
          </p:cNvSpPr>
          <p:nvPr>
            <p:ph type="body" sz="quarter" idx="12"/>
          </p:nvPr>
        </p:nvSpPr>
        <p:spPr>
          <a:xfrm>
            <a:off x="3600450" y="1093471"/>
            <a:ext cx="1371600" cy="358965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171450" y="201170"/>
            <a:ext cx="3086100" cy="300037"/>
          </a:xfrm>
        </p:spPr>
        <p:txBody>
          <a:bodyPr/>
          <a:lstStyle>
            <a:lvl1pPr>
              <a:defRPr sz="825"/>
            </a:lvl1pPr>
          </a:lstStyle>
          <a:p>
            <a:pPr lvl="0"/>
            <a:r>
              <a:rPr lang="en-US"/>
              <a:t>Click to edit Master text styles</a:t>
            </a:r>
          </a:p>
        </p:txBody>
      </p:sp>
      <p:sp>
        <p:nvSpPr>
          <p:cNvPr id="7" name="Text Placeholder 6"/>
          <p:cNvSpPr>
            <a:spLocks noGrp="1"/>
          </p:cNvSpPr>
          <p:nvPr>
            <p:ph type="body" sz="quarter" idx="14"/>
          </p:nvPr>
        </p:nvSpPr>
        <p:spPr>
          <a:xfrm>
            <a:off x="171450" y="1093471"/>
            <a:ext cx="1371600" cy="3589655"/>
          </a:xfrm>
        </p:spPr>
        <p:txBody>
          <a:bodyPr/>
          <a:lstStyle>
            <a:lvl1pPr>
              <a:spcBef>
                <a:spcPts val="825"/>
              </a:spcBef>
              <a:defRPr sz="1200"/>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1885950" y="1093471"/>
            <a:ext cx="1371600" cy="358965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5314950" y="1093471"/>
            <a:ext cx="1371600" cy="358965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903284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2" name="Title 1"/>
          <p:cNvSpPr>
            <a:spLocks noGrp="1"/>
          </p:cNvSpPr>
          <p:nvPr>
            <p:ph type="title"/>
          </p:nvPr>
        </p:nvSpPr>
        <p:spPr>
          <a:xfrm>
            <a:off x="171450" y="411480"/>
            <a:ext cx="30861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Sep 19 2018 / © 2018 IBM Corporation</a:t>
            </a:r>
            <a:endParaRPr lang="en-US"/>
          </a:p>
        </p:txBody>
      </p:sp>
      <p:sp>
        <p:nvSpPr>
          <p:cNvPr id="12" name="Text Placeholder 11"/>
          <p:cNvSpPr>
            <a:spLocks noGrp="1"/>
          </p:cNvSpPr>
          <p:nvPr>
            <p:ph type="body" sz="quarter" idx="13"/>
          </p:nvPr>
        </p:nvSpPr>
        <p:spPr>
          <a:xfrm>
            <a:off x="171450" y="201170"/>
            <a:ext cx="3086100" cy="300037"/>
          </a:xfrm>
        </p:spPr>
        <p:txBody>
          <a:bodyPr/>
          <a:lstStyle>
            <a:lvl1pPr>
              <a:defRPr sz="825"/>
            </a:lvl1pPr>
          </a:lstStyle>
          <a:p>
            <a:pPr lvl="0"/>
            <a:r>
              <a:rPr lang="en-US"/>
              <a:t>Click to edit Master text styles</a:t>
            </a:r>
          </a:p>
        </p:txBody>
      </p:sp>
      <p:sp>
        <p:nvSpPr>
          <p:cNvPr id="7" name="Text Placeholder 6"/>
          <p:cNvSpPr>
            <a:spLocks noGrp="1"/>
          </p:cNvSpPr>
          <p:nvPr>
            <p:ph type="body" sz="quarter" idx="14"/>
          </p:nvPr>
        </p:nvSpPr>
        <p:spPr>
          <a:xfrm>
            <a:off x="171450" y="1097282"/>
            <a:ext cx="3086100" cy="3585845"/>
          </a:xfrm>
        </p:spPr>
        <p:txBody>
          <a:bodyPr/>
          <a:lstStyle>
            <a:lvl1pPr>
              <a:defRPr sz="1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5"/>
          </p:nvPr>
        </p:nvSpPr>
        <p:spPr>
          <a:xfrm>
            <a:off x="3429000" y="0"/>
            <a:ext cx="3429000" cy="5143500"/>
          </a:xfrm>
        </p:spPr>
        <p:txBody>
          <a:bodyPr/>
          <a:lstStyle/>
          <a:p>
            <a:r>
              <a:rPr lang="en-US"/>
              <a:t>Drag picture to placeholder or click icon to add</a:t>
            </a:r>
          </a:p>
        </p:txBody>
      </p:sp>
    </p:spTree>
    <p:extLst>
      <p:ext uri="{BB962C8B-B14F-4D97-AF65-F5344CB8AC3E}">
        <p14:creationId xmlns:p14="http://schemas.microsoft.com/office/powerpoint/2010/main" val="88333614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Sep 19 2018 / © 2018 IBM Corporation</a:t>
            </a:r>
            <a:endParaRPr lang="en-US"/>
          </a:p>
        </p:txBody>
      </p:sp>
      <p:sp>
        <p:nvSpPr>
          <p:cNvPr id="7" name="Text Placeholder 6"/>
          <p:cNvSpPr>
            <a:spLocks noGrp="1"/>
          </p:cNvSpPr>
          <p:nvPr>
            <p:ph type="body" sz="quarter" idx="14"/>
          </p:nvPr>
        </p:nvSpPr>
        <p:spPr>
          <a:xfrm>
            <a:off x="171450" y="1097281"/>
            <a:ext cx="1371600" cy="3585845"/>
          </a:xfrm>
        </p:spPr>
        <p:txBody>
          <a:bodyPr/>
          <a:lstStyle>
            <a:lvl1pPr>
              <a:spcBef>
                <a:spcPts val="825"/>
              </a:spcBef>
              <a:defRPr sz="1200"/>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1885950" y="1097281"/>
            <a:ext cx="1371600" cy="358584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6"/>
          </p:nvPr>
        </p:nvSpPr>
        <p:spPr>
          <a:xfrm>
            <a:off x="3429000" y="0"/>
            <a:ext cx="3429000" cy="5143500"/>
          </a:xfrm>
        </p:spPr>
        <p:txBody>
          <a:bodyPr/>
          <a:lstStyle/>
          <a:p>
            <a:r>
              <a:rPr lang="en-US"/>
              <a:t>Drag picture to placeholder or click icon to add</a:t>
            </a:r>
          </a:p>
        </p:txBody>
      </p:sp>
    </p:spTree>
    <p:extLst>
      <p:ext uri="{BB962C8B-B14F-4D97-AF65-F5344CB8AC3E}">
        <p14:creationId xmlns:p14="http://schemas.microsoft.com/office/powerpoint/2010/main" val="34492122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171450" y="1033272"/>
            <a:ext cx="30861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Sep 19 2018 / © 2018 IBM Corporation</a:t>
            </a:r>
            <a:endParaRPr lang="en-US"/>
          </a:p>
        </p:txBody>
      </p:sp>
      <p:sp>
        <p:nvSpPr>
          <p:cNvPr id="6" name="Text Placeholder 5"/>
          <p:cNvSpPr>
            <a:spLocks noGrp="1"/>
          </p:cNvSpPr>
          <p:nvPr>
            <p:ph type="body" sz="quarter" idx="12"/>
          </p:nvPr>
        </p:nvSpPr>
        <p:spPr>
          <a:xfrm>
            <a:off x="3600450" y="1097282"/>
            <a:ext cx="1371600" cy="350144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171450" y="201170"/>
            <a:ext cx="3086100" cy="300037"/>
          </a:xfrm>
        </p:spPr>
        <p:txBody>
          <a:bodyPr/>
          <a:lstStyle>
            <a:lvl1pPr>
              <a:defRPr sz="825"/>
            </a:lvl1pPr>
          </a:lstStyle>
          <a:p>
            <a:pPr lvl="0"/>
            <a:r>
              <a:rPr lang="en-US"/>
              <a:t>Click to edit Master text styles</a:t>
            </a:r>
          </a:p>
        </p:txBody>
      </p:sp>
      <p:sp>
        <p:nvSpPr>
          <p:cNvPr id="10" name="Text Placeholder 9"/>
          <p:cNvSpPr>
            <a:spLocks noGrp="1"/>
          </p:cNvSpPr>
          <p:nvPr>
            <p:ph type="body" sz="quarter" idx="16"/>
          </p:nvPr>
        </p:nvSpPr>
        <p:spPr>
          <a:xfrm>
            <a:off x="5314950" y="1097282"/>
            <a:ext cx="1371600" cy="350144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177564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3429000" y="0"/>
            <a:ext cx="3429000" cy="5143500"/>
          </a:xfrm>
          <a:prstGeom prst="rect">
            <a:avLst/>
          </a:prstGeom>
          <a:solidFill>
            <a:schemeClr val="tx1"/>
          </a:solidFill>
        </p:spPr>
        <p:txBody>
          <a:bodyPr wrap="square" lIns="0" tIns="0" rIns="0" bIns="0" rtlCol="0" anchor="ctr">
            <a:noAutofit/>
          </a:bodyPr>
          <a:lstStyle/>
          <a:p>
            <a:pPr algn="ctr"/>
            <a:endParaRPr lang="en-US" sz="900" err="1">
              <a:solidFill>
                <a:srgbClr val="FFFFFF"/>
              </a:solidFill>
              <a:latin typeface="Arial"/>
              <a:cs typeface="Arial"/>
            </a:endParaRPr>
          </a:p>
        </p:txBody>
      </p:sp>
      <p:sp>
        <p:nvSpPr>
          <p:cNvPr id="2" name="Title 1"/>
          <p:cNvSpPr>
            <a:spLocks noGrp="1"/>
          </p:cNvSpPr>
          <p:nvPr>
            <p:ph type="title"/>
          </p:nvPr>
        </p:nvSpPr>
        <p:spPr>
          <a:xfrm>
            <a:off x="171450" y="1033272"/>
            <a:ext cx="30861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Sep 19 2018 / © 2018 IBM Corporation</a:t>
            </a:r>
            <a:endParaRPr lang="en-US"/>
          </a:p>
        </p:txBody>
      </p:sp>
      <p:sp>
        <p:nvSpPr>
          <p:cNvPr id="6" name="Text Placeholder 5"/>
          <p:cNvSpPr>
            <a:spLocks noGrp="1"/>
          </p:cNvSpPr>
          <p:nvPr>
            <p:ph type="body" sz="quarter" idx="12"/>
          </p:nvPr>
        </p:nvSpPr>
        <p:spPr>
          <a:xfrm>
            <a:off x="3600450" y="1124714"/>
            <a:ext cx="3086100" cy="3501445"/>
          </a:xfrm>
        </p:spPr>
        <p:txBody>
          <a:bodyPr/>
          <a:lstStyle>
            <a:lvl1pPr>
              <a:defRPr>
                <a:solidFill>
                  <a:schemeClr val="bg2"/>
                </a:solidFill>
              </a:defRPr>
            </a:lvl1pPr>
            <a:lvl2pPr marL="0" indent="0">
              <a:spcBef>
                <a:spcPts val="825"/>
              </a:spcBef>
              <a:buFontTx/>
              <a:buNone/>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171450" y="201170"/>
            <a:ext cx="3086100" cy="300037"/>
          </a:xfrm>
        </p:spPr>
        <p:txBody>
          <a:bodyPr/>
          <a:lstStyle>
            <a:lvl1pPr>
              <a:defRPr sz="825"/>
            </a:lvl1pPr>
          </a:lstStyle>
          <a:p>
            <a:pPr lvl="0"/>
            <a:r>
              <a:rPr lang="en-US"/>
              <a:t>Click to edit Master text styles</a:t>
            </a:r>
          </a:p>
        </p:txBody>
      </p:sp>
    </p:spTree>
    <p:extLst>
      <p:ext uri="{BB962C8B-B14F-4D97-AF65-F5344CB8AC3E}">
        <p14:creationId xmlns:p14="http://schemas.microsoft.com/office/powerpoint/2010/main" val="299984916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70"/>
            <a:ext cx="30861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Sep 19 2018 / © 2018 IBM Corporation</a:t>
            </a:r>
            <a:endParaRPr lang="en-US"/>
          </a:p>
        </p:txBody>
      </p:sp>
      <p:sp>
        <p:nvSpPr>
          <p:cNvPr id="8" name="Picture Placeholder 7"/>
          <p:cNvSpPr>
            <a:spLocks noGrp="1"/>
          </p:cNvSpPr>
          <p:nvPr>
            <p:ph type="pic" sz="quarter" idx="15"/>
          </p:nvPr>
        </p:nvSpPr>
        <p:spPr>
          <a:xfrm>
            <a:off x="3429000" y="0"/>
            <a:ext cx="3429000" cy="5143500"/>
          </a:xfrm>
        </p:spPr>
        <p:txBody>
          <a:bodyPr/>
          <a:lstStyle/>
          <a:p>
            <a:r>
              <a:rPr lang="en-US"/>
              <a:t>Drag picture to placeholder or click icon to add</a:t>
            </a:r>
          </a:p>
        </p:txBody>
      </p:sp>
    </p:spTree>
    <p:extLst>
      <p:ext uri="{BB962C8B-B14F-4D97-AF65-F5344CB8AC3E}">
        <p14:creationId xmlns:p14="http://schemas.microsoft.com/office/powerpoint/2010/main" val="125529441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70"/>
            <a:ext cx="30861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Sep 19 2018 / © 2018 IBM Corporation</a:t>
            </a:r>
            <a:endParaRPr lang="en-US"/>
          </a:p>
        </p:txBody>
      </p:sp>
    </p:spTree>
    <p:extLst>
      <p:ext uri="{BB962C8B-B14F-4D97-AF65-F5344CB8AC3E}">
        <p14:creationId xmlns:p14="http://schemas.microsoft.com/office/powerpoint/2010/main" val="78930412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38100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Sep 19 2018 / © 2018 IBM Corporation</a:t>
            </a:r>
            <a:endParaRPr lang="en-US"/>
          </a:p>
        </p:txBody>
      </p:sp>
    </p:spTree>
    <p:extLst>
      <p:ext uri="{BB962C8B-B14F-4D97-AF65-F5344CB8AC3E}">
        <p14:creationId xmlns:p14="http://schemas.microsoft.com/office/powerpoint/2010/main" val="167490316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3429001" y="2571750"/>
            <a:ext cx="3429000" cy="2571750"/>
          </a:xfrm>
          <a:solidFill>
            <a:schemeClr val="accent2"/>
          </a:solidFill>
        </p:spPr>
        <p:txBody>
          <a:bodyPr lIns="228600" tIns="192024" rIns="228600" bIns="228600"/>
          <a:lstStyle>
            <a:lvl1pPr>
              <a:defRPr sz="1050">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Sep 19 2018 / © 2018 IBM Corporation</a:t>
            </a:r>
            <a:endParaRPr lang="en-US"/>
          </a:p>
        </p:txBody>
      </p:sp>
      <p:sp>
        <p:nvSpPr>
          <p:cNvPr id="12" name="Text Placeholder 11"/>
          <p:cNvSpPr>
            <a:spLocks noGrp="1"/>
          </p:cNvSpPr>
          <p:nvPr>
            <p:ph type="body" sz="quarter" idx="13"/>
          </p:nvPr>
        </p:nvSpPr>
        <p:spPr>
          <a:xfrm>
            <a:off x="171450" y="192025"/>
            <a:ext cx="3086100" cy="300037"/>
          </a:xfrm>
        </p:spPr>
        <p:txBody>
          <a:bodyPr/>
          <a:lstStyle>
            <a:lvl1pPr>
              <a:defRPr sz="1200"/>
            </a:lvl1pPr>
          </a:lstStyle>
          <a:p>
            <a:pPr lvl="0"/>
            <a:r>
              <a:rPr lang="en-US"/>
              <a:t>Click to edit Master text styles</a:t>
            </a:r>
          </a:p>
        </p:txBody>
      </p:sp>
      <p:sp>
        <p:nvSpPr>
          <p:cNvPr id="7" name="Text Placeholder 6"/>
          <p:cNvSpPr>
            <a:spLocks noGrp="1"/>
          </p:cNvSpPr>
          <p:nvPr>
            <p:ph type="body" sz="quarter" idx="14"/>
          </p:nvPr>
        </p:nvSpPr>
        <p:spPr>
          <a:xfrm>
            <a:off x="171450" y="1097282"/>
            <a:ext cx="3086100" cy="3488731"/>
          </a:xfrm>
        </p:spPr>
        <p:txBody>
          <a:bodyPr/>
          <a:lstStyle>
            <a:lvl1pPr>
              <a:defRPr sz="1200"/>
            </a:lvl1pPr>
            <a:lvl2pPr>
              <a:defRPr sz="105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5143500" y="0"/>
            <a:ext cx="1714500" cy="2571750"/>
          </a:xfrm>
          <a:solidFill>
            <a:schemeClr val="bg1"/>
          </a:solidFill>
        </p:spPr>
        <p:txBody>
          <a:bodyPr lIns="228600" tIns="192024" rIns="228600" bIns="228600"/>
          <a:lstStyle>
            <a:lvl1pPr>
              <a:defRPr sz="105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3429000" y="0"/>
            <a:ext cx="1714500" cy="2571750"/>
          </a:xfrm>
          <a:solidFill>
            <a:schemeClr val="accent3"/>
          </a:solidFill>
        </p:spPr>
        <p:txBody>
          <a:bodyPr lIns="228600" tIns="192024" rIns="228600" bIns="228600"/>
          <a:lstStyle>
            <a:lvl1pPr>
              <a:defRPr sz="105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3493016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4 boxes on the right">
    <p:spTree>
      <p:nvGrpSpPr>
        <p:cNvPr id="1" name=""/>
        <p:cNvGrpSpPr/>
        <p:nvPr/>
      </p:nvGrpSpPr>
      <p:grpSpPr>
        <a:xfrm>
          <a:off x="0" y="0"/>
          <a:ext cx="0" cy="0"/>
          <a:chOff x="0" y="0"/>
          <a:chExt cx="0" cy="0"/>
        </a:xfrm>
      </p:grpSpPr>
      <p:sp>
        <p:nvSpPr>
          <p:cNvPr id="16" name="Footer Placeholder 3"/>
          <p:cNvSpPr>
            <a:spLocks noGrp="1"/>
          </p:cNvSpPr>
          <p:nvPr>
            <p:ph type="ftr" sz="quarter" idx="11"/>
          </p:nvPr>
        </p:nvSpPr>
        <p:spPr>
          <a:xfrm>
            <a:off x="171450" y="4895060"/>
            <a:ext cx="4800600" cy="137160"/>
          </a:xfrm>
        </p:spPr>
        <p:txBody>
          <a:body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sp>
        <p:nvSpPr>
          <p:cNvPr id="17" name="Title 1"/>
          <p:cNvSpPr>
            <a:spLocks noGrp="1"/>
          </p:cNvSpPr>
          <p:nvPr>
            <p:ph type="title"/>
          </p:nvPr>
        </p:nvSpPr>
        <p:spPr>
          <a:xfrm>
            <a:off x="171450" y="228600"/>
            <a:ext cx="3086100" cy="381000"/>
          </a:xfrm>
        </p:spPr>
        <p:txBody>
          <a:bodyPr/>
          <a:lstStyle/>
          <a:p>
            <a:r>
              <a:rPr lang="en-US"/>
              <a:t>Click to edit Master title style</a:t>
            </a:r>
            <a:endParaRPr lang="en-US" dirty="0"/>
          </a:p>
        </p:txBody>
      </p:sp>
      <p:sp>
        <p:nvSpPr>
          <p:cNvPr id="3" name="Text Placeholder 2"/>
          <p:cNvSpPr>
            <a:spLocks noGrp="1"/>
          </p:cNvSpPr>
          <p:nvPr>
            <p:ph type="body" sz="quarter" idx="19"/>
          </p:nvPr>
        </p:nvSpPr>
        <p:spPr>
          <a:xfrm>
            <a:off x="3429000" y="1"/>
            <a:ext cx="1714500" cy="1708408"/>
          </a:xfrm>
          <a:solidFill>
            <a:srgbClr val="001690"/>
          </a:solidFill>
        </p:spPr>
        <p:txBody>
          <a:bodyPr lIns="182880" tIns="228600" rIns="182880" bIns="228600"/>
          <a:lstStyle>
            <a:lvl1pPr>
              <a:defRPr b="1">
                <a:latin typeface="IBM Plex Sans SemiBold"/>
                <a:cs typeface="IBM Plex Sans SemiBold"/>
              </a:defRPr>
            </a:lvl1pPr>
            <a:lvl2pPr marL="0" indent="0">
              <a:buNone/>
              <a:defRPr sz="900">
                <a:latin typeface="IBM Plex Sans Light"/>
                <a:cs typeface="IBM Plex Sans Light"/>
              </a:defRPr>
            </a:lvl2pPr>
            <a:lvl3pPr marL="89297" indent="-89297">
              <a:defRPr sz="900">
                <a:latin typeface="IBM Plex Sans Light"/>
                <a:cs typeface="IBM Plex Sans Light"/>
              </a:defRPr>
            </a:lvl3pPr>
            <a:lvl4pPr>
              <a:defRPr sz="900">
                <a:latin typeface="IBM Plex Sans Light"/>
                <a:cs typeface="IBM Plex Sans Light"/>
              </a:defRPr>
            </a:lvl4pPr>
            <a:lvl5pPr>
              <a:defRPr sz="900">
                <a:latin typeface="IBM Plex Sans Light"/>
                <a:cs typeface="IBM Plex Sans Light"/>
              </a:defRPr>
            </a:lvl5pPr>
          </a:lstStyle>
          <a:p>
            <a:pPr lvl="0"/>
            <a:r>
              <a:rPr lang="en-US" dirty="0"/>
              <a:t>Click to edit Master text styles</a:t>
            </a:r>
          </a:p>
          <a:p>
            <a:pPr lvl="1"/>
            <a:r>
              <a:rPr lang="en-US" dirty="0"/>
              <a:t>Second level</a:t>
            </a:r>
          </a:p>
          <a:p>
            <a:pPr lvl="2"/>
            <a:r>
              <a:rPr lang="en-US" dirty="0"/>
              <a:t>Third level</a:t>
            </a:r>
          </a:p>
        </p:txBody>
      </p:sp>
      <p:sp>
        <p:nvSpPr>
          <p:cNvPr id="9" name="Text Placeholder 2"/>
          <p:cNvSpPr>
            <a:spLocks noGrp="1"/>
          </p:cNvSpPr>
          <p:nvPr>
            <p:ph type="body" sz="quarter" idx="20"/>
          </p:nvPr>
        </p:nvSpPr>
        <p:spPr>
          <a:xfrm>
            <a:off x="5143500" y="1"/>
            <a:ext cx="1714500" cy="1708408"/>
          </a:xfrm>
          <a:solidFill>
            <a:srgbClr val="0064FF"/>
          </a:solidFill>
        </p:spPr>
        <p:txBody>
          <a:bodyPr lIns="182880" tIns="228600" rIns="182880" bIns="228600"/>
          <a:lstStyle>
            <a:lvl1pPr>
              <a:defRPr b="1">
                <a:latin typeface="IBM Plex Sans SemiBold"/>
                <a:cs typeface="IBM Plex Sans SemiBold"/>
              </a:defRPr>
            </a:lvl1pPr>
            <a:lvl2pPr marL="0" indent="0">
              <a:buNone/>
              <a:defRPr sz="900">
                <a:latin typeface="IBM Plex Sans Light"/>
                <a:cs typeface="IBM Plex Sans Light"/>
              </a:defRPr>
            </a:lvl2pPr>
            <a:lvl3pPr marL="89297" indent="-89297">
              <a:defRPr sz="900">
                <a:latin typeface="IBM Plex Sans Light"/>
                <a:cs typeface="IBM Plex Sans Light"/>
              </a:defRPr>
            </a:lvl3pPr>
            <a:lvl4pPr>
              <a:defRPr sz="900">
                <a:latin typeface="IBM Plex Sans Light"/>
                <a:cs typeface="IBM Plex Sans Light"/>
              </a:defRPr>
            </a:lvl4pPr>
            <a:lvl5pPr>
              <a:defRPr sz="900">
                <a:latin typeface="IBM Plex Sans Light"/>
                <a:cs typeface="IBM Plex Sans Light"/>
              </a:defRPr>
            </a:lvl5pPr>
          </a:lstStyle>
          <a:p>
            <a:pPr lvl="0"/>
            <a:r>
              <a:rPr lang="en-US" dirty="0"/>
              <a:t>Click to edit Master text styles</a:t>
            </a:r>
          </a:p>
          <a:p>
            <a:pPr lvl="1"/>
            <a:r>
              <a:rPr lang="en-US" dirty="0"/>
              <a:t>Second level</a:t>
            </a:r>
          </a:p>
          <a:p>
            <a:pPr lvl="2"/>
            <a:r>
              <a:rPr lang="en-US" dirty="0"/>
              <a:t>Third level</a:t>
            </a:r>
          </a:p>
        </p:txBody>
      </p:sp>
      <p:sp>
        <p:nvSpPr>
          <p:cNvPr id="4" name="Text Placeholder 3"/>
          <p:cNvSpPr>
            <a:spLocks noGrp="1"/>
          </p:cNvSpPr>
          <p:nvPr>
            <p:ph type="body" sz="quarter" idx="23"/>
          </p:nvPr>
        </p:nvSpPr>
        <p:spPr>
          <a:xfrm>
            <a:off x="171450" y="753006"/>
            <a:ext cx="3086100" cy="1076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p:cNvSpPr>
            <a:spLocks noGrp="1"/>
          </p:cNvSpPr>
          <p:nvPr>
            <p:ph type="body" sz="quarter" idx="24"/>
          </p:nvPr>
        </p:nvSpPr>
        <p:spPr>
          <a:xfrm>
            <a:off x="3429000" y="1708409"/>
            <a:ext cx="1714500" cy="1708408"/>
          </a:xfrm>
          <a:solidFill>
            <a:srgbClr val="0064FF"/>
          </a:solidFill>
        </p:spPr>
        <p:txBody>
          <a:bodyPr lIns="182880" tIns="228600" rIns="182880" bIns="228600"/>
          <a:lstStyle>
            <a:lvl1pPr>
              <a:defRPr b="1">
                <a:latin typeface="IBM Plex Sans SemiBold"/>
                <a:cs typeface="IBM Plex Sans SemiBold"/>
              </a:defRPr>
            </a:lvl1pPr>
            <a:lvl2pPr marL="0" indent="0">
              <a:buNone/>
              <a:defRPr sz="900">
                <a:latin typeface="IBM Plex Sans Light"/>
                <a:cs typeface="IBM Plex Sans Light"/>
              </a:defRPr>
            </a:lvl2pPr>
            <a:lvl3pPr marL="89297" indent="-89297">
              <a:defRPr sz="900">
                <a:latin typeface="IBM Plex Sans Light"/>
                <a:cs typeface="IBM Plex Sans Light"/>
              </a:defRPr>
            </a:lvl3pPr>
            <a:lvl4pPr>
              <a:defRPr sz="900">
                <a:latin typeface="IBM Plex Sans Light"/>
                <a:cs typeface="IBM Plex Sans Light"/>
              </a:defRPr>
            </a:lvl4pPr>
            <a:lvl5pPr>
              <a:defRPr sz="900">
                <a:latin typeface="IBM Plex Sans Light"/>
                <a:cs typeface="IBM Plex Sans Light"/>
              </a:defRPr>
            </a:lvl5pPr>
          </a:lstStyle>
          <a:p>
            <a:pPr lvl="0"/>
            <a:r>
              <a:rPr lang="en-US" dirty="0"/>
              <a:t>Click to edit Master text styles</a:t>
            </a:r>
          </a:p>
          <a:p>
            <a:pPr lvl="1"/>
            <a:r>
              <a:rPr lang="en-US" dirty="0"/>
              <a:t>Second level</a:t>
            </a:r>
          </a:p>
          <a:p>
            <a:pPr lvl="2"/>
            <a:r>
              <a:rPr lang="en-US" dirty="0"/>
              <a:t>Third level</a:t>
            </a:r>
          </a:p>
        </p:txBody>
      </p:sp>
      <p:sp>
        <p:nvSpPr>
          <p:cNvPr id="13" name="Text Placeholder 2"/>
          <p:cNvSpPr>
            <a:spLocks noGrp="1"/>
          </p:cNvSpPr>
          <p:nvPr>
            <p:ph type="body" sz="quarter" idx="25"/>
          </p:nvPr>
        </p:nvSpPr>
        <p:spPr>
          <a:xfrm>
            <a:off x="5143500" y="1708409"/>
            <a:ext cx="1714500" cy="1708408"/>
          </a:xfrm>
          <a:solidFill>
            <a:srgbClr val="001690"/>
          </a:solidFill>
        </p:spPr>
        <p:txBody>
          <a:bodyPr lIns="182880" tIns="228600" rIns="182880" bIns="228600"/>
          <a:lstStyle>
            <a:lvl1pPr>
              <a:defRPr b="1">
                <a:latin typeface="IBM Plex Sans SemiBold"/>
                <a:cs typeface="IBM Plex Sans SemiBold"/>
              </a:defRPr>
            </a:lvl1pPr>
            <a:lvl2pPr marL="0" indent="0">
              <a:buNone/>
              <a:defRPr sz="900">
                <a:latin typeface="IBM Plex Sans Light"/>
                <a:cs typeface="IBM Plex Sans Light"/>
              </a:defRPr>
            </a:lvl2pPr>
            <a:lvl3pPr marL="89297" indent="-89297">
              <a:defRPr sz="900">
                <a:latin typeface="IBM Plex Sans Light"/>
                <a:cs typeface="IBM Plex Sans Light"/>
              </a:defRPr>
            </a:lvl3pPr>
            <a:lvl4pPr>
              <a:defRPr sz="900">
                <a:latin typeface="IBM Plex Sans Light"/>
                <a:cs typeface="IBM Plex Sans Light"/>
              </a:defRPr>
            </a:lvl4pPr>
            <a:lvl5pPr>
              <a:defRPr sz="900">
                <a:latin typeface="IBM Plex Sans Light"/>
                <a:cs typeface="IBM Plex Sans Light"/>
              </a:defRPr>
            </a:lvl5pPr>
          </a:lstStyle>
          <a:p>
            <a:pPr lvl="0"/>
            <a:r>
              <a:rPr lang="en-US" dirty="0"/>
              <a:t>Click to edit Master text styles</a:t>
            </a:r>
          </a:p>
          <a:p>
            <a:pPr lvl="1"/>
            <a:r>
              <a:rPr lang="en-US" dirty="0"/>
              <a:t>Second level</a:t>
            </a:r>
          </a:p>
          <a:p>
            <a:pPr lvl="2"/>
            <a:r>
              <a:rPr lang="en-US" dirty="0"/>
              <a:t>Third level</a:t>
            </a:r>
          </a:p>
        </p:txBody>
      </p:sp>
      <p:sp>
        <p:nvSpPr>
          <p:cNvPr id="15" name="Text Placeholder 2"/>
          <p:cNvSpPr>
            <a:spLocks noGrp="1"/>
          </p:cNvSpPr>
          <p:nvPr>
            <p:ph type="body" sz="quarter" idx="26"/>
          </p:nvPr>
        </p:nvSpPr>
        <p:spPr>
          <a:xfrm>
            <a:off x="3429000" y="3437246"/>
            <a:ext cx="3429000" cy="1708408"/>
          </a:xfrm>
          <a:solidFill>
            <a:srgbClr val="494949"/>
          </a:solidFill>
        </p:spPr>
        <p:txBody>
          <a:bodyPr lIns="182880" tIns="228600" rIns="182880" bIns="228600"/>
          <a:lstStyle>
            <a:lvl1pPr>
              <a:defRPr b="1">
                <a:latin typeface="IBM Plex Sans SemiBold"/>
                <a:cs typeface="IBM Plex Sans SemiBold"/>
              </a:defRPr>
            </a:lvl1pPr>
            <a:lvl2pPr marL="0" indent="0">
              <a:buNone/>
              <a:defRPr sz="900">
                <a:latin typeface="IBM Plex Sans Light"/>
                <a:cs typeface="IBM Plex Sans Light"/>
              </a:defRPr>
            </a:lvl2pPr>
            <a:lvl3pPr marL="89297" indent="-89297">
              <a:defRPr sz="900">
                <a:latin typeface="IBM Plex Sans Light"/>
                <a:cs typeface="IBM Plex Sans Light"/>
              </a:defRPr>
            </a:lvl3pPr>
            <a:lvl4pPr>
              <a:defRPr sz="900">
                <a:latin typeface="IBM Plex Sans Light"/>
                <a:cs typeface="IBM Plex Sans Light"/>
              </a:defRPr>
            </a:lvl4pPr>
            <a:lvl5pPr>
              <a:defRPr sz="900">
                <a:latin typeface="IBM Plex Sans Light"/>
                <a:cs typeface="IBM Plex Sans Light"/>
              </a:defRPr>
            </a:lvl5pPr>
          </a:lstStyle>
          <a:p>
            <a:pPr lvl="0"/>
            <a:r>
              <a:rPr lang="en-US" dirty="0"/>
              <a:t>Click to edit Master text styles</a:t>
            </a:r>
          </a:p>
          <a:p>
            <a:pPr lvl="1"/>
            <a:r>
              <a:rPr lang="en-US" dirty="0"/>
              <a:t>Second level</a:t>
            </a:r>
          </a:p>
          <a:p>
            <a:pPr lvl="2"/>
            <a:r>
              <a:rPr lang="en-US" dirty="0"/>
              <a:t>Third level</a:t>
            </a:r>
          </a:p>
        </p:txBody>
      </p:sp>
      <p:pic>
        <p:nvPicPr>
          <p:cNvPr id="12" name="Picture 11">
            <a:hlinkClick r:id="rId2" action="ppaction://hlinksldjump"/>
            <a:extLst>
              <a:ext uri="{FF2B5EF4-FFF2-40B4-BE49-F238E27FC236}">
                <a16:creationId xmlns:a16="http://schemas.microsoft.com/office/drawing/2014/main" id="{019F1B60-07B0-9145-A610-CB145470DEF0}"/>
              </a:ext>
            </a:extLst>
          </p:cNvPr>
          <p:cNvPicPr>
            <a:picLocks noChangeAspect="1"/>
          </p:cNvPicPr>
          <p:nvPr userDrawn="1"/>
        </p:nvPicPr>
        <p:blipFill>
          <a:blip r:embed="rId3"/>
          <a:stretch>
            <a:fillRect/>
          </a:stretch>
        </p:blipFill>
        <p:spPr>
          <a:xfrm>
            <a:off x="6769143" y="5025025"/>
            <a:ext cx="52924" cy="70565"/>
          </a:xfrm>
          <a:prstGeom prst="rect">
            <a:avLst/>
          </a:prstGeom>
        </p:spPr>
      </p:pic>
    </p:spTree>
    <p:extLst>
      <p:ext uri="{BB962C8B-B14F-4D97-AF65-F5344CB8AC3E}">
        <p14:creationId xmlns:p14="http://schemas.microsoft.com/office/powerpoint/2010/main" val="324204046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3429001" y="2571750"/>
            <a:ext cx="3429000" cy="2571750"/>
          </a:xfrm>
          <a:solidFill>
            <a:schemeClr val="accent3"/>
          </a:solidFill>
        </p:spPr>
        <p:txBody>
          <a:bodyPr lIns="228600" tIns="192024" rIns="228600" bIns="228600"/>
          <a:lstStyle>
            <a:lvl1pPr>
              <a:defRPr sz="105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3429000" cy="2571750"/>
          </a:xfrm>
          <a:solidFill>
            <a:schemeClr val="tx1"/>
          </a:solidFill>
        </p:spPr>
        <p:txBody>
          <a:bodyPr lIns="228600" tIns="192024" rIns="228600" bIns="228600"/>
          <a:lstStyle>
            <a:lvl1pPr>
              <a:defRPr sz="105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IBM Cloud / Sep 19 2018 / © 2018 IBM Corporation</a:t>
            </a:r>
            <a:endParaRPr lang="en-US"/>
          </a:p>
        </p:txBody>
      </p:sp>
      <p:sp>
        <p:nvSpPr>
          <p:cNvPr id="8" name="Content Placeholder 7"/>
          <p:cNvSpPr>
            <a:spLocks noGrp="1"/>
          </p:cNvSpPr>
          <p:nvPr>
            <p:ph sz="quarter" idx="15"/>
          </p:nvPr>
        </p:nvSpPr>
        <p:spPr>
          <a:xfrm>
            <a:off x="5143500" y="0"/>
            <a:ext cx="1714500" cy="2571750"/>
          </a:xfrm>
          <a:solidFill>
            <a:schemeClr val="tx1"/>
          </a:solidFill>
        </p:spPr>
        <p:txBody>
          <a:bodyPr lIns="228600" tIns="192024" rIns="228600" bIns="228600"/>
          <a:lstStyle>
            <a:lvl1pPr>
              <a:defRPr sz="105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3429000" y="0"/>
            <a:ext cx="1714500" cy="2571750"/>
          </a:xfrm>
          <a:solidFill>
            <a:schemeClr val="tx2">
              <a:lumMod val="50000"/>
            </a:schemeClr>
          </a:solidFill>
        </p:spPr>
        <p:txBody>
          <a:bodyPr lIns="228600" tIns="192024" rIns="228600" bIns="228600"/>
          <a:lstStyle>
            <a:lvl1pPr>
              <a:defRPr sz="1050">
                <a:solidFill>
                  <a:schemeClr val="bg2"/>
                </a:solidFill>
              </a:defRPr>
            </a:lvl1pPr>
          </a:lstStyle>
          <a:p>
            <a:pPr lvl="0"/>
            <a:r>
              <a:rPr lang="en-US"/>
              <a:t>Click to edit Master text styles</a:t>
            </a:r>
          </a:p>
        </p:txBody>
      </p:sp>
      <p:sp>
        <p:nvSpPr>
          <p:cNvPr id="6" name="Title 5"/>
          <p:cNvSpPr>
            <a:spLocks noGrp="1"/>
          </p:cNvSpPr>
          <p:nvPr>
            <p:ph type="title"/>
          </p:nvPr>
        </p:nvSpPr>
        <p:spPr>
          <a:xfrm>
            <a:off x="1" y="-1"/>
            <a:ext cx="3428999" cy="257175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70927682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5143499" y="2571750"/>
            <a:ext cx="1714500" cy="2571750"/>
          </a:xfrm>
          <a:solidFill>
            <a:schemeClr val="accent1"/>
          </a:solidFill>
        </p:spPr>
        <p:txBody>
          <a:bodyPr lIns="228600" tIns="192024" rIns="228600" bIns="228600"/>
          <a:lstStyle>
            <a:lvl1pPr>
              <a:defRPr sz="105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1714500" y="2571750"/>
            <a:ext cx="1714500" cy="2571750"/>
          </a:xfrm>
          <a:solidFill>
            <a:schemeClr val="accent3"/>
          </a:solidFill>
        </p:spPr>
        <p:txBody>
          <a:bodyPr lIns="228600" tIns="192024" rIns="228600" bIns="228600"/>
          <a:lstStyle>
            <a:lvl1pPr>
              <a:defRPr sz="1050">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3429002" y="2571750"/>
            <a:ext cx="1714498" cy="2571750"/>
          </a:xfrm>
          <a:solidFill>
            <a:schemeClr val="accent2"/>
          </a:solidFill>
        </p:spPr>
        <p:txBody>
          <a:bodyPr lIns="228600" tIns="192024" rIns="228600" bIns="228600"/>
          <a:lstStyle>
            <a:lvl1pPr>
              <a:defRPr sz="105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1714500" cy="2571750"/>
          </a:xfrm>
          <a:solidFill>
            <a:schemeClr val="bg1"/>
          </a:solidFill>
        </p:spPr>
        <p:txBody>
          <a:bodyPr lIns="228600" tIns="192024" rIns="228600" bIns="228600"/>
          <a:lstStyle>
            <a:lvl1pPr>
              <a:defRPr sz="105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IBM Cloud / Sep 19 2018 / © 2018 IBM Corporation</a:t>
            </a:r>
            <a:endParaRPr lang="en-US"/>
          </a:p>
        </p:txBody>
      </p:sp>
      <p:sp>
        <p:nvSpPr>
          <p:cNvPr id="6" name="Title 5"/>
          <p:cNvSpPr>
            <a:spLocks noGrp="1"/>
          </p:cNvSpPr>
          <p:nvPr>
            <p:ph type="title"/>
          </p:nvPr>
        </p:nvSpPr>
        <p:spPr>
          <a:xfrm>
            <a:off x="1" y="-1"/>
            <a:ext cx="6857999" cy="2571751"/>
          </a:xfrm>
          <a:solidFill>
            <a:schemeClr val="tx1"/>
          </a:solidFill>
        </p:spPr>
        <p:txBody>
          <a:bodyPr lIns="228600" tIns="155448" rIns="228600" bIns="228600"/>
          <a:lstStyle>
            <a:lvl1pPr>
              <a:defRPr sz="36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97834513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Sep 19 2018 / © 2018 IBM Corporation</a:t>
            </a:r>
            <a:endParaRPr lang="en-US"/>
          </a:p>
        </p:txBody>
      </p:sp>
      <p:sp>
        <p:nvSpPr>
          <p:cNvPr id="6" name="Title 5"/>
          <p:cNvSpPr>
            <a:spLocks noGrp="1"/>
          </p:cNvSpPr>
          <p:nvPr>
            <p:ph type="title"/>
          </p:nvPr>
        </p:nvSpPr>
        <p:spPr>
          <a:xfrm>
            <a:off x="1" y="-1"/>
            <a:ext cx="6857999" cy="1290639"/>
          </a:xfrm>
          <a:solidFill>
            <a:schemeClr val="tx1"/>
          </a:solidFill>
        </p:spPr>
        <p:txBody>
          <a:bodyPr lIns="228600" tIns="201168" rIns="228600" bIns="228600"/>
          <a:lstStyle>
            <a:lvl1pPr>
              <a:defRPr sz="18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02302108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1714500" cy="2286000"/>
          </a:xfrm>
          <a:solidFill>
            <a:schemeClr val="tx1"/>
          </a:solidFill>
        </p:spPr>
        <p:txBody>
          <a:bodyPr lIns="228600" tIns="155448" rIns="228600" bIns="228600"/>
          <a:lstStyle>
            <a:lvl1pPr>
              <a:defRPr>
                <a:solidFill>
                  <a:schemeClr val="bg2"/>
                </a:solidFill>
              </a:defRPr>
            </a:lvl1pPr>
            <a:lvl2pPr>
              <a:defRPr sz="750">
                <a:solidFill>
                  <a:schemeClr val="bg2"/>
                </a:solidFill>
              </a:defRPr>
            </a:lvl2pPr>
            <a:lvl3pPr>
              <a:defRPr sz="750">
                <a:solidFill>
                  <a:schemeClr val="bg2"/>
                </a:solidFill>
              </a:defRPr>
            </a:lvl3pPr>
            <a:lvl4pPr>
              <a:defRPr sz="750">
                <a:solidFill>
                  <a:schemeClr val="bg2"/>
                </a:solidFill>
              </a:defRPr>
            </a:lvl4pPr>
            <a:lvl5pPr>
              <a:defRPr sz="75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IBM Cloud / Sep 19 2018 / © 2018 IBM Corporation</a:t>
            </a:r>
            <a:endParaRPr lang="en-US"/>
          </a:p>
        </p:txBody>
      </p:sp>
    </p:spTree>
    <p:extLst>
      <p:ext uri="{BB962C8B-B14F-4D97-AF65-F5344CB8AC3E}">
        <p14:creationId xmlns:p14="http://schemas.microsoft.com/office/powerpoint/2010/main" val="413607697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1714500" cy="5143500"/>
          </a:xfrm>
          <a:solidFill>
            <a:schemeClr val="tx1"/>
          </a:solidFill>
        </p:spPr>
        <p:txBody>
          <a:bodyPr lIns="228600" tIns="182880" rIns="228600" bIns="228600"/>
          <a:lstStyle>
            <a:lvl1pPr>
              <a:defRPr sz="1200">
                <a:solidFill>
                  <a:schemeClr val="bg2"/>
                </a:solidFill>
              </a:defRPr>
            </a:lvl1pPr>
            <a:lvl2pPr>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1714500" y="0"/>
            <a:ext cx="1714500" cy="5143500"/>
          </a:xfrm>
          <a:solidFill>
            <a:schemeClr val="accent2"/>
          </a:solidFill>
        </p:spPr>
        <p:txBody>
          <a:bodyPr lIns="228600" tIns="192024" rIns="228600" bIns="228600"/>
          <a:lstStyle>
            <a:lvl1pPr>
              <a:defRPr sz="1050">
                <a:solidFill>
                  <a:schemeClr val="bg2"/>
                </a:solidFill>
              </a:defRPr>
            </a:lvl1pPr>
            <a:lvl2pPr>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a:t>Click to edit Master text styles</a:t>
            </a:r>
          </a:p>
        </p:txBody>
      </p:sp>
      <p:sp>
        <p:nvSpPr>
          <p:cNvPr id="15" name="Content Placeholder 14"/>
          <p:cNvSpPr>
            <a:spLocks noGrp="1"/>
          </p:cNvSpPr>
          <p:nvPr>
            <p:ph sz="quarter" idx="21"/>
          </p:nvPr>
        </p:nvSpPr>
        <p:spPr>
          <a:xfrm>
            <a:off x="3429000" y="0"/>
            <a:ext cx="1714500" cy="5143500"/>
          </a:xfrm>
          <a:solidFill>
            <a:schemeClr val="accent3"/>
          </a:solidFill>
        </p:spPr>
        <p:txBody>
          <a:bodyPr lIns="228600" tIns="192024" rIns="228600" bIns="228600"/>
          <a:lstStyle>
            <a:lvl1pPr>
              <a:defRPr sz="1050">
                <a:solidFill>
                  <a:schemeClr val="bg2"/>
                </a:solidFill>
              </a:defRPr>
            </a:lvl1pPr>
            <a:lvl2pPr>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5143500" y="0"/>
            <a:ext cx="1714500" cy="5143500"/>
          </a:xfrm>
          <a:solidFill>
            <a:schemeClr val="tx2">
              <a:lumMod val="75000"/>
            </a:schemeClr>
          </a:solidFill>
        </p:spPr>
        <p:txBody>
          <a:bodyPr lIns="228600" tIns="192024" rIns="228600" bIns="228600"/>
          <a:lstStyle>
            <a:lvl1pPr>
              <a:defRPr sz="1050">
                <a:solidFill>
                  <a:schemeClr val="bg2"/>
                </a:solidFill>
              </a:defRPr>
            </a:lvl1pPr>
            <a:lvl2pPr>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IBM Cloud / Sep 19 2018 / © 2018 IBM Corporation</a:t>
            </a:r>
            <a:endParaRPr lang="en-US"/>
          </a:p>
        </p:txBody>
      </p:sp>
    </p:spTree>
    <p:extLst>
      <p:ext uri="{BB962C8B-B14F-4D97-AF65-F5344CB8AC3E}">
        <p14:creationId xmlns:p14="http://schemas.microsoft.com/office/powerpoint/2010/main" val="128177271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Sep 19 2018 / © 2018 IBM Corporation</a:t>
            </a:r>
            <a:endParaRPr lang="en-US"/>
          </a:p>
        </p:txBody>
      </p:sp>
      <p:sp>
        <p:nvSpPr>
          <p:cNvPr id="6" name="Text Placeholder 5"/>
          <p:cNvSpPr>
            <a:spLocks noGrp="1"/>
          </p:cNvSpPr>
          <p:nvPr>
            <p:ph type="body" sz="quarter" idx="12"/>
          </p:nvPr>
        </p:nvSpPr>
        <p:spPr>
          <a:xfrm>
            <a:off x="171450" y="1097282"/>
            <a:ext cx="1371600" cy="350144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588107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Sep 19 2018 / © 2018 IBM Corporation</a:t>
            </a:r>
            <a:endParaRPr lang="en-US"/>
          </a:p>
        </p:txBody>
      </p:sp>
      <p:sp>
        <p:nvSpPr>
          <p:cNvPr id="7" name="Text Placeholder 6"/>
          <p:cNvSpPr>
            <a:spLocks noGrp="1"/>
          </p:cNvSpPr>
          <p:nvPr>
            <p:ph type="body" sz="quarter" idx="12"/>
          </p:nvPr>
        </p:nvSpPr>
        <p:spPr>
          <a:xfrm>
            <a:off x="171450" y="1116489"/>
            <a:ext cx="1371600" cy="3454400"/>
          </a:xfrm>
        </p:spPr>
        <p:txBody>
          <a:bodyPr/>
          <a:lstStyle>
            <a:lvl1pPr>
              <a:defRPr sz="1050"/>
            </a:lvl1pPr>
            <a:lvl2pPr>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1885950" y="666751"/>
            <a:ext cx="4800600" cy="3824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9651962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Sep 19 2018 / © 2018 IBM Corporation</a:t>
            </a:r>
            <a:endParaRPr lang="en-US"/>
          </a:p>
        </p:txBody>
      </p:sp>
      <p:sp>
        <p:nvSpPr>
          <p:cNvPr id="7" name="Text Placeholder 6"/>
          <p:cNvSpPr>
            <a:spLocks noGrp="1"/>
          </p:cNvSpPr>
          <p:nvPr>
            <p:ph type="body" sz="quarter" idx="12"/>
          </p:nvPr>
        </p:nvSpPr>
        <p:spPr>
          <a:xfrm>
            <a:off x="171450" y="1116489"/>
            <a:ext cx="1371600" cy="3454400"/>
          </a:xfrm>
        </p:spPr>
        <p:txBody>
          <a:bodyPr/>
          <a:lstStyle>
            <a:lvl1pPr>
              <a:defRPr sz="1050"/>
            </a:lvl1pPr>
            <a:lvl2pPr>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3260393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Sep 19 2018 / © 2018 IBM Corporation</a:t>
            </a:r>
            <a:endParaRPr lang="en-US"/>
          </a:p>
        </p:txBody>
      </p:sp>
      <p:sp>
        <p:nvSpPr>
          <p:cNvPr id="7" name="Text Placeholder 6"/>
          <p:cNvSpPr>
            <a:spLocks noGrp="1"/>
          </p:cNvSpPr>
          <p:nvPr>
            <p:ph type="body" sz="quarter" idx="12"/>
          </p:nvPr>
        </p:nvSpPr>
        <p:spPr>
          <a:xfrm>
            <a:off x="171450" y="1097280"/>
            <a:ext cx="1371600" cy="3502152"/>
          </a:xfrm>
        </p:spPr>
        <p:txBody>
          <a:bodyPr/>
          <a:lstStyle>
            <a:lvl1pPr>
              <a:defRPr sz="1200"/>
            </a:lvl1pPr>
            <a:lvl2pPr>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1885950" y="1124712"/>
            <a:ext cx="1371600" cy="3456432"/>
          </a:xfrm>
        </p:spPr>
        <p:txBody>
          <a:bodyPr/>
          <a:lstStyle>
            <a:lvl1pPr>
              <a:defRPr sz="1050"/>
            </a:lvl1pPr>
            <a:lvl2pPr marL="0" indent="0">
              <a:buNone/>
              <a:defRPr sz="750"/>
            </a:lvl2pPr>
            <a:lvl3pPr>
              <a:defRPr sz="750"/>
            </a:lvl3pPr>
            <a:lvl4pPr>
              <a:defRPr sz="750"/>
            </a:lvl4pPr>
            <a:lvl5pPr>
              <a:defRPr sz="7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4"/>
          </p:nvPr>
        </p:nvSpPr>
        <p:spPr>
          <a:xfrm>
            <a:off x="3429000" y="0"/>
            <a:ext cx="3429000" cy="5143500"/>
          </a:xfrm>
        </p:spPr>
        <p:txBody>
          <a:bodyPr/>
          <a:lstStyle/>
          <a:p>
            <a:r>
              <a:rPr lang="en-US"/>
              <a:t>Drag picture to placeholder or click icon to add</a:t>
            </a:r>
          </a:p>
        </p:txBody>
      </p:sp>
    </p:spTree>
    <p:extLst>
      <p:ext uri="{BB962C8B-B14F-4D97-AF65-F5344CB8AC3E}">
        <p14:creationId xmlns:p14="http://schemas.microsoft.com/office/powerpoint/2010/main" val="400864333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Sep 19 2018 / © 2018 IBM Corporation</a:t>
            </a:r>
            <a:endParaRPr lang="en-US"/>
          </a:p>
        </p:txBody>
      </p:sp>
      <p:sp>
        <p:nvSpPr>
          <p:cNvPr id="7" name="Text Placeholder 6"/>
          <p:cNvSpPr>
            <a:spLocks noGrp="1"/>
          </p:cNvSpPr>
          <p:nvPr>
            <p:ph type="body" sz="quarter" idx="12"/>
          </p:nvPr>
        </p:nvSpPr>
        <p:spPr>
          <a:xfrm>
            <a:off x="171450" y="1097280"/>
            <a:ext cx="1371600" cy="3502152"/>
          </a:xfrm>
        </p:spPr>
        <p:txBody>
          <a:bodyPr/>
          <a:lstStyle>
            <a:lvl1pPr>
              <a:defRPr sz="1200"/>
            </a:lvl1pPr>
            <a:lvl2pPr>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1885950" y="1124712"/>
            <a:ext cx="1371600" cy="3456432"/>
          </a:xfrm>
        </p:spPr>
        <p:txBody>
          <a:bodyPr/>
          <a:lstStyle>
            <a:lvl1pPr>
              <a:defRPr sz="1050"/>
            </a:lvl1pPr>
            <a:lvl2pPr marL="0" indent="0">
              <a:buNone/>
              <a:defRPr sz="750"/>
            </a:lvl2pPr>
            <a:lvl3pPr>
              <a:defRPr sz="750"/>
            </a:lvl3pPr>
            <a:lvl4pPr>
              <a:defRPr sz="750"/>
            </a:lvl4pPr>
            <a:lvl5pPr>
              <a:defRPr sz="7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3525294" y="1090961"/>
            <a:ext cx="3161256" cy="3456432"/>
          </a:xfrm>
        </p:spPr>
        <p:txBody>
          <a:bodyPr/>
          <a:lstStyle>
            <a:lvl1pPr marL="88104" indent="-88104">
              <a:tabLst/>
              <a:defRPr sz="1800"/>
            </a:lvl1pPr>
            <a:lvl2pPr marL="0" indent="0">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22138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Left Block 01">
    <p:bg>
      <p:bgPr>
        <a:solidFill>
          <a:schemeClr val="bg2"/>
        </a:solidFill>
        <a:effectLst/>
      </p:bgPr>
    </p:bg>
    <p:spTree>
      <p:nvGrpSpPr>
        <p:cNvPr id="1" name=""/>
        <p:cNvGrpSpPr/>
        <p:nvPr/>
      </p:nvGrpSpPr>
      <p:grpSpPr>
        <a:xfrm>
          <a:off x="0" y="0"/>
          <a:ext cx="0" cy="0"/>
          <a:chOff x="0" y="0"/>
          <a:chExt cx="0" cy="0"/>
        </a:xfrm>
      </p:grpSpPr>
      <p:sp>
        <p:nvSpPr>
          <p:cNvPr id="48" name="Shape 48"/>
          <p:cNvSpPr/>
          <p:nvPr/>
        </p:nvSpPr>
        <p:spPr>
          <a:xfrm>
            <a:off x="0" y="0"/>
            <a:ext cx="1714500" cy="5143500"/>
          </a:xfrm>
          <a:prstGeom prst="rect">
            <a:avLst/>
          </a:prstGeom>
          <a:solidFill/>
          <a:ln w="12700">
            <a:miter lim="400000"/>
          </a:ln>
        </p:spPr>
        <p:txBody>
          <a:bodyPr lIns="0" tIns="0" rIns="0" bIns="0" anchor="ctr"/>
          <a:lstStyle/>
          <a:p>
            <a:pPr lvl="0" algn="ctr">
              <a:defRPr sz="3200">
                <a:solidFill>
                  <a:srgbClr val="FFFFFF"/>
                </a:solidFill>
              </a:defRPr>
            </a:pPr>
            <a:endParaRPr sz="900">
              <a:latin typeface="IBM Plex Sans"/>
            </a:endParaRPr>
          </a:p>
        </p:txBody>
      </p:sp>
      <p:sp>
        <p:nvSpPr>
          <p:cNvPr id="49" name="Shape 49"/>
          <p:cNvSpPr>
            <a:spLocks noGrp="1"/>
          </p:cNvSpPr>
          <p:nvPr>
            <p:ph type="title"/>
          </p:nvPr>
        </p:nvSpPr>
        <p:spPr>
          <a:xfrm>
            <a:off x="171450" y="195160"/>
            <a:ext cx="1390650" cy="526201"/>
          </a:xfrm>
          <a:prstGeom prst="rect">
            <a:avLst/>
          </a:prstGeom>
        </p:spPr>
        <p:txBody>
          <a:bodyPr/>
          <a:lstStyle>
            <a:lvl1pPr>
              <a:defRPr sz="1800">
                <a:latin typeface="IBM Plex Sans SemiBold"/>
                <a:ea typeface="IBM Plex Sans"/>
                <a:cs typeface="IBM Plex Sans SemiBold"/>
                <a:sym typeface="Arial"/>
              </a:defRPr>
            </a:lvl1pPr>
          </a:lstStyle>
          <a:p>
            <a:pPr lvl="0">
              <a:defRPr sz="1800">
                <a:solidFill>
                  <a:srgbClr val="000000"/>
                </a:solidFill>
              </a:defRPr>
            </a:pPr>
            <a:r>
              <a:rPr sz="1716" dirty="0">
                <a:solidFill>
                  <a:srgbClr val="FFFFFF"/>
                </a:solidFill>
              </a:rPr>
              <a:t>Title Text</a:t>
            </a:r>
          </a:p>
        </p:txBody>
      </p:sp>
      <p:sp>
        <p:nvSpPr>
          <p:cNvPr id="4" name="Text Placeholder 3"/>
          <p:cNvSpPr>
            <a:spLocks noGrp="1"/>
          </p:cNvSpPr>
          <p:nvPr>
            <p:ph type="body" sz="quarter" idx="10"/>
          </p:nvPr>
        </p:nvSpPr>
        <p:spPr>
          <a:xfrm>
            <a:off x="171450" y="2732617"/>
            <a:ext cx="1434704" cy="1414463"/>
          </a:xfrm>
        </p:spPr>
        <p:txBody>
          <a:bodyPr/>
          <a:lstStyle>
            <a:lvl1pPr>
              <a:defRPr sz="900"/>
            </a:lvl1pPr>
            <a:lvl2pPr>
              <a:defRPr sz="900"/>
            </a:lvl2pPr>
            <a:lvl3pPr>
              <a:defRPr sz="900"/>
            </a:lvl3pPr>
            <a:lvl4pPr>
              <a:defRPr sz="900"/>
            </a:lvl4pPr>
            <a:lvl5pP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7491757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Sep 19 2018 / © 2018 IBM Corporation</a:t>
            </a:r>
            <a:endParaRPr lang="en-US"/>
          </a:p>
        </p:txBody>
      </p:sp>
      <p:sp>
        <p:nvSpPr>
          <p:cNvPr id="6" name="Text Placeholder 5"/>
          <p:cNvSpPr>
            <a:spLocks noGrp="1"/>
          </p:cNvSpPr>
          <p:nvPr>
            <p:ph type="body" sz="quarter" idx="12"/>
          </p:nvPr>
        </p:nvSpPr>
        <p:spPr>
          <a:xfrm>
            <a:off x="171450" y="192026"/>
            <a:ext cx="1371600" cy="440899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1885950" y="225426"/>
            <a:ext cx="4800600" cy="4597400"/>
          </a:xfrm>
        </p:spPr>
        <p:txBody>
          <a:bodyPr/>
          <a:lstStyle/>
          <a:p>
            <a:r>
              <a:rPr lang="en-US"/>
              <a:t>Click icon to add table</a:t>
            </a:r>
          </a:p>
        </p:txBody>
      </p:sp>
    </p:spTree>
    <p:extLst>
      <p:ext uri="{BB962C8B-B14F-4D97-AF65-F5344CB8AC3E}">
        <p14:creationId xmlns:p14="http://schemas.microsoft.com/office/powerpoint/2010/main" val="256079416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Sep 19 2018 / © 2018 IBM Corporation</a:t>
            </a:r>
            <a:endParaRPr lang="en-US"/>
          </a:p>
        </p:txBody>
      </p:sp>
    </p:spTree>
    <p:extLst>
      <p:ext uri="{BB962C8B-B14F-4D97-AF65-F5344CB8AC3E}">
        <p14:creationId xmlns:p14="http://schemas.microsoft.com/office/powerpoint/2010/main" val="185993087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35975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Sep 19 2018 / © 2018 IBM Corporation</a:t>
            </a:r>
            <a:endParaRPr lang="en-US"/>
          </a:p>
        </p:txBody>
      </p:sp>
      <p:sp>
        <p:nvSpPr>
          <p:cNvPr id="6" name="Text Placeholder 5"/>
          <p:cNvSpPr>
            <a:spLocks noGrp="1"/>
          </p:cNvSpPr>
          <p:nvPr>
            <p:ph type="body" sz="quarter" idx="12"/>
          </p:nvPr>
        </p:nvSpPr>
        <p:spPr>
          <a:xfrm>
            <a:off x="171450" y="1143000"/>
            <a:ext cx="3086100" cy="3584448"/>
          </a:xfrm>
        </p:spPr>
        <p:txBody>
          <a:bodyPr/>
          <a:lstStyle>
            <a:lvl1pPr marL="0" indent="0">
              <a:spcBef>
                <a:spcPts val="0"/>
              </a:spcBef>
              <a:tabLst>
                <a:tab pos="2955057" algn="dec"/>
              </a:tabLst>
              <a:defRPr sz="825"/>
            </a:lvl1pPr>
            <a:lvl2pPr marL="129776" indent="-129776">
              <a:spcBef>
                <a:spcPts val="0"/>
              </a:spcBef>
              <a:tabLst/>
              <a:defRPr/>
            </a:lvl2pPr>
            <a:lvl3pPr>
              <a:spcBef>
                <a:spcPts val="0"/>
              </a:spcBef>
              <a:defRPr/>
            </a:lvl3pPr>
            <a:lvl4pPr>
              <a:spcBef>
                <a:spcPts val="0"/>
              </a:spcBef>
              <a:defRPr/>
            </a:lvl4pPr>
            <a:lvl5pPr>
              <a:spcBef>
                <a:spcPts val="0"/>
              </a:spcBef>
              <a:defRPr/>
            </a:lvl5pPr>
          </a:lstStyle>
          <a:p>
            <a:pPr marL="0" marR="0" lvl="0" indent="0" algn="l" defTabSz="342892" rtl="0" eaLnBrk="1" fontAlgn="auto" latinLnBrk="0" hangingPunct="1">
              <a:lnSpc>
                <a:spcPct val="100000"/>
              </a:lnSpc>
              <a:spcBef>
                <a:spcPts val="0"/>
              </a:spcBef>
              <a:spcAft>
                <a:spcPts val="0"/>
              </a:spcAft>
              <a:buClrTx/>
              <a:buSzTx/>
              <a:buFont typeface="Arial"/>
              <a:buNone/>
              <a:tabLst>
                <a:tab pos="3017445" algn="r"/>
              </a:tabLst>
              <a:defRPr/>
            </a:pPr>
            <a:r>
              <a:rPr lang="en-US"/>
              <a:t>Click to edit Master text styles</a:t>
            </a:r>
          </a:p>
        </p:txBody>
      </p:sp>
    </p:spTree>
    <p:extLst>
      <p:ext uri="{BB962C8B-B14F-4D97-AF65-F5344CB8AC3E}">
        <p14:creationId xmlns:p14="http://schemas.microsoft.com/office/powerpoint/2010/main" val="331079470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Sep 19 2018 / © 2018 IBM Corporation</a:t>
            </a:r>
            <a:endParaRPr lang="en-US"/>
          </a:p>
        </p:txBody>
      </p:sp>
      <p:pic>
        <p:nvPicPr>
          <p:cNvPr id="5" name="Picture 4" descr="ibm_gry.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44465" y="2186152"/>
            <a:ext cx="973206" cy="526097"/>
          </a:xfrm>
          <a:prstGeom prst="rect">
            <a:avLst/>
          </a:prstGeom>
        </p:spPr>
      </p:pic>
    </p:spTree>
    <p:extLst>
      <p:ext uri="{BB962C8B-B14F-4D97-AF65-F5344CB8AC3E}">
        <p14:creationId xmlns:p14="http://schemas.microsoft.com/office/powerpoint/2010/main" val="190123769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841772"/>
            <a:ext cx="5143500" cy="17907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a:xfrm>
            <a:off x="471488" y="4767263"/>
            <a:ext cx="1543050" cy="273844"/>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IBM Cloud / Sep 19 2018 / © 2018 IBM Corporation</a:t>
            </a:r>
          </a:p>
        </p:txBody>
      </p:sp>
      <p:sp>
        <p:nvSpPr>
          <p:cNvPr id="6" name="Slide Number Placeholder 5"/>
          <p:cNvSpPr>
            <a:spLocks noGrp="1"/>
          </p:cNvSpPr>
          <p:nvPr>
            <p:ph type="sldNum" sz="quarter" idx="12"/>
          </p:nvPr>
        </p:nvSpPr>
        <p:spPr/>
        <p:txBody>
          <a:bodyPr/>
          <a:lstStyle/>
          <a:p>
            <a:fld id="{ABAE74C7-BD88-B74F-A188-DA0B37492291}" type="slidenum">
              <a:rPr lang="en-US" smtClean="0"/>
              <a:t>‹#›</a:t>
            </a:fld>
            <a:endParaRPr lang="en-US"/>
          </a:p>
        </p:txBody>
      </p:sp>
    </p:spTree>
    <p:extLst>
      <p:ext uri="{BB962C8B-B14F-4D97-AF65-F5344CB8AC3E}">
        <p14:creationId xmlns:p14="http://schemas.microsoft.com/office/powerpoint/2010/main" val="238435407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EBEBEB"/>
        </a:solidFill>
        <a:effectLst/>
      </p:bgPr>
    </p:bg>
    <p:spTree>
      <p:nvGrpSpPr>
        <p:cNvPr id="1" name=""/>
        <p:cNvGrpSpPr/>
        <p:nvPr/>
      </p:nvGrpSpPr>
      <p:grpSpPr>
        <a:xfrm>
          <a:off x="0" y="0"/>
          <a:ext cx="0" cy="0"/>
          <a:chOff x="0" y="0"/>
          <a:chExt cx="0" cy="0"/>
        </a:xfrm>
      </p:grpSpPr>
      <p:sp>
        <p:nvSpPr>
          <p:cNvPr id="4" name="Rectangle 3"/>
          <p:cNvSpPr/>
          <p:nvPr userDrawn="1"/>
        </p:nvSpPr>
        <p:spPr>
          <a:xfrm>
            <a:off x="0" y="1"/>
            <a:ext cx="6858000" cy="695325"/>
          </a:xfrm>
          <a:prstGeom prst="rect">
            <a:avLst/>
          </a:prstGeom>
          <a:solidFill>
            <a:srgbClr val="0165DF"/>
          </a:solidFill>
          <a:ln>
            <a:noFill/>
          </a:ln>
          <a:effectLst/>
        </p:spPr>
        <p:style>
          <a:lnRef idx="1">
            <a:schemeClr val="accent1"/>
          </a:lnRef>
          <a:fillRef idx="3">
            <a:schemeClr val="accent1"/>
          </a:fillRef>
          <a:effectRef idx="2">
            <a:schemeClr val="accent1"/>
          </a:effectRef>
          <a:fontRef idx="minor">
            <a:schemeClr val="lt1"/>
          </a:fontRef>
        </p:style>
        <p:txBody>
          <a:bodyPr lIns="51430" tIns="25715" rIns="51430" bIns="25715"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buClr>
                <a:srgbClr val="000000"/>
              </a:buClr>
              <a:buSzPct val="100000"/>
              <a:buFont typeface="Times New Roman" pitchFamily="18" charset="0"/>
              <a:buNone/>
              <a:defRPr/>
            </a:pPr>
            <a:endParaRPr lang="en-US" sz="1013">
              <a:solidFill>
                <a:prstClr val="white"/>
              </a:solidFill>
            </a:endParaRPr>
          </a:p>
        </p:txBody>
      </p:sp>
      <p:sp>
        <p:nvSpPr>
          <p:cNvPr id="6" name="Slide Number Placeholder 3"/>
          <p:cNvSpPr txBox="1">
            <a:spLocks/>
          </p:cNvSpPr>
          <p:nvPr userDrawn="1"/>
        </p:nvSpPr>
        <p:spPr>
          <a:xfrm>
            <a:off x="0" y="4869657"/>
            <a:ext cx="1543050" cy="273844"/>
          </a:xfrm>
          <a:prstGeom prst="rect">
            <a:avLst/>
          </a:prstGeom>
        </p:spPr>
        <p:txBody>
          <a:bodyPr lIns="51430" tIns="25715" rIns="51430" bIns="25715"/>
          <a:lstStyle>
            <a:lvl1pPr>
              <a:defRPr>
                <a:solidFill>
                  <a:srgbClr val="000000"/>
                </a:solidFill>
                <a:latin typeface="Arial" panose="020B0604020202020204" pitchFamily="34" charset="0"/>
                <a:ea typeface="MS Gothic" panose="020B0609070205080204" pitchFamily="49" charset="-128"/>
              </a:defRPr>
            </a:lvl1pPr>
            <a:lvl2pPr marL="742950" indent="-285750">
              <a:defRPr>
                <a:solidFill>
                  <a:srgbClr val="000000"/>
                </a:solidFill>
                <a:latin typeface="Arial" panose="020B0604020202020204" pitchFamily="34" charset="0"/>
                <a:ea typeface="MS Gothic" panose="020B0609070205080204" pitchFamily="49" charset="-128"/>
              </a:defRPr>
            </a:lvl2pPr>
            <a:lvl3pPr marL="1143000" indent="-228600">
              <a:defRPr>
                <a:solidFill>
                  <a:srgbClr val="000000"/>
                </a:solidFill>
                <a:latin typeface="Arial" panose="020B0604020202020204" pitchFamily="34" charset="0"/>
                <a:ea typeface="MS Gothic" panose="020B0609070205080204" pitchFamily="49" charset="-128"/>
              </a:defRPr>
            </a:lvl3pPr>
            <a:lvl4pPr marL="1600200" indent="-228600">
              <a:defRPr>
                <a:solidFill>
                  <a:srgbClr val="000000"/>
                </a:solidFill>
                <a:latin typeface="Arial" panose="020B0604020202020204" pitchFamily="34" charset="0"/>
                <a:ea typeface="MS Gothic" panose="020B0609070205080204" pitchFamily="49" charset="-128"/>
              </a:defRPr>
            </a:lvl4pPr>
            <a:lvl5pPr marL="2057400" indent="-228600">
              <a:defRPr>
                <a:solidFill>
                  <a:srgbClr val="000000"/>
                </a:solidFill>
                <a:latin typeface="Arial" panose="020B0604020202020204" pitchFamily="34" charset="0"/>
                <a:ea typeface="MS Gothic" panose="020B0609070205080204" pitchFamily="49" charset="-128"/>
              </a:defRPr>
            </a:lvl5pPr>
            <a:lvl6pPr marL="2514600" indent="-228600" defTabSz="455613" eaLnBrk="0" fontAlgn="base" hangingPunct="0">
              <a:spcBef>
                <a:spcPct val="0"/>
              </a:spcBef>
              <a:spcAft>
                <a:spcPct val="0"/>
              </a:spcAft>
              <a:defRPr>
                <a:solidFill>
                  <a:srgbClr val="000000"/>
                </a:solidFill>
                <a:latin typeface="Arial" panose="020B0604020202020204" pitchFamily="34" charset="0"/>
                <a:ea typeface="MS Gothic" panose="020B0609070205080204" pitchFamily="49" charset="-128"/>
              </a:defRPr>
            </a:lvl6pPr>
            <a:lvl7pPr marL="2971800" indent="-228600" defTabSz="455613" eaLnBrk="0" fontAlgn="base" hangingPunct="0">
              <a:spcBef>
                <a:spcPct val="0"/>
              </a:spcBef>
              <a:spcAft>
                <a:spcPct val="0"/>
              </a:spcAft>
              <a:defRPr>
                <a:solidFill>
                  <a:srgbClr val="000000"/>
                </a:solidFill>
                <a:latin typeface="Arial" panose="020B0604020202020204" pitchFamily="34" charset="0"/>
                <a:ea typeface="MS Gothic" panose="020B0609070205080204" pitchFamily="49" charset="-128"/>
              </a:defRPr>
            </a:lvl7pPr>
            <a:lvl8pPr marL="3429000" indent="-228600" defTabSz="455613" eaLnBrk="0" fontAlgn="base" hangingPunct="0">
              <a:spcBef>
                <a:spcPct val="0"/>
              </a:spcBef>
              <a:spcAft>
                <a:spcPct val="0"/>
              </a:spcAft>
              <a:defRPr>
                <a:solidFill>
                  <a:srgbClr val="000000"/>
                </a:solidFill>
                <a:latin typeface="Arial" panose="020B0604020202020204" pitchFamily="34" charset="0"/>
                <a:ea typeface="MS Gothic" panose="020B0609070205080204" pitchFamily="49" charset="-128"/>
              </a:defRPr>
            </a:lvl8pPr>
            <a:lvl9pPr marL="3886200" indent="-228600" defTabSz="455613" eaLnBrk="0" fontAlgn="base" hangingPunct="0">
              <a:spcBef>
                <a:spcPct val="0"/>
              </a:spcBef>
              <a:spcAft>
                <a:spcPct val="0"/>
              </a:spcAft>
              <a:defRPr>
                <a:solidFill>
                  <a:srgbClr val="000000"/>
                </a:solidFill>
                <a:latin typeface="Arial" panose="020B0604020202020204" pitchFamily="34" charset="0"/>
                <a:ea typeface="MS Gothic" panose="020B0609070205080204" pitchFamily="49" charset="-128"/>
              </a:defRPr>
            </a:lvl9pPr>
          </a:lstStyle>
          <a:p>
            <a:pPr eaLnBrk="1" hangingPunct="1">
              <a:buClr>
                <a:srgbClr val="000000"/>
              </a:buClr>
              <a:buSzPct val="100000"/>
              <a:buFont typeface="Times New Roman" panose="02020603050405020304" pitchFamily="18" charset="0"/>
              <a:buNone/>
              <a:defRPr/>
            </a:pPr>
            <a:fld id="{845360CF-BD89-4FEF-866E-95E1FD9B4898}" type="slidenum">
              <a:rPr lang="en-US" altLang="en-US" sz="675" smtClean="0">
                <a:ea typeface="MS PGothic" panose="020B0600070205080204" pitchFamily="34" charset="-128"/>
              </a:rPr>
              <a:pPr eaLnBrk="1" hangingPunct="1">
                <a:buClr>
                  <a:srgbClr val="000000"/>
                </a:buClr>
                <a:buSzPct val="100000"/>
                <a:buFont typeface="Times New Roman" panose="02020603050405020304" pitchFamily="18" charset="0"/>
                <a:buNone/>
                <a:defRPr/>
              </a:pPr>
              <a:t>‹#›</a:t>
            </a:fld>
            <a:endParaRPr lang="en-US" altLang="en-US" sz="675" dirty="0">
              <a:ea typeface="MS PGothic" panose="020B0600070205080204" pitchFamily="34" charset="-128"/>
            </a:endParaRPr>
          </a:p>
        </p:txBody>
      </p:sp>
      <p:sp>
        <p:nvSpPr>
          <p:cNvPr id="3" name="Content Placeholder 2"/>
          <p:cNvSpPr>
            <a:spLocks noGrp="1"/>
          </p:cNvSpPr>
          <p:nvPr>
            <p:ph idx="1"/>
          </p:nvPr>
        </p:nvSpPr>
        <p:spPr>
          <a:xfrm>
            <a:off x="198837" y="914401"/>
            <a:ext cx="6487715" cy="3829050"/>
          </a:xfrm>
          <a:prstGeom prst="rect">
            <a:avLst/>
          </a:prstGeom>
        </p:spPr>
        <p:txBody>
          <a:bodyPr/>
          <a:lstStyle>
            <a:lvl1pPr marL="129467" indent="-129467">
              <a:buClr>
                <a:schemeClr val="bg1">
                  <a:lumMod val="50000"/>
                </a:schemeClr>
              </a:buClr>
              <a:defRPr>
                <a:solidFill>
                  <a:schemeClr val="tx1"/>
                </a:solidFill>
              </a:defRPr>
            </a:lvl1pPr>
            <a:lvl2pPr marL="225005" indent="-97324">
              <a:buClr>
                <a:schemeClr val="bg1">
                  <a:lumMod val="50000"/>
                </a:schemeClr>
              </a:buClr>
              <a:defRPr>
                <a:solidFill>
                  <a:schemeClr val="tx1"/>
                </a:solidFill>
              </a:defRPr>
            </a:lvl2pPr>
            <a:lvl3pPr marL="319650" indent="-65180">
              <a:buClr>
                <a:schemeClr val="bg1">
                  <a:lumMod val="50000"/>
                </a:schemeClr>
              </a:buClr>
              <a:defRPr>
                <a:solidFill>
                  <a:schemeClr val="tx1"/>
                </a:solidFill>
              </a:defRPr>
            </a:lvl3pPr>
            <a:lvl4pPr marL="450904" indent="-66966">
              <a:buClr>
                <a:schemeClr val="bg1">
                  <a:lumMod val="50000"/>
                </a:schemeClr>
              </a:buClr>
              <a:defRPr>
                <a:solidFill>
                  <a:schemeClr val="tx1"/>
                </a:solidFill>
              </a:defRPr>
            </a:lvl4pPr>
            <a:lvl5pPr marL="738410" indent="-62501">
              <a:buClr>
                <a:schemeClr val="bg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0"/>
          <p:cNvSpPr>
            <a:spLocks noGrp="1"/>
          </p:cNvSpPr>
          <p:nvPr>
            <p:ph type="title"/>
          </p:nvPr>
        </p:nvSpPr>
        <p:spPr>
          <a:xfrm>
            <a:off x="101125" y="101576"/>
            <a:ext cx="6016148" cy="171457"/>
          </a:xfrm>
          <a:prstGeom prst="rect">
            <a:avLst/>
          </a:prstGeom>
        </p:spPr>
        <p:txBody>
          <a:bodyPr wrap="square">
            <a:spAutoFit/>
          </a:bodyPr>
          <a:lstStyle>
            <a:lvl1pPr algn="l">
              <a:defRPr sz="1238">
                <a:solidFill>
                  <a:schemeClr val="bg1"/>
                </a:solidFill>
                <a:latin typeface="ITC Lubalin Graph Std Demi"/>
              </a:defRPr>
            </a:lvl1pPr>
          </a:lstStyle>
          <a:p>
            <a:r>
              <a:rPr lang="en-US" dirty="0"/>
              <a:t>Click to edit Master title style</a:t>
            </a:r>
          </a:p>
        </p:txBody>
      </p:sp>
      <p:sp>
        <p:nvSpPr>
          <p:cNvPr id="8" name="Slide Number Placeholder 3"/>
          <p:cNvSpPr>
            <a:spLocks noGrp="1"/>
          </p:cNvSpPr>
          <p:nvPr>
            <p:ph type="sldNum" sz="quarter" idx="10"/>
          </p:nvPr>
        </p:nvSpPr>
        <p:spPr>
          <a:xfrm>
            <a:off x="4843463" y="4767265"/>
            <a:ext cx="129842" cy="171199"/>
          </a:xfrm>
          <a:prstGeom prst="rect">
            <a:avLst/>
          </a:prstGeom>
        </p:spPr>
        <p:txBody>
          <a:bodyPr/>
          <a:lstStyle>
            <a:lvl1pPr eaLnBrk="0" hangingPunct="0">
              <a:buClrTx/>
              <a:buSzTx/>
              <a:buFontTx/>
              <a:buNone/>
              <a:defRPr>
                <a:solidFill>
                  <a:srgbClr val="898989"/>
                </a:solidFill>
              </a:defRPr>
            </a:lvl1pPr>
          </a:lstStyle>
          <a:p>
            <a:pPr>
              <a:defRPr/>
            </a:pPr>
            <a:fld id="{4CD673BB-4D3A-44F4-B8CC-BDB74FA38F32}" type="slidenum">
              <a:rPr lang="en-US" altLang="en-US"/>
              <a:pPr>
                <a:defRPr/>
              </a:pPr>
              <a:t>‹#›</a:t>
            </a:fld>
            <a:endParaRPr lang="en-US" alt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43613" y="-228600"/>
            <a:ext cx="923632" cy="1154576"/>
          </a:xfrm>
          <a:prstGeom prst="rect">
            <a:avLst/>
          </a:prstGeom>
        </p:spPr>
      </p:pic>
    </p:spTree>
    <p:extLst>
      <p:ext uri="{BB962C8B-B14F-4D97-AF65-F5344CB8AC3E}">
        <p14:creationId xmlns:p14="http://schemas.microsoft.com/office/powerpoint/2010/main" val="846390525"/>
      </p:ext>
    </p:extLst>
  </p:cSld>
  <p:clrMapOvr>
    <a:masterClrMapping/>
  </p:clrMapOvr>
  <p:transition>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Cover Slide">
    <p:bg>
      <p:bgPr>
        <a:gradFill>
          <a:gsLst>
            <a:gs pos="0">
              <a:schemeClr val="accent2"/>
            </a:gs>
            <a:gs pos="100000">
              <a:schemeClr val="tx1"/>
            </a:gs>
          </a:gsLst>
          <a:lin ang="0" scaled="0"/>
        </a:gra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171450" y="4828032"/>
            <a:ext cx="4800600" cy="137160"/>
          </a:xfrm>
        </p:spPr>
        <p:txBody>
          <a:bodyPr/>
          <a:lstStyle>
            <a:lvl1pPr>
              <a:defRPr>
                <a:solidFill>
                  <a:schemeClr val="bg2"/>
                </a:solidFill>
              </a:defRPr>
            </a:lvl1pPr>
          </a:lstStyle>
          <a:p>
            <a:r>
              <a:rPr lang="en-US" dirty="0">
                <a:solidFill>
                  <a:srgbClr val="000000"/>
                </a:solidFill>
              </a:rPr>
              <a:t>Think 2018 / DOC ID / Month XX, 2018 / © 2018 IBM Corporation</a:t>
            </a:r>
          </a:p>
        </p:txBody>
      </p:sp>
      <p:sp>
        <p:nvSpPr>
          <p:cNvPr id="4" name="Title 3"/>
          <p:cNvSpPr>
            <a:spLocks noGrp="1"/>
          </p:cNvSpPr>
          <p:nvPr>
            <p:ph type="title"/>
          </p:nvPr>
        </p:nvSpPr>
        <p:spPr>
          <a:xfrm>
            <a:off x="171450" y="203782"/>
            <a:ext cx="3086101" cy="4479344"/>
          </a:xfrm>
        </p:spPr>
        <p:txBody>
          <a:bodyPr/>
          <a:lstStyle>
            <a:lvl1pPr>
              <a:lnSpc>
                <a:spcPct val="90000"/>
              </a:lnSpc>
              <a:defRPr sz="1800" b="0">
                <a:solidFill>
                  <a:schemeClr val="bg2"/>
                </a:solidFill>
              </a:defRPr>
            </a:lvl1pPr>
          </a:lstStyle>
          <a:p>
            <a:r>
              <a:rPr lang="en-US" dirty="0"/>
              <a:t>Click to edit Master title style</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95359" y="241302"/>
            <a:ext cx="391192" cy="211455"/>
          </a:xfrm>
          <a:prstGeom prst="rect">
            <a:avLst/>
          </a:prstGeom>
        </p:spPr>
      </p:pic>
      <p:pic>
        <p:nvPicPr>
          <p:cNvPr id="9" name="BCK_PEG_[0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22974" y="1621625"/>
            <a:ext cx="1612053" cy="1900252"/>
          </a:xfrm>
          <a:prstGeom prst="rect">
            <a:avLst/>
          </a:prstGeom>
          <a:ln w="12700">
            <a:miter lim="400000"/>
          </a:ln>
        </p:spPr>
      </p:pic>
    </p:spTree>
    <p:extLst>
      <p:ext uri="{BB962C8B-B14F-4D97-AF65-F5344CB8AC3E}">
        <p14:creationId xmlns:p14="http://schemas.microsoft.com/office/powerpoint/2010/main" val="2470062002"/>
      </p:ext>
    </p:extLst>
  </p:cSld>
  <p:clrMapOvr>
    <a:masterClrMapping/>
  </p:clrMapOvr>
  <p:hf hdr="0" dt="0"/>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2"/>
                </a:solidFill>
              </a:defRPr>
            </a:lvl1pPr>
          </a:lstStyle>
          <a:p>
            <a:r>
              <a:rPr lang="en-US" dirty="0">
                <a:solidFill>
                  <a:srgbClr val="000000"/>
                </a:solidFill>
              </a:rPr>
              <a:t>Think 2018 / DOC ID / Month XX, 2018 / © 2018 IBM Corporation</a:t>
            </a:r>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5" name="Title 4"/>
          <p:cNvSpPr>
            <a:spLocks noGrp="1"/>
          </p:cNvSpPr>
          <p:nvPr>
            <p:ph type="title"/>
          </p:nvPr>
        </p:nvSpPr>
        <p:spPr>
          <a:xfrm>
            <a:off x="171450" y="201168"/>
            <a:ext cx="3086100" cy="4493752"/>
          </a:xfrm>
        </p:spPr>
        <p:txBody>
          <a:bodyPr/>
          <a:lstStyle>
            <a:lvl1pPr>
              <a:lnSpc>
                <a:spcPct val="90000"/>
              </a:lnSpc>
              <a:defRPr>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4164360898"/>
      </p:ext>
    </p:extLst>
  </p:cSld>
  <p:clrMapOvr>
    <a:masterClrMapping/>
  </p:clrMapOvr>
  <p:hf hdr="0" dt="0"/>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55726"/>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
        <p:nvSpPr>
          <p:cNvPr id="6" name="Text Placeholder 5"/>
          <p:cNvSpPr>
            <a:spLocks noGrp="1"/>
          </p:cNvSpPr>
          <p:nvPr>
            <p:ph type="body" sz="quarter" idx="12"/>
          </p:nvPr>
        </p:nvSpPr>
        <p:spPr>
          <a:xfrm>
            <a:off x="171450" y="1123950"/>
            <a:ext cx="3086100" cy="3584448"/>
          </a:xfrm>
        </p:spPr>
        <p:txBody>
          <a:bodyPr/>
          <a:lstStyle>
            <a:lvl1pPr marL="0" indent="0">
              <a:spcBef>
                <a:spcPts val="0"/>
              </a:spcBef>
              <a:tabLst>
                <a:tab pos="2955057" algn="dec"/>
              </a:tabLst>
              <a:defRPr/>
            </a:lvl1pPr>
            <a:lvl2pPr marL="129776" indent="-129776">
              <a:spcBef>
                <a:spcPts val="0"/>
              </a:spcBef>
              <a:tabLst/>
              <a:defRPr/>
            </a:lvl2pPr>
            <a:lvl3pPr>
              <a:spcBef>
                <a:spcPts val="0"/>
              </a:spcBef>
              <a:defRPr/>
            </a:lvl3pPr>
            <a:lvl4pPr>
              <a:spcBef>
                <a:spcPts val="0"/>
              </a:spcBef>
              <a:defRPr/>
            </a:lvl4pPr>
            <a:lvl5pPr>
              <a:spcBef>
                <a:spcPts val="0"/>
              </a:spcBef>
              <a:defRPr/>
            </a:lvl5pPr>
          </a:lstStyle>
          <a:p>
            <a:pPr marL="0" marR="0" lvl="0" indent="0" algn="l" defTabSz="342892" rtl="0" eaLnBrk="1" fontAlgn="auto" latinLnBrk="0" hangingPunct="1">
              <a:lnSpc>
                <a:spcPct val="100000"/>
              </a:lnSpc>
              <a:spcBef>
                <a:spcPts val="0"/>
              </a:spcBef>
              <a:spcAft>
                <a:spcPts val="0"/>
              </a:spcAft>
              <a:buClrTx/>
              <a:buSzTx/>
              <a:buFont typeface="Arial"/>
              <a:buNone/>
              <a:tabLst>
                <a:tab pos="3017445" algn="r"/>
              </a:tabLst>
              <a:defRPr/>
            </a:pPr>
            <a:r>
              <a:rPr lang="en-US" dirty="0"/>
              <a:t>Edit Master text styles</a:t>
            </a:r>
          </a:p>
          <a:p>
            <a:pPr marL="0" marR="0" lvl="1" indent="0" algn="l" defTabSz="342892" rtl="0" eaLnBrk="1" fontAlgn="auto" latinLnBrk="0" hangingPunct="1">
              <a:lnSpc>
                <a:spcPct val="100000"/>
              </a:lnSpc>
              <a:spcBef>
                <a:spcPts val="0"/>
              </a:spcBef>
              <a:spcAft>
                <a:spcPts val="0"/>
              </a:spcAft>
              <a:buClrTx/>
              <a:buSzTx/>
              <a:buFont typeface="Arial"/>
              <a:buNone/>
              <a:tabLst>
                <a:tab pos="3017445" algn="r"/>
              </a:tabLst>
              <a:defRPr/>
            </a:pPr>
            <a:r>
              <a:rPr lang="en-US" dirty="0"/>
              <a:t>Second level</a:t>
            </a:r>
          </a:p>
          <a:p>
            <a:pPr marL="0" marR="0" lvl="2" indent="0" algn="l" defTabSz="342892" rtl="0" eaLnBrk="1" fontAlgn="auto" latinLnBrk="0" hangingPunct="1">
              <a:lnSpc>
                <a:spcPct val="100000"/>
              </a:lnSpc>
              <a:spcBef>
                <a:spcPts val="0"/>
              </a:spcBef>
              <a:spcAft>
                <a:spcPts val="0"/>
              </a:spcAft>
              <a:buClrTx/>
              <a:buSzTx/>
              <a:buFont typeface="Arial"/>
              <a:buNone/>
              <a:tabLst>
                <a:tab pos="3017445" algn="r"/>
              </a:tabLst>
              <a:defRPr/>
            </a:pPr>
            <a:r>
              <a:rPr lang="en-US" dirty="0"/>
              <a:t>Third level</a:t>
            </a:r>
          </a:p>
          <a:p>
            <a:pPr marL="0" marR="0" lvl="3" indent="0" algn="l" defTabSz="342892" rtl="0" eaLnBrk="1" fontAlgn="auto" latinLnBrk="0" hangingPunct="1">
              <a:lnSpc>
                <a:spcPct val="100000"/>
              </a:lnSpc>
              <a:spcBef>
                <a:spcPts val="0"/>
              </a:spcBef>
              <a:spcAft>
                <a:spcPts val="0"/>
              </a:spcAft>
              <a:buClrTx/>
              <a:buSzTx/>
              <a:buFont typeface="Arial"/>
              <a:buNone/>
              <a:tabLst>
                <a:tab pos="3017445" algn="r"/>
              </a:tabLst>
              <a:defRPr/>
            </a:pPr>
            <a:r>
              <a:rPr lang="en-US" dirty="0"/>
              <a:t>Fourth level</a:t>
            </a:r>
          </a:p>
          <a:p>
            <a:pPr marL="0" marR="0" lvl="4" indent="0" algn="l" defTabSz="342892" rtl="0" eaLnBrk="1" fontAlgn="auto" latinLnBrk="0" hangingPunct="1">
              <a:lnSpc>
                <a:spcPct val="100000"/>
              </a:lnSpc>
              <a:spcBef>
                <a:spcPts val="0"/>
              </a:spcBef>
              <a:spcAft>
                <a:spcPts val="0"/>
              </a:spcAft>
              <a:buClrTx/>
              <a:buSzTx/>
              <a:buFont typeface="Arial"/>
              <a:buNone/>
              <a:tabLst>
                <a:tab pos="3017445" algn="r"/>
              </a:tabLst>
              <a:defRPr/>
            </a:pPr>
            <a:r>
              <a:rPr lang="en-US" dirty="0"/>
              <a:t>Fifth level</a:t>
            </a:r>
          </a:p>
        </p:txBody>
      </p:sp>
      <p:sp>
        <p:nvSpPr>
          <p:cNvPr id="7" name="Text Placeholder 6"/>
          <p:cNvSpPr>
            <a:spLocks noGrp="1"/>
          </p:cNvSpPr>
          <p:nvPr>
            <p:ph type="body" sz="quarter" idx="13"/>
          </p:nvPr>
        </p:nvSpPr>
        <p:spPr>
          <a:xfrm>
            <a:off x="3600450" y="1123950"/>
            <a:ext cx="3086100" cy="3584448"/>
          </a:xfrm>
        </p:spPr>
        <p:txBody>
          <a:bodyPr/>
          <a:lstStyle>
            <a:lvl1pPr marL="0" indent="0">
              <a:spcBef>
                <a:spcPts val="0"/>
              </a:spcBef>
              <a:tabLst>
                <a:tab pos="2955057"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342892" rtl="0" eaLnBrk="1" fontAlgn="auto" latinLnBrk="0" hangingPunct="1">
              <a:lnSpc>
                <a:spcPct val="100000"/>
              </a:lnSpc>
              <a:spcBef>
                <a:spcPts val="825"/>
              </a:spcBef>
              <a:spcAft>
                <a:spcPts val="0"/>
              </a:spcAft>
              <a:buClrTx/>
              <a:buSzTx/>
              <a:buFont typeface="Arial"/>
              <a:buNone/>
              <a:tabLst>
                <a:tab pos="3017445" algn="r"/>
              </a:tabLst>
              <a:defRPr/>
            </a:pPr>
            <a:r>
              <a:rPr lang="en-US" dirty="0"/>
              <a:t>Edit Master text styles</a:t>
            </a:r>
          </a:p>
          <a:p>
            <a:pPr marL="0" marR="0" lvl="1" indent="0" algn="l" defTabSz="342892" rtl="0" eaLnBrk="1" fontAlgn="auto" latinLnBrk="0" hangingPunct="1">
              <a:lnSpc>
                <a:spcPct val="100000"/>
              </a:lnSpc>
              <a:spcBef>
                <a:spcPts val="825"/>
              </a:spcBef>
              <a:spcAft>
                <a:spcPts val="0"/>
              </a:spcAft>
              <a:buClrTx/>
              <a:buSzTx/>
              <a:buFont typeface="Arial"/>
              <a:buNone/>
              <a:tabLst>
                <a:tab pos="3017445" algn="r"/>
              </a:tabLst>
              <a:defRPr/>
            </a:pPr>
            <a:r>
              <a:rPr lang="en-US" dirty="0"/>
              <a:t>Second level</a:t>
            </a:r>
          </a:p>
          <a:p>
            <a:pPr marL="0" marR="0" lvl="2" indent="0" algn="l" defTabSz="342892" rtl="0" eaLnBrk="1" fontAlgn="auto" latinLnBrk="0" hangingPunct="1">
              <a:lnSpc>
                <a:spcPct val="100000"/>
              </a:lnSpc>
              <a:spcBef>
                <a:spcPts val="825"/>
              </a:spcBef>
              <a:spcAft>
                <a:spcPts val="0"/>
              </a:spcAft>
              <a:buClrTx/>
              <a:buSzTx/>
              <a:buFont typeface="Arial"/>
              <a:buNone/>
              <a:tabLst>
                <a:tab pos="3017445" algn="r"/>
              </a:tabLst>
              <a:defRPr/>
            </a:pPr>
            <a:r>
              <a:rPr lang="en-US" dirty="0"/>
              <a:t>Third level</a:t>
            </a:r>
          </a:p>
          <a:p>
            <a:pPr marL="0" marR="0" lvl="3" indent="0" algn="l" defTabSz="342892" rtl="0" eaLnBrk="1" fontAlgn="auto" latinLnBrk="0" hangingPunct="1">
              <a:lnSpc>
                <a:spcPct val="100000"/>
              </a:lnSpc>
              <a:spcBef>
                <a:spcPts val="825"/>
              </a:spcBef>
              <a:spcAft>
                <a:spcPts val="0"/>
              </a:spcAft>
              <a:buClrTx/>
              <a:buSzTx/>
              <a:buFont typeface="Arial"/>
              <a:buNone/>
              <a:tabLst>
                <a:tab pos="3017445" algn="r"/>
              </a:tabLst>
              <a:defRPr/>
            </a:pPr>
            <a:r>
              <a:rPr lang="en-US" dirty="0"/>
              <a:t>Fourth level</a:t>
            </a:r>
          </a:p>
          <a:p>
            <a:pPr marL="0" marR="0" lvl="4" indent="0" algn="l" defTabSz="342892" rtl="0" eaLnBrk="1" fontAlgn="auto" latinLnBrk="0" hangingPunct="1">
              <a:lnSpc>
                <a:spcPct val="100000"/>
              </a:lnSpc>
              <a:spcBef>
                <a:spcPts val="825"/>
              </a:spcBef>
              <a:spcAft>
                <a:spcPts val="0"/>
              </a:spcAft>
              <a:buClrTx/>
              <a:buSzTx/>
              <a:buFont typeface="Arial"/>
              <a:buNone/>
              <a:tabLst>
                <a:tab pos="3017445" algn="r"/>
              </a:tabLst>
              <a:defRPr/>
            </a:pPr>
            <a:r>
              <a:rPr lang="en-US" dirty="0"/>
              <a:t>Fifth level</a:t>
            </a:r>
          </a:p>
        </p:txBody>
      </p:sp>
    </p:spTree>
    <p:extLst>
      <p:ext uri="{BB962C8B-B14F-4D97-AF65-F5344CB8AC3E}">
        <p14:creationId xmlns:p14="http://schemas.microsoft.com/office/powerpoint/2010/main" val="4254680934"/>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171450" y="228600"/>
            <a:ext cx="3086100" cy="38100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6" name="Footer Placeholder 3"/>
          <p:cNvSpPr txBox="1">
            <a:spLocks/>
          </p:cNvSpPr>
          <p:nvPr userDrawn="1"/>
        </p:nvSpPr>
        <p:spPr>
          <a:xfrm>
            <a:off x="171450" y="4895060"/>
            <a:ext cx="4800600" cy="137160"/>
          </a:xfrm>
          <a:prstGeom prst="rect">
            <a:avLst/>
          </a:prstGeom>
        </p:spPr>
        <p:txBody>
          <a:bodyPr anchor="ctr"/>
          <a:lstStyle>
            <a:defPPr>
              <a:defRPr lang="en-US"/>
            </a:defPPr>
            <a:lvl1pPr marL="0" algn="l" defTabSz="685800" rtl="0" eaLnBrk="1" latinLnBrk="0" hangingPunct="1">
              <a:defRPr sz="600"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50" dirty="0">
                <a:latin typeface="IBM Plex Sans"/>
              </a:rPr>
              <a:t>IBM </a:t>
            </a:r>
            <a:r>
              <a:rPr lang="en-US" sz="450" dirty="0">
                <a:latin typeface="IBM Plex Sans"/>
                <a:cs typeface="IBM Plex Sans"/>
              </a:rPr>
              <a:t>Cloud</a:t>
            </a:r>
            <a:r>
              <a:rPr lang="en-US" sz="450" dirty="0">
                <a:latin typeface="IBM Plex Sans"/>
              </a:rPr>
              <a:t>/ © 2018 IBM Corporation</a:t>
            </a:r>
          </a:p>
        </p:txBody>
      </p:sp>
    </p:spTree>
    <p:extLst>
      <p:ext uri="{BB962C8B-B14F-4D97-AF65-F5344CB8AC3E}">
        <p14:creationId xmlns:p14="http://schemas.microsoft.com/office/powerpoint/2010/main" val="83860072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1714500" cy="5143500"/>
          </a:xfrm>
          <a:solidFill>
            <a:srgbClr val="0064FF"/>
          </a:solidFill>
        </p:spPr>
        <p:txBody>
          <a:bodyPr lIns="228600" tIns="192024" rIns="228600" bIns="228600"/>
          <a:lstStyle>
            <a:lvl1pPr>
              <a:defRPr sz="1050">
                <a:solidFill>
                  <a:schemeClr val="bg2"/>
                </a:solidFill>
                <a:latin typeface="IBM Plex Sans SemiBold"/>
                <a:cs typeface="IBM Plex Sans SemiBold"/>
              </a:defRPr>
            </a:lvl1pPr>
            <a:lvl2pPr>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dirty="0"/>
              <a:t>Click to edit Master text styles</a:t>
            </a:r>
            <a:br>
              <a:rPr lang="en-US" dirty="0"/>
            </a:b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20"/>
          </p:nvPr>
        </p:nvSpPr>
        <p:spPr>
          <a:xfrm>
            <a:off x="1714500" y="0"/>
            <a:ext cx="1714500" cy="5143500"/>
          </a:xfrm>
          <a:solidFill>
            <a:srgbClr val="001690"/>
          </a:solidFill>
        </p:spPr>
        <p:txBody>
          <a:bodyPr lIns="228600" tIns="192024" rIns="228600" bIns="228600"/>
          <a:lstStyle>
            <a:lvl1pPr>
              <a:defRPr sz="1050">
                <a:solidFill>
                  <a:schemeClr val="bg2"/>
                </a:solidFill>
                <a:latin typeface="IBM Plex Sans SemiBold"/>
                <a:cs typeface="IBM Plex Sans SemiBold"/>
              </a:defRPr>
            </a:lvl1pPr>
            <a:lvl2pPr>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dirty="0"/>
              <a:t>Click to edit Master text styles</a:t>
            </a:r>
          </a:p>
        </p:txBody>
      </p:sp>
      <p:sp>
        <p:nvSpPr>
          <p:cNvPr id="15" name="Content Placeholder 14"/>
          <p:cNvSpPr>
            <a:spLocks noGrp="1"/>
          </p:cNvSpPr>
          <p:nvPr>
            <p:ph sz="quarter" idx="21"/>
          </p:nvPr>
        </p:nvSpPr>
        <p:spPr>
          <a:xfrm>
            <a:off x="3429000" y="0"/>
            <a:ext cx="1714500" cy="5143500"/>
          </a:xfrm>
          <a:solidFill>
            <a:srgbClr val="0064FF"/>
          </a:solidFill>
        </p:spPr>
        <p:txBody>
          <a:bodyPr lIns="228600" tIns="192024" rIns="228600" bIns="228600"/>
          <a:lstStyle>
            <a:lvl1pPr>
              <a:defRPr sz="1050">
                <a:solidFill>
                  <a:schemeClr val="bg2"/>
                </a:solidFill>
                <a:latin typeface="IBM Plex Sans SemiBold"/>
                <a:cs typeface="IBM Plex Sans SemiBold"/>
              </a:defRPr>
            </a:lvl1pPr>
            <a:lvl2pPr>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dirty="0"/>
              <a:t>Click to edit Master text styles</a:t>
            </a:r>
          </a:p>
        </p:txBody>
      </p:sp>
      <p:sp>
        <p:nvSpPr>
          <p:cNvPr id="17" name="Content Placeholder 16"/>
          <p:cNvSpPr>
            <a:spLocks noGrp="1"/>
          </p:cNvSpPr>
          <p:nvPr>
            <p:ph sz="quarter" idx="22"/>
          </p:nvPr>
        </p:nvSpPr>
        <p:spPr>
          <a:xfrm>
            <a:off x="5143500" y="0"/>
            <a:ext cx="1714500" cy="5143500"/>
          </a:xfrm>
          <a:solidFill>
            <a:srgbClr val="001690"/>
          </a:solidFill>
        </p:spPr>
        <p:txBody>
          <a:bodyPr lIns="228600" tIns="192024" rIns="228600" bIns="228600"/>
          <a:lstStyle>
            <a:lvl1pPr>
              <a:defRPr sz="1050">
                <a:solidFill>
                  <a:schemeClr val="bg2"/>
                </a:solidFill>
                <a:latin typeface="IBM Plex Sans SemiBold"/>
                <a:cs typeface="IBM Plex Sans SemiBold"/>
              </a:defRPr>
            </a:lvl1pPr>
            <a:lvl2pPr>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dirty="0"/>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a:xfrm>
            <a:off x="171450" y="5268628"/>
            <a:ext cx="4800600" cy="137160"/>
          </a:xfrm>
          <a:prstGeom prst="rect">
            <a:avLst/>
          </a:prstGeom>
        </p:spPr>
        <p:txBody>
          <a:bodyPr/>
          <a:lstStyle>
            <a:lvl1pPr>
              <a:defRPr>
                <a:latin typeface="IBM Plex Sans"/>
              </a:defRPr>
            </a:lvl1pPr>
          </a:lstStyle>
          <a:p>
            <a:r>
              <a:rPr lang="en-US" dirty="0"/>
              <a:t>Group Name / DOC ID / Month XX, 2017 / © 2017 IBM Corporation</a:t>
            </a:r>
          </a:p>
        </p:txBody>
      </p:sp>
      <p:pic>
        <p:nvPicPr>
          <p:cNvPr id="9" name="Picture 8">
            <a:hlinkClick r:id="rId2" action="ppaction://hlinksldjump"/>
            <a:extLst>
              <a:ext uri="{FF2B5EF4-FFF2-40B4-BE49-F238E27FC236}">
                <a16:creationId xmlns:a16="http://schemas.microsoft.com/office/drawing/2014/main" id="{7CA675F3-12B9-E540-8B45-A9F043C87C68}"/>
              </a:ext>
            </a:extLst>
          </p:cNvPr>
          <p:cNvPicPr>
            <a:picLocks noChangeAspect="1"/>
          </p:cNvPicPr>
          <p:nvPr userDrawn="1"/>
        </p:nvPicPr>
        <p:blipFill>
          <a:blip r:embed="rId3"/>
          <a:stretch>
            <a:fillRect/>
          </a:stretch>
        </p:blipFill>
        <p:spPr>
          <a:xfrm>
            <a:off x="6769143" y="5025025"/>
            <a:ext cx="52924" cy="70565"/>
          </a:xfrm>
          <a:prstGeom prst="rect">
            <a:avLst/>
          </a:prstGeom>
        </p:spPr>
      </p:pic>
    </p:spTree>
    <p:extLst>
      <p:ext uri="{BB962C8B-B14F-4D97-AF65-F5344CB8AC3E}">
        <p14:creationId xmlns:p14="http://schemas.microsoft.com/office/powerpoint/2010/main" val="171260886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171450" y="210314"/>
            <a:ext cx="3086100" cy="1003807"/>
          </a:xfrm>
        </p:spPr>
        <p:txBody>
          <a:bodyPr/>
          <a:lstStyle>
            <a:lvl1pPr>
              <a:defRPr sz="1200">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dirty="0">
                <a:solidFill>
                  <a:srgbClr val="000000"/>
                </a:solidFill>
              </a:rPr>
              <a:t>Think 2018 / DOC ID / Month XX, 2018 / © 2018 IBM Corporation</a:t>
            </a:r>
          </a:p>
        </p:txBody>
      </p:sp>
      <p:sp>
        <p:nvSpPr>
          <p:cNvPr id="8" name="Text Placeholder 7"/>
          <p:cNvSpPr>
            <a:spLocks noGrp="1"/>
          </p:cNvSpPr>
          <p:nvPr>
            <p:ph type="body" sz="quarter" idx="12"/>
          </p:nvPr>
        </p:nvSpPr>
        <p:spPr>
          <a:xfrm>
            <a:off x="108282" y="1015683"/>
            <a:ext cx="3086100" cy="3108960"/>
          </a:xfrm>
        </p:spPr>
        <p:txBody>
          <a:bodyPr/>
          <a:lstStyle>
            <a:lvl1pPr>
              <a:lnSpc>
                <a:spcPct val="90000"/>
              </a:lnSpc>
              <a:spcBef>
                <a:spcPts val="0"/>
              </a:spcBef>
              <a:defRPr sz="7200" b="1" baseline="0">
                <a:solidFill>
                  <a:schemeClr val="bg2"/>
                </a:solidFill>
                <a:latin typeface="+mj-lt"/>
                <a:ea typeface="IBM Plex Mono" charset="0"/>
                <a:cs typeface="IBM Plex Mono" charset="0"/>
              </a:defRPr>
            </a:lvl1pPr>
          </a:lstStyle>
          <a:p>
            <a:pPr lvl="0"/>
            <a:r>
              <a:rPr lang="en-US"/>
              <a:t>Edit Master text styles</a:t>
            </a:r>
          </a:p>
        </p:txBody>
      </p:sp>
    </p:spTree>
    <p:extLst>
      <p:ext uri="{BB962C8B-B14F-4D97-AF65-F5344CB8AC3E}">
        <p14:creationId xmlns:p14="http://schemas.microsoft.com/office/powerpoint/2010/main" val="2775278420"/>
      </p:ext>
    </p:extLst>
  </p:cSld>
  <p:clrMapOvr>
    <a:masterClrMapping/>
  </p:clrMapOvr>
  <p:hf hdr="0" dt="0"/>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171450" y="210314"/>
            <a:ext cx="3086100" cy="1003807"/>
          </a:xfrm>
        </p:spPr>
        <p:txBody>
          <a:bodyPr/>
          <a:lstStyle>
            <a:lvl1pPr>
              <a:defRPr sz="1200">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dirty="0">
                <a:solidFill>
                  <a:srgbClr val="000000"/>
                </a:solidFill>
              </a:rPr>
              <a:t>Think 2018 / DOC ID / Month XX, 2018 / © 2018 IBM Corporation</a:t>
            </a:r>
          </a:p>
        </p:txBody>
      </p:sp>
      <p:sp>
        <p:nvSpPr>
          <p:cNvPr id="8" name="Text Placeholder 7"/>
          <p:cNvSpPr>
            <a:spLocks noGrp="1"/>
          </p:cNvSpPr>
          <p:nvPr>
            <p:ph type="body" sz="quarter" idx="12"/>
          </p:nvPr>
        </p:nvSpPr>
        <p:spPr>
          <a:xfrm>
            <a:off x="108282" y="1015683"/>
            <a:ext cx="3086100" cy="3108960"/>
          </a:xfrm>
        </p:spPr>
        <p:txBody>
          <a:bodyPr/>
          <a:lstStyle>
            <a:lvl1pPr>
              <a:lnSpc>
                <a:spcPct val="90000"/>
              </a:lnSpc>
              <a:spcBef>
                <a:spcPts val="0"/>
              </a:spcBef>
              <a:defRPr sz="7200" b="1" baseline="0">
                <a:solidFill>
                  <a:schemeClr val="bg2"/>
                </a:solidFill>
                <a:latin typeface="+mj-lt"/>
                <a:ea typeface="IBM Plex Mono" charset="0"/>
                <a:cs typeface="IBM Plex Mono" charset="0"/>
              </a:defRPr>
            </a:lvl1pPr>
          </a:lstStyle>
          <a:p>
            <a:pPr lvl="0"/>
            <a:r>
              <a:rPr lang="en-US"/>
              <a:t>Edit Master text styles</a:t>
            </a:r>
          </a:p>
        </p:txBody>
      </p:sp>
      <p:sp>
        <p:nvSpPr>
          <p:cNvPr id="6" name="Picture Placeholder 5"/>
          <p:cNvSpPr>
            <a:spLocks noGrp="1"/>
          </p:cNvSpPr>
          <p:nvPr>
            <p:ph type="pic" sz="quarter" idx="13"/>
          </p:nvPr>
        </p:nvSpPr>
        <p:spPr>
          <a:xfrm>
            <a:off x="3429000" y="0"/>
            <a:ext cx="3429000" cy="5143500"/>
          </a:xfrm>
        </p:spPr>
        <p:txBody>
          <a:bodyPr/>
          <a:lstStyle>
            <a:lvl1pPr>
              <a:defRPr>
                <a:solidFill>
                  <a:schemeClr val="bg2"/>
                </a:solidFill>
              </a:defRPr>
            </a:lvl1pPr>
          </a:lstStyle>
          <a:p>
            <a:r>
              <a:rPr lang="en-US" dirty="0"/>
              <a:t>Click icon to add picture</a:t>
            </a:r>
          </a:p>
        </p:txBody>
      </p:sp>
    </p:spTree>
    <p:extLst>
      <p:ext uri="{BB962C8B-B14F-4D97-AF65-F5344CB8AC3E}">
        <p14:creationId xmlns:p14="http://schemas.microsoft.com/office/powerpoint/2010/main" val="804438973"/>
      </p:ext>
    </p:extLst>
  </p:cSld>
  <p:clrMapOvr>
    <a:masterClrMapping/>
  </p:clrMapOvr>
  <p:hf hdr="0" dt="0"/>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117306" y="84703"/>
            <a:ext cx="6515100" cy="4473575"/>
          </a:xfrm>
        </p:spPr>
        <p:txBody>
          <a:bodyPr/>
          <a:lstStyle>
            <a:lvl1pPr>
              <a:lnSpc>
                <a:spcPct val="90000"/>
              </a:lnSpc>
              <a:defRPr sz="7200" b="1" i="0">
                <a:latin typeface="+mj-lt"/>
                <a:ea typeface="IBM Plex Mono" charset="0"/>
                <a:cs typeface="IBM Plex Mono" charset="0"/>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Tree>
    <p:extLst>
      <p:ext uri="{BB962C8B-B14F-4D97-AF65-F5344CB8AC3E}">
        <p14:creationId xmlns:p14="http://schemas.microsoft.com/office/powerpoint/2010/main" val="2755871391"/>
      </p:ext>
    </p:extLst>
  </p:cSld>
  <p:clrMapOvr>
    <a:masterClrMapping/>
  </p:clrMapOvr>
  <p:hf hdr="0" dt="0"/>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70"/>
            <a:ext cx="3890597" cy="4520805"/>
          </a:xfrm>
        </p:spPr>
        <p:txBody>
          <a:bodyPr/>
          <a:lstStyle>
            <a:lvl1pPr marL="88104" indent="-88104">
              <a:tabLst/>
              <a:defRPr>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dirty="0">
                <a:solidFill>
                  <a:srgbClr val="000000"/>
                </a:solidFill>
              </a:rPr>
              <a:t>Think 2018 / DOC ID / Month XX, 2018 / © 2018 IBM Corporation</a:t>
            </a:r>
          </a:p>
        </p:txBody>
      </p:sp>
    </p:spTree>
    <p:extLst>
      <p:ext uri="{BB962C8B-B14F-4D97-AF65-F5344CB8AC3E}">
        <p14:creationId xmlns:p14="http://schemas.microsoft.com/office/powerpoint/2010/main" val="2775861439"/>
      </p:ext>
    </p:extLst>
  </p:cSld>
  <p:clrMapOvr>
    <a:masterClrMapping/>
  </p:clrMapOvr>
  <p:hf hdr="0" dt="0"/>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171450" y="411480"/>
            <a:ext cx="3086100" cy="4328050"/>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
        <p:nvSpPr>
          <p:cNvPr id="6" name="Text Placeholder 5"/>
          <p:cNvSpPr>
            <a:spLocks noGrp="1"/>
          </p:cNvSpPr>
          <p:nvPr>
            <p:ph type="body" sz="quarter" idx="12"/>
          </p:nvPr>
        </p:nvSpPr>
        <p:spPr>
          <a:xfrm>
            <a:off x="3600450" y="493776"/>
            <a:ext cx="3086100" cy="4199730"/>
          </a:xfrm>
        </p:spPr>
        <p:txBody>
          <a:bodyPr/>
          <a:lstStyle>
            <a:lvl1pPr>
              <a:spcBef>
                <a:spcPts val="825"/>
              </a:spcBef>
              <a:spcAft>
                <a:spcPts val="0"/>
              </a:spcAft>
              <a:defRPr/>
            </a:lvl1pPr>
            <a:lvl2pPr>
              <a:spcBef>
                <a:spcPts val="825"/>
              </a:spcBef>
              <a:defRPr/>
            </a:lvl2pPr>
            <a:lvl3pPr>
              <a:spcBef>
                <a:spcPts val="825"/>
              </a:spcBef>
              <a:defRPr/>
            </a:lvl3pPr>
            <a:lvl4pPr>
              <a:spcBef>
                <a:spcPts val="825"/>
              </a:spcBef>
              <a:defRPr/>
            </a:lvl4pPr>
            <a:lvl5pPr>
              <a:spcBef>
                <a:spcPts val="825"/>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171450" y="200565"/>
            <a:ext cx="3086100" cy="300037"/>
          </a:xfrm>
        </p:spPr>
        <p:txBody>
          <a:bodyPr/>
          <a:lstStyle>
            <a:lvl1pPr>
              <a:defRPr sz="825"/>
            </a:lvl1pPr>
          </a:lstStyle>
          <a:p>
            <a:pPr lvl="0"/>
            <a:r>
              <a:rPr lang="en-US" dirty="0"/>
              <a:t>Edit Master text styles</a:t>
            </a:r>
          </a:p>
        </p:txBody>
      </p:sp>
    </p:spTree>
    <p:extLst>
      <p:ext uri="{BB962C8B-B14F-4D97-AF65-F5344CB8AC3E}">
        <p14:creationId xmlns:p14="http://schemas.microsoft.com/office/powerpoint/2010/main" val="4184948553"/>
      </p:ext>
    </p:extLst>
  </p:cSld>
  <p:clrMapOvr>
    <a:masterClrMapping/>
  </p:clrMapOvr>
  <p:hf hdr="0" dt="0"/>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959358"/>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
        <p:nvSpPr>
          <p:cNvPr id="8" name="Text Placeholder 7"/>
          <p:cNvSpPr>
            <a:spLocks noGrp="1"/>
          </p:cNvSpPr>
          <p:nvPr>
            <p:ph type="body" sz="quarter" idx="12"/>
          </p:nvPr>
        </p:nvSpPr>
        <p:spPr>
          <a:xfrm>
            <a:off x="171450" y="1124714"/>
            <a:ext cx="3086100" cy="3585845"/>
          </a:xfrm>
        </p:spPr>
        <p:txBody>
          <a:bodyPr/>
          <a:lstStyle>
            <a:lvl1pPr>
              <a:spcBef>
                <a:spcPts val="0"/>
              </a:spcBef>
              <a:defRPr sz="1050"/>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p:nvPr>
        </p:nvSpPr>
        <p:spPr>
          <a:xfrm>
            <a:off x="3600450" y="1124714"/>
            <a:ext cx="3086100" cy="3585845"/>
          </a:xfrm>
        </p:spPr>
        <p:txBody>
          <a:bodyPr/>
          <a:lstStyle>
            <a:lvl1pPr>
              <a:spcBef>
                <a:spcPts val="0"/>
              </a:spcBef>
              <a:defRPr sz="1050"/>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897588"/>
      </p:ext>
    </p:extLst>
  </p:cSld>
  <p:clrMapOvr>
    <a:masterClrMapping/>
  </p:clrMapOvr>
  <p:hf hdr="0" dt="0"/>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171450" y="411480"/>
            <a:ext cx="4800600" cy="640080"/>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
        <p:nvSpPr>
          <p:cNvPr id="6" name="Text Placeholder 5"/>
          <p:cNvSpPr>
            <a:spLocks noGrp="1"/>
          </p:cNvSpPr>
          <p:nvPr>
            <p:ph type="body" sz="quarter" idx="12"/>
          </p:nvPr>
        </p:nvSpPr>
        <p:spPr>
          <a:xfrm>
            <a:off x="3600450" y="1093470"/>
            <a:ext cx="3086100" cy="3589656"/>
          </a:xfrm>
        </p:spPr>
        <p:txBody>
          <a:bodyPr/>
          <a:lstStyle>
            <a:lvl1pPr>
              <a:defRPr sz="1200"/>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171450" y="201170"/>
            <a:ext cx="3086100" cy="300037"/>
          </a:xfrm>
        </p:spPr>
        <p:txBody>
          <a:bodyPr/>
          <a:lstStyle>
            <a:lvl1pPr>
              <a:defRPr sz="825"/>
            </a:lvl1pPr>
          </a:lstStyle>
          <a:p>
            <a:pPr lvl="0"/>
            <a:r>
              <a:rPr lang="en-US" dirty="0"/>
              <a:t>Edit Master text styles</a:t>
            </a:r>
          </a:p>
        </p:txBody>
      </p:sp>
      <p:sp>
        <p:nvSpPr>
          <p:cNvPr id="7" name="Text Placeholder 6"/>
          <p:cNvSpPr>
            <a:spLocks noGrp="1"/>
          </p:cNvSpPr>
          <p:nvPr>
            <p:ph type="body" sz="quarter" idx="14"/>
          </p:nvPr>
        </p:nvSpPr>
        <p:spPr>
          <a:xfrm>
            <a:off x="171450" y="1093472"/>
            <a:ext cx="3086100" cy="3589655"/>
          </a:xfrm>
        </p:spPr>
        <p:txBody>
          <a:bodyPr/>
          <a:lstStyle>
            <a:lvl1pPr>
              <a:defRPr sz="1200"/>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6158507"/>
      </p:ext>
    </p:extLst>
  </p:cSld>
  <p:clrMapOvr>
    <a:masterClrMapping/>
  </p:clrMapOvr>
  <p:hf hdr="0" dt="0"/>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502158"/>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mn-lt"/>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atin typeface="+mn-lt"/>
              </a:defRPr>
            </a:lvl1pPr>
          </a:lstStyle>
          <a:p>
            <a:r>
              <a:rPr lang="en-US" dirty="0">
                <a:solidFill>
                  <a:srgbClr val="000000"/>
                </a:solidFill>
              </a:rPr>
              <a:t>Think 2018 / DOC ID / Month XX, 2018 / © 2018 IBM Corporation</a:t>
            </a:r>
          </a:p>
        </p:txBody>
      </p:sp>
      <p:sp>
        <p:nvSpPr>
          <p:cNvPr id="6" name="Content Placeholder 5"/>
          <p:cNvSpPr>
            <a:spLocks noGrp="1"/>
          </p:cNvSpPr>
          <p:nvPr>
            <p:ph sz="quarter" idx="12"/>
          </p:nvPr>
        </p:nvSpPr>
        <p:spPr>
          <a:xfrm>
            <a:off x="171450" y="995520"/>
            <a:ext cx="3086100" cy="3687607"/>
          </a:xfrm>
        </p:spPr>
        <p:txBody>
          <a:bodyPr/>
          <a:lstStyle>
            <a:lvl1pPr>
              <a:defRPr sz="1800"/>
            </a:lvl1pPr>
          </a:lstStyle>
          <a:p>
            <a:pPr lvl="0"/>
            <a:r>
              <a:rPr lang="en-US" dirty="0"/>
              <a:t>Edit Master text styles</a:t>
            </a:r>
          </a:p>
        </p:txBody>
      </p:sp>
      <p:sp>
        <p:nvSpPr>
          <p:cNvPr id="8" name="Content Placeholder 7"/>
          <p:cNvSpPr>
            <a:spLocks noGrp="1"/>
          </p:cNvSpPr>
          <p:nvPr>
            <p:ph sz="quarter" idx="13"/>
          </p:nvPr>
        </p:nvSpPr>
        <p:spPr>
          <a:xfrm>
            <a:off x="3600450" y="1116650"/>
            <a:ext cx="3086100" cy="3566477"/>
          </a:xfrm>
        </p:spPr>
        <p:txBody>
          <a:bodyPr/>
          <a:lstStyle>
            <a:lvl1pPr>
              <a:defRPr sz="1050"/>
            </a:lvl1pPr>
            <a:lvl2pPr>
              <a:defRPr sz="1050"/>
            </a:lvl2pPr>
            <a:lvl3pPr>
              <a:defRPr sz="1050"/>
            </a:lvl3pPr>
            <a:lvl4pPr>
              <a:defRPr sz="1050"/>
            </a:lvl4pPr>
            <a:lvl5pP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19123413"/>
      </p:ext>
    </p:extLst>
  </p:cSld>
  <p:clrMapOvr>
    <a:masterClrMapping/>
  </p:clrMapOvr>
  <p:hf hdr="0" dt="0"/>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171450" y="411480"/>
            <a:ext cx="4800600" cy="640080"/>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
        <p:nvSpPr>
          <p:cNvPr id="6" name="Text Placeholder 5"/>
          <p:cNvSpPr>
            <a:spLocks noGrp="1"/>
          </p:cNvSpPr>
          <p:nvPr>
            <p:ph type="body" sz="quarter" idx="12"/>
          </p:nvPr>
        </p:nvSpPr>
        <p:spPr>
          <a:xfrm>
            <a:off x="3600450" y="1093471"/>
            <a:ext cx="1371600" cy="358965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171450" y="201170"/>
            <a:ext cx="3086100" cy="300037"/>
          </a:xfrm>
        </p:spPr>
        <p:txBody>
          <a:bodyPr/>
          <a:lstStyle>
            <a:lvl1pPr>
              <a:defRPr sz="825"/>
            </a:lvl1pPr>
          </a:lstStyle>
          <a:p>
            <a:pPr lvl="0"/>
            <a:r>
              <a:rPr lang="en-US" dirty="0"/>
              <a:t>Edit Master text styles</a:t>
            </a:r>
          </a:p>
        </p:txBody>
      </p:sp>
      <p:sp>
        <p:nvSpPr>
          <p:cNvPr id="7" name="Text Placeholder 6"/>
          <p:cNvSpPr>
            <a:spLocks noGrp="1"/>
          </p:cNvSpPr>
          <p:nvPr>
            <p:ph type="body" sz="quarter" idx="14"/>
          </p:nvPr>
        </p:nvSpPr>
        <p:spPr>
          <a:xfrm>
            <a:off x="171450" y="1093471"/>
            <a:ext cx="1371600" cy="3589655"/>
          </a:xfrm>
        </p:spPr>
        <p:txBody>
          <a:bodyPr/>
          <a:lstStyle>
            <a:lvl1pPr>
              <a:spcBef>
                <a:spcPts val="825"/>
              </a:spcBef>
              <a:defRPr sz="1200"/>
            </a:lvl1pPr>
            <a:lvl2pPr marL="0" indent="0">
              <a:spcBef>
                <a:spcPts val="825"/>
              </a:spcBef>
              <a:buFontTx/>
              <a:buNone/>
              <a:defRPr sz="825"/>
            </a:lvl2pPr>
            <a:lvl3pPr>
              <a:defRPr sz="825"/>
            </a:lvl3pPr>
            <a:lvl4pPr>
              <a:defRPr sz="825"/>
            </a:lvl4pPr>
            <a:lvl5pPr>
              <a:defRPr sz="825"/>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p:nvPr>
        </p:nvSpPr>
        <p:spPr>
          <a:xfrm>
            <a:off x="1885950" y="1093471"/>
            <a:ext cx="1371600" cy="358965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314950" y="1093471"/>
            <a:ext cx="1371600" cy="358965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43741342"/>
      </p:ext>
    </p:extLst>
  </p:cSld>
  <p:clrMapOvr>
    <a:masterClrMapping/>
  </p:clrMapOvr>
  <p:hf hdr="0" dt="0"/>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3429000" y="0"/>
            <a:ext cx="3429000" cy="5143500"/>
          </a:xfrm>
        </p:spPr>
        <p:txBody>
          <a:bodyPr/>
          <a:lstStyle>
            <a:lvl1pPr>
              <a:defRPr/>
            </a:lvl1pPr>
          </a:lstStyle>
          <a:p>
            <a:r>
              <a:rPr lang="en-US" dirty="0"/>
              <a:t>Click icon to add picture</a:t>
            </a:r>
          </a:p>
        </p:txBody>
      </p:sp>
      <p:sp>
        <p:nvSpPr>
          <p:cNvPr id="2" name="Title 1"/>
          <p:cNvSpPr>
            <a:spLocks noGrp="1"/>
          </p:cNvSpPr>
          <p:nvPr>
            <p:ph type="title"/>
          </p:nvPr>
        </p:nvSpPr>
        <p:spPr>
          <a:xfrm>
            <a:off x="171450" y="411480"/>
            <a:ext cx="3086100" cy="640080"/>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
        <p:nvSpPr>
          <p:cNvPr id="12" name="Text Placeholder 11"/>
          <p:cNvSpPr>
            <a:spLocks noGrp="1"/>
          </p:cNvSpPr>
          <p:nvPr>
            <p:ph type="body" sz="quarter" idx="13"/>
          </p:nvPr>
        </p:nvSpPr>
        <p:spPr>
          <a:xfrm>
            <a:off x="171450" y="201170"/>
            <a:ext cx="3086100" cy="300037"/>
          </a:xfrm>
        </p:spPr>
        <p:txBody>
          <a:bodyPr/>
          <a:lstStyle>
            <a:lvl1pPr>
              <a:defRPr sz="825"/>
            </a:lvl1pPr>
          </a:lstStyle>
          <a:p>
            <a:pPr lvl="0"/>
            <a:r>
              <a:rPr lang="en-US" dirty="0"/>
              <a:t>Edit Master text styles</a:t>
            </a:r>
          </a:p>
        </p:txBody>
      </p:sp>
      <p:sp>
        <p:nvSpPr>
          <p:cNvPr id="7" name="Text Placeholder 6"/>
          <p:cNvSpPr>
            <a:spLocks noGrp="1"/>
          </p:cNvSpPr>
          <p:nvPr>
            <p:ph type="body" sz="quarter" idx="14"/>
          </p:nvPr>
        </p:nvSpPr>
        <p:spPr>
          <a:xfrm>
            <a:off x="171450" y="1097282"/>
            <a:ext cx="3086100" cy="3585845"/>
          </a:xfrm>
        </p:spPr>
        <p:txBody>
          <a:bodyPr/>
          <a:lstStyle>
            <a:lvl1pPr>
              <a:defRPr sz="1200"/>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1386201"/>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95024"/>
          </a:xfrm>
        </p:spPr>
        <p:txBody>
          <a:bodyPr/>
          <a:lstStyle>
            <a:lvl1pPr>
              <a:defRPr>
                <a:latin typeface="IBM Plex Sans SemiBold"/>
                <a:cs typeface="IBM Plex Sans SemiBold"/>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7" name="Text Placeholder 6"/>
          <p:cNvSpPr>
            <a:spLocks noGrp="1"/>
          </p:cNvSpPr>
          <p:nvPr>
            <p:ph type="body" sz="quarter" idx="12"/>
          </p:nvPr>
        </p:nvSpPr>
        <p:spPr>
          <a:xfrm>
            <a:off x="171450" y="1097280"/>
            <a:ext cx="1371600" cy="3502152"/>
          </a:xfrm>
        </p:spPr>
        <p:txBody>
          <a:bodyPr/>
          <a:lstStyle>
            <a:lvl1pPr>
              <a:defRPr sz="1050">
                <a:latin typeface="IBM Plex Sans SemiBold"/>
                <a:cs typeface="IBM Plex Sans SemiBold"/>
              </a:defRPr>
            </a:lvl1pPr>
            <a:lvl2pPr>
              <a:defRPr sz="750"/>
            </a:lvl2pPr>
            <a:lvl3pPr>
              <a:defRPr sz="825"/>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1885950" y="1116013"/>
            <a:ext cx="1371600" cy="3456432"/>
          </a:xfrm>
        </p:spPr>
        <p:txBody>
          <a:bodyPr/>
          <a:lstStyle>
            <a:lvl1pPr>
              <a:defRPr sz="1050">
                <a:latin typeface="IBM Plex Sans SemiBold"/>
                <a:cs typeface="IBM Plex Sans SemiBold"/>
              </a:defRPr>
            </a:lvl1pPr>
            <a:lvl2pPr marL="128588" indent="-128588">
              <a:buFont typeface="Arial"/>
              <a:buChar char="•"/>
              <a:defRPr sz="750"/>
            </a:lvl2pPr>
            <a:lvl3pPr marL="259556" indent="-91679">
              <a:buFont typeface="Arial"/>
              <a:buChar char="•"/>
              <a:defRPr sz="750"/>
            </a:lvl3pPr>
            <a:lvl4pPr marL="469106" indent="-126206">
              <a:buFont typeface="Arial"/>
              <a:buChar char="•"/>
              <a:defRPr sz="750"/>
            </a:lvl4pPr>
            <a:lvl5pPr marL="602456" indent="-129779">
              <a:buFont typeface="Arial"/>
              <a:buChar char="•"/>
              <a:defRPr sz="7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4"/>
          </p:nvPr>
        </p:nvSpPr>
        <p:spPr>
          <a:xfrm>
            <a:off x="3525294" y="1051560"/>
            <a:ext cx="3161256" cy="3456432"/>
          </a:xfrm>
        </p:spPr>
        <p:txBody>
          <a:bodyPr/>
          <a:lstStyle>
            <a:lvl1pPr marL="88106" indent="-88106">
              <a:tabLst/>
              <a:defRPr sz="1800">
                <a:latin typeface="IBM Plex Sans SemiBold"/>
                <a:cs typeface="IBM Plex Sans SemiBold"/>
              </a:defRPr>
            </a:lvl1pPr>
            <a:lvl2pPr marL="0" indent="0">
              <a:buNone/>
              <a:defRPr sz="825"/>
            </a:lvl2pPr>
            <a:lvl3pPr>
              <a:defRPr sz="825"/>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3"/>
          <p:cNvSpPr txBox="1">
            <a:spLocks/>
          </p:cNvSpPr>
          <p:nvPr userDrawn="1"/>
        </p:nvSpPr>
        <p:spPr>
          <a:xfrm>
            <a:off x="171450" y="4895060"/>
            <a:ext cx="4800600" cy="137160"/>
          </a:xfrm>
          <a:prstGeom prst="rect">
            <a:avLst/>
          </a:prstGeom>
        </p:spPr>
        <p:txBody>
          <a:bodyPr anchor="ctr"/>
          <a:lstStyle>
            <a:defPPr>
              <a:defRPr lang="en-US"/>
            </a:defPPr>
            <a:lvl1pPr marL="0" algn="l" defTabSz="685800" rtl="0" eaLnBrk="1" latinLnBrk="0" hangingPunct="1">
              <a:defRPr sz="600"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50" dirty="0">
                <a:latin typeface="IBM Plex Sans"/>
              </a:rPr>
              <a:t>IBM </a:t>
            </a:r>
            <a:r>
              <a:rPr lang="en-US" sz="450" dirty="0">
                <a:latin typeface="IBM Plex Sans"/>
                <a:cs typeface="IBM Plex Sans"/>
              </a:rPr>
              <a:t>Cloud</a:t>
            </a:r>
            <a:r>
              <a:rPr lang="en-US" sz="450" dirty="0">
                <a:latin typeface="IBM Plex Sans"/>
              </a:rPr>
              <a:t>/ © 2018 IBM Corporation</a:t>
            </a:r>
          </a:p>
        </p:txBody>
      </p:sp>
    </p:spTree>
    <p:extLst>
      <p:ext uri="{BB962C8B-B14F-4D97-AF65-F5344CB8AC3E}">
        <p14:creationId xmlns:p14="http://schemas.microsoft.com/office/powerpoint/2010/main" val="136178843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3429000" y="0"/>
            <a:ext cx="3429000" cy="5143500"/>
          </a:xfrm>
        </p:spPr>
        <p:txBody>
          <a:bodyPr/>
          <a:lstStyle>
            <a:lvl1pPr>
              <a:defRPr/>
            </a:lvl1pPr>
          </a:lstStyle>
          <a:p>
            <a:r>
              <a:rPr lang="en-US" dirty="0"/>
              <a:t>Click icon to add picture</a:t>
            </a:r>
          </a:p>
        </p:txBody>
      </p:sp>
      <p:sp>
        <p:nvSpPr>
          <p:cNvPr id="2" name="Title 1"/>
          <p:cNvSpPr>
            <a:spLocks noGrp="1"/>
          </p:cNvSpPr>
          <p:nvPr>
            <p:ph type="title"/>
          </p:nvPr>
        </p:nvSpPr>
        <p:spPr>
          <a:xfrm>
            <a:off x="171450" y="201168"/>
            <a:ext cx="3086100" cy="640080"/>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
        <p:nvSpPr>
          <p:cNvPr id="7" name="Text Placeholder 6"/>
          <p:cNvSpPr>
            <a:spLocks noGrp="1"/>
          </p:cNvSpPr>
          <p:nvPr>
            <p:ph type="body" sz="quarter" idx="14"/>
          </p:nvPr>
        </p:nvSpPr>
        <p:spPr>
          <a:xfrm>
            <a:off x="171450" y="1097281"/>
            <a:ext cx="1371600" cy="3585845"/>
          </a:xfrm>
        </p:spPr>
        <p:txBody>
          <a:bodyPr/>
          <a:lstStyle>
            <a:lvl1pPr>
              <a:spcBef>
                <a:spcPts val="825"/>
              </a:spcBef>
              <a:defRPr sz="1200"/>
            </a:lvl1pPr>
            <a:lvl2pPr marL="0" indent="0">
              <a:spcBef>
                <a:spcPts val="825"/>
              </a:spcBef>
              <a:buFontTx/>
              <a:buNone/>
              <a:defRPr sz="825"/>
            </a:lvl2pPr>
            <a:lvl3pPr>
              <a:defRPr sz="825"/>
            </a:lvl3pPr>
            <a:lvl4pPr>
              <a:defRPr sz="825"/>
            </a:lvl4pPr>
            <a:lvl5pPr>
              <a:defRPr sz="825"/>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p:nvPr>
        </p:nvSpPr>
        <p:spPr>
          <a:xfrm>
            <a:off x="1885950" y="1097281"/>
            <a:ext cx="1371600" cy="358584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4355995"/>
      </p:ext>
    </p:extLst>
  </p:cSld>
  <p:clrMapOvr>
    <a:masterClrMapping/>
  </p:clrMapOvr>
  <p:hf hdr="0" dt="0"/>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171450" y="1033272"/>
            <a:ext cx="3086100" cy="3566160"/>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
        <p:nvSpPr>
          <p:cNvPr id="6" name="Text Placeholder 5"/>
          <p:cNvSpPr>
            <a:spLocks noGrp="1"/>
          </p:cNvSpPr>
          <p:nvPr>
            <p:ph type="body" sz="quarter" idx="12"/>
          </p:nvPr>
        </p:nvSpPr>
        <p:spPr>
          <a:xfrm>
            <a:off x="3600450" y="1097282"/>
            <a:ext cx="1371600" cy="350144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171450" y="201170"/>
            <a:ext cx="3086100" cy="300037"/>
          </a:xfrm>
        </p:spPr>
        <p:txBody>
          <a:bodyPr/>
          <a:lstStyle>
            <a:lvl1pPr>
              <a:defRPr sz="825"/>
            </a:lvl1pPr>
          </a:lstStyle>
          <a:p>
            <a:pPr lvl="0"/>
            <a:r>
              <a:rPr lang="en-US" dirty="0"/>
              <a:t>Edit Master text styles</a:t>
            </a:r>
          </a:p>
        </p:txBody>
      </p:sp>
      <p:sp>
        <p:nvSpPr>
          <p:cNvPr id="10" name="Text Placeholder 9"/>
          <p:cNvSpPr>
            <a:spLocks noGrp="1"/>
          </p:cNvSpPr>
          <p:nvPr>
            <p:ph type="body" sz="quarter" idx="16"/>
          </p:nvPr>
        </p:nvSpPr>
        <p:spPr>
          <a:xfrm>
            <a:off x="5314950" y="1097282"/>
            <a:ext cx="1371600" cy="350144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4207859"/>
      </p:ext>
    </p:extLst>
  </p:cSld>
  <p:clrMapOvr>
    <a:masterClrMapping/>
  </p:clrMapOvr>
  <p:hf hdr="0" dt="0"/>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3429000" y="0"/>
            <a:ext cx="3429000" cy="5143500"/>
          </a:xfrm>
          <a:prstGeom prst="rect">
            <a:avLst/>
          </a:prstGeom>
          <a:solidFill>
            <a:schemeClr val="tx1"/>
          </a:solidFill>
        </p:spPr>
        <p:txBody>
          <a:bodyPr wrap="square" lIns="0" tIns="0" rIns="0" bIns="0" rtlCol="0" anchor="ctr">
            <a:noAutofit/>
          </a:bodyPr>
          <a:lstStyle/>
          <a:p>
            <a:pPr algn="ctr"/>
            <a:endParaRPr lang="en-US" sz="900" dirty="0">
              <a:solidFill>
                <a:srgbClr val="FFFFFF"/>
              </a:solidFill>
              <a:latin typeface="IBM Plex Sans" panose="020B0503050203000203" pitchFamily="34" charset="0"/>
              <a:cs typeface="Arial"/>
            </a:endParaRPr>
          </a:p>
        </p:txBody>
      </p:sp>
      <p:sp>
        <p:nvSpPr>
          <p:cNvPr id="2" name="Title 1"/>
          <p:cNvSpPr>
            <a:spLocks noGrp="1"/>
          </p:cNvSpPr>
          <p:nvPr>
            <p:ph type="title"/>
          </p:nvPr>
        </p:nvSpPr>
        <p:spPr>
          <a:xfrm>
            <a:off x="171450" y="1033272"/>
            <a:ext cx="3086100" cy="3566160"/>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
        <p:nvSpPr>
          <p:cNvPr id="6" name="Text Placeholder 5"/>
          <p:cNvSpPr>
            <a:spLocks noGrp="1"/>
          </p:cNvSpPr>
          <p:nvPr>
            <p:ph type="body" sz="quarter" idx="12"/>
          </p:nvPr>
        </p:nvSpPr>
        <p:spPr>
          <a:xfrm>
            <a:off x="3600450" y="1124714"/>
            <a:ext cx="3086100" cy="3501445"/>
          </a:xfrm>
        </p:spPr>
        <p:txBody>
          <a:bodyPr/>
          <a:lstStyle>
            <a:lvl1pPr>
              <a:defRPr>
                <a:solidFill>
                  <a:schemeClr val="bg2"/>
                </a:solidFill>
              </a:defRPr>
            </a:lvl1pPr>
            <a:lvl2pPr marL="0" indent="0">
              <a:spcBef>
                <a:spcPts val="825"/>
              </a:spcBef>
              <a:buFontTx/>
              <a:buNone/>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171450" y="201170"/>
            <a:ext cx="3086100" cy="300037"/>
          </a:xfrm>
        </p:spPr>
        <p:txBody>
          <a:bodyPr/>
          <a:lstStyle>
            <a:lvl1pPr>
              <a:defRPr sz="825"/>
            </a:lvl1pPr>
          </a:lstStyle>
          <a:p>
            <a:pPr lvl="0"/>
            <a:r>
              <a:rPr lang="en-US" dirty="0"/>
              <a:t>Edit Master text styles</a:t>
            </a:r>
          </a:p>
        </p:txBody>
      </p:sp>
    </p:spTree>
    <p:extLst>
      <p:ext uri="{BB962C8B-B14F-4D97-AF65-F5344CB8AC3E}">
        <p14:creationId xmlns:p14="http://schemas.microsoft.com/office/powerpoint/2010/main" val="3369381167"/>
      </p:ext>
    </p:extLst>
  </p:cSld>
  <p:clrMapOvr>
    <a:masterClrMapping/>
  </p:clrMapOvr>
  <p:hf hdr="0" dt="0"/>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3429000" y="0"/>
            <a:ext cx="3429000" cy="5143500"/>
          </a:xfrm>
        </p:spPr>
        <p:txBody>
          <a:bodyPr/>
          <a:lstStyle>
            <a:lvl1pPr>
              <a:defRPr/>
            </a:lvl1pPr>
          </a:lstStyle>
          <a:p>
            <a:r>
              <a:rPr lang="en-US" dirty="0"/>
              <a:t>Click icon to add picture</a:t>
            </a:r>
          </a:p>
        </p:txBody>
      </p:sp>
      <p:sp>
        <p:nvSpPr>
          <p:cNvPr id="2" name="Title 1"/>
          <p:cNvSpPr>
            <a:spLocks noGrp="1"/>
          </p:cNvSpPr>
          <p:nvPr>
            <p:ph type="title"/>
          </p:nvPr>
        </p:nvSpPr>
        <p:spPr>
          <a:xfrm>
            <a:off x="171450" y="201170"/>
            <a:ext cx="3086100" cy="4402899"/>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Tree>
    <p:extLst>
      <p:ext uri="{BB962C8B-B14F-4D97-AF65-F5344CB8AC3E}">
        <p14:creationId xmlns:p14="http://schemas.microsoft.com/office/powerpoint/2010/main" val="3684154783"/>
      </p:ext>
    </p:extLst>
  </p:cSld>
  <p:clrMapOvr>
    <a:masterClrMapping/>
  </p:clrMapOvr>
  <p:hf hdr="0" dt="0"/>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70"/>
            <a:ext cx="3086100" cy="4402899"/>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Tree>
    <p:extLst>
      <p:ext uri="{BB962C8B-B14F-4D97-AF65-F5344CB8AC3E}">
        <p14:creationId xmlns:p14="http://schemas.microsoft.com/office/powerpoint/2010/main" val="2935121015"/>
      </p:ext>
    </p:extLst>
  </p:cSld>
  <p:clrMapOvr>
    <a:masterClrMapping/>
  </p:clrMapOvr>
  <p:hf hdr="0" dt="0"/>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381000"/>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Tree>
    <p:extLst>
      <p:ext uri="{BB962C8B-B14F-4D97-AF65-F5344CB8AC3E}">
        <p14:creationId xmlns:p14="http://schemas.microsoft.com/office/powerpoint/2010/main" val="2207095464"/>
      </p:ext>
    </p:extLst>
  </p:cSld>
  <p:clrMapOvr>
    <a:masterClrMapping/>
  </p:clrMapOvr>
  <p:hf hdr="0" dt="0"/>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3429001" y="2571750"/>
            <a:ext cx="3429000" cy="2571750"/>
          </a:xfrm>
          <a:solidFill>
            <a:schemeClr val="accent3"/>
          </a:solidFill>
        </p:spPr>
        <p:txBody>
          <a:bodyPr lIns="228600" tIns="192024" rIns="228600" bIns="228600"/>
          <a:lstStyle>
            <a:lvl1pPr>
              <a:defRPr sz="1050">
                <a:solidFill>
                  <a:schemeClr val="bg2"/>
                </a:solidFill>
              </a:defRPr>
            </a:lvl1pPr>
          </a:lstStyle>
          <a:p>
            <a:pPr lvl="0"/>
            <a:r>
              <a:rPr lang="en-US" dirty="0"/>
              <a:t>Edit Master text styles</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
        <p:nvSpPr>
          <p:cNvPr id="12" name="Text Placeholder 11"/>
          <p:cNvSpPr>
            <a:spLocks noGrp="1"/>
          </p:cNvSpPr>
          <p:nvPr>
            <p:ph type="body" sz="quarter" idx="13"/>
          </p:nvPr>
        </p:nvSpPr>
        <p:spPr>
          <a:xfrm>
            <a:off x="171450" y="182882"/>
            <a:ext cx="3086100" cy="300037"/>
          </a:xfrm>
        </p:spPr>
        <p:txBody>
          <a:bodyPr/>
          <a:lstStyle>
            <a:lvl1pPr>
              <a:defRPr sz="1200"/>
            </a:lvl1pPr>
          </a:lstStyle>
          <a:p>
            <a:pPr lvl="0"/>
            <a:r>
              <a:rPr lang="en-US" dirty="0"/>
              <a:t>Edit Master text styles</a:t>
            </a:r>
          </a:p>
        </p:txBody>
      </p:sp>
      <p:sp>
        <p:nvSpPr>
          <p:cNvPr id="7" name="Text Placeholder 6"/>
          <p:cNvSpPr>
            <a:spLocks noGrp="1"/>
          </p:cNvSpPr>
          <p:nvPr>
            <p:ph type="body" sz="quarter" idx="14"/>
          </p:nvPr>
        </p:nvSpPr>
        <p:spPr>
          <a:xfrm>
            <a:off x="171450" y="1097282"/>
            <a:ext cx="3086100" cy="3488731"/>
          </a:xfrm>
        </p:spPr>
        <p:txBody>
          <a:bodyPr/>
          <a:lstStyle>
            <a:lvl1pPr>
              <a:defRPr sz="1200"/>
            </a:lvl1pPr>
            <a:lvl2pPr>
              <a:defRPr sz="1050"/>
            </a:lvl2pPr>
            <a:lvl3pPr>
              <a:defRPr sz="1050"/>
            </a:lvl3pPr>
            <a:lvl4pPr>
              <a:defRPr sz="1050"/>
            </a:lvl4pPr>
            <a:lvl5pP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5"/>
          </p:nvPr>
        </p:nvSpPr>
        <p:spPr>
          <a:xfrm>
            <a:off x="5143500" y="0"/>
            <a:ext cx="1714500" cy="2571750"/>
          </a:xfrm>
          <a:solidFill>
            <a:schemeClr val="bg1"/>
          </a:solidFill>
        </p:spPr>
        <p:txBody>
          <a:bodyPr lIns="228600" tIns="192024" rIns="228600" bIns="228600"/>
          <a:lstStyle>
            <a:lvl1pPr>
              <a:defRPr sz="1050">
                <a:solidFill>
                  <a:schemeClr val="bg2"/>
                </a:solidFill>
              </a:defRPr>
            </a:lvl1pPr>
          </a:lstStyle>
          <a:p>
            <a:pPr lvl="0"/>
            <a:r>
              <a:rPr lang="en-US" dirty="0"/>
              <a:t>Edit Master text styles</a:t>
            </a:r>
          </a:p>
        </p:txBody>
      </p:sp>
      <p:sp>
        <p:nvSpPr>
          <p:cNvPr id="10" name="Content Placeholder 9"/>
          <p:cNvSpPr>
            <a:spLocks noGrp="1"/>
          </p:cNvSpPr>
          <p:nvPr>
            <p:ph sz="quarter" idx="16"/>
          </p:nvPr>
        </p:nvSpPr>
        <p:spPr>
          <a:xfrm>
            <a:off x="3429000" y="0"/>
            <a:ext cx="1714500" cy="2571750"/>
          </a:xfrm>
          <a:solidFill>
            <a:schemeClr val="accent2"/>
          </a:solidFill>
        </p:spPr>
        <p:txBody>
          <a:bodyPr lIns="228600" tIns="192024" rIns="228600" bIns="228600"/>
          <a:lstStyle>
            <a:lvl1pPr>
              <a:defRPr sz="1050">
                <a:solidFill>
                  <a:schemeClr val="bg2"/>
                </a:solidFill>
              </a:defRPr>
            </a:lvl1pPr>
          </a:lstStyle>
          <a:p>
            <a:pPr lvl="0"/>
            <a:r>
              <a:rPr lang="en-US" dirty="0"/>
              <a:t>Edit Master text styles</a:t>
            </a:r>
          </a:p>
        </p:txBody>
      </p:sp>
    </p:spTree>
    <p:extLst>
      <p:ext uri="{BB962C8B-B14F-4D97-AF65-F5344CB8AC3E}">
        <p14:creationId xmlns:p14="http://schemas.microsoft.com/office/powerpoint/2010/main" val="3943182621"/>
      </p:ext>
    </p:extLst>
  </p:cSld>
  <p:clrMapOvr>
    <a:masterClrMapping/>
  </p:clrMapOvr>
  <p:hf hdr="0" dt="0"/>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3429001" y="2571750"/>
            <a:ext cx="3429000" cy="2571750"/>
          </a:xfrm>
          <a:solidFill>
            <a:schemeClr val="accent3"/>
          </a:solidFill>
        </p:spPr>
        <p:txBody>
          <a:bodyPr lIns="228600" tIns="192024" rIns="228600" bIns="228600"/>
          <a:lstStyle>
            <a:lvl1pPr>
              <a:defRPr sz="1050">
                <a:solidFill>
                  <a:schemeClr val="bg2"/>
                </a:solidFill>
              </a:defRPr>
            </a:lvl1pPr>
          </a:lstStyle>
          <a:p>
            <a:pPr lvl="0"/>
            <a:r>
              <a:rPr lang="en-US" dirty="0"/>
              <a:t>Edit Master text styles</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
        <p:nvSpPr>
          <p:cNvPr id="8" name="Content Placeholder 7"/>
          <p:cNvSpPr>
            <a:spLocks noGrp="1"/>
          </p:cNvSpPr>
          <p:nvPr>
            <p:ph sz="quarter" idx="15"/>
          </p:nvPr>
        </p:nvSpPr>
        <p:spPr>
          <a:xfrm>
            <a:off x="5143500" y="0"/>
            <a:ext cx="1714500" cy="2571750"/>
          </a:xfrm>
          <a:solidFill>
            <a:schemeClr val="accent2"/>
          </a:solidFill>
        </p:spPr>
        <p:txBody>
          <a:bodyPr lIns="228600" tIns="192024" rIns="228600" bIns="228600"/>
          <a:lstStyle>
            <a:lvl1pPr>
              <a:defRPr sz="1050">
                <a:solidFill>
                  <a:schemeClr val="bg2"/>
                </a:solidFill>
              </a:defRPr>
            </a:lvl1pPr>
          </a:lstStyle>
          <a:p>
            <a:pPr lvl="0"/>
            <a:r>
              <a:rPr lang="en-US" dirty="0"/>
              <a:t>Edit Master text styles</a:t>
            </a:r>
          </a:p>
        </p:txBody>
      </p:sp>
      <p:sp>
        <p:nvSpPr>
          <p:cNvPr id="10" name="Content Placeholder 9"/>
          <p:cNvSpPr>
            <a:spLocks noGrp="1"/>
          </p:cNvSpPr>
          <p:nvPr>
            <p:ph sz="quarter" idx="16"/>
          </p:nvPr>
        </p:nvSpPr>
        <p:spPr>
          <a:xfrm>
            <a:off x="3429000" y="0"/>
            <a:ext cx="1714500" cy="2571750"/>
          </a:xfrm>
          <a:solidFill>
            <a:schemeClr val="tx1"/>
          </a:solidFill>
        </p:spPr>
        <p:txBody>
          <a:bodyPr lIns="228600" tIns="192024" rIns="228600" bIns="228600"/>
          <a:lstStyle>
            <a:lvl1pPr>
              <a:defRPr sz="1050">
                <a:solidFill>
                  <a:schemeClr val="bg2"/>
                </a:solidFill>
              </a:defRPr>
            </a:lvl1pPr>
          </a:lstStyle>
          <a:p>
            <a:pPr lvl="0"/>
            <a:r>
              <a:rPr lang="en-US" dirty="0"/>
              <a:t>Edit Master text styles</a:t>
            </a:r>
          </a:p>
        </p:txBody>
      </p:sp>
      <p:sp>
        <p:nvSpPr>
          <p:cNvPr id="5" name="Content Placeholder 4"/>
          <p:cNvSpPr>
            <a:spLocks noGrp="1"/>
          </p:cNvSpPr>
          <p:nvPr>
            <p:ph sz="quarter" idx="18"/>
          </p:nvPr>
        </p:nvSpPr>
        <p:spPr>
          <a:xfrm>
            <a:off x="0" y="2571752"/>
            <a:ext cx="3429000" cy="2111375"/>
          </a:xfrm>
          <a:solidFill>
            <a:schemeClr val="tx1"/>
          </a:solidFill>
        </p:spPr>
        <p:txBody>
          <a:bodyPr lIns="228600" tIns="192024" rIns="228600" bIns="228600"/>
          <a:lstStyle>
            <a:lvl1pPr>
              <a:defRPr sz="105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p:txBody>
      </p:sp>
      <p:sp>
        <p:nvSpPr>
          <p:cNvPr id="6" name="Title 5"/>
          <p:cNvSpPr>
            <a:spLocks noGrp="1"/>
          </p:cNvSpPr>
          <p:nvPr>
            <p:ph type="title"/>
          </p:nvPr>
        </p:nvSpPr>
        <p:spPr>
          <a:xfrm>
            <a:off x="1" y="-1"/>
            <a:ext cx="3428999" cy="2571751"/>
          </a:xfrm>
          <a:solidFill>
            <a:schemeClr val="accent2"/>
          </a:solidFill>
        </p:spPr>
        <p:txBody>
          <a:bodyPr lIns="228600" tIns="201168" rIns="228600" bIns="228600"/>
          <a:lstStyle>
            <a:lvl1pPr>
              <a:defRPr>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4179866720"/>
      </p:ext>
    </p:extLst>
  </p:cSld>
  <p:clrMapOvr>
    <a:masterClrMapping/>
  </p:clrMapOvr>
  <p:hf hdr="0" dt="0"/>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5143499" y="2571750"/>
            <a:ext cx="1714500" cy="2571750"/>
          </a:xfrm>
          <a:solidFill>
            <a:schemeClr val="accent4">
              <a:lumMod val="60000"/>
              <a:lumOff val="40000"/>
            </a:schemeClr>
          </a:solidFill>
        </p:spPr>
        <p:txBody>
          <a:bodyPr lIns="228600" tIns="192024" rIns="228600" bIns="228600"/>
          <a:lstStyle>
            <a:lvl1pPr>
              <a:defRPr sz="1050">
                <a:solidFill>
                  <a:schemeClr val="bg1"/>
                </a:solidFill>
              </a:defRPr>
            </a:lvl1pPr>
          </a:lstStyle>
          <a:p>
            <a:pPr lvl="0"/>
            <a:r>
              <a:rPr lang="en-US" dirty="0"/>
              <a:t>Edit Master text styles</a:t>
            </a:r>
          </a:p>
        </p:txBody>
      </p:sp>
      <p:sp>
        <p:nvSpPr>
          <p:cNvPr id="10" name="Content Placeholder 9"/>
          <p:cNvSpPr>
            <a:spLocks noGrp="1"/>
          </p:cNvSpPr>
          <p:nvPr>
            <p:ph sz="quarter" idx="16"/>
          </p:nvPr>
        </p:nvSpPr>
        <p:spPr>
          <a:xfrm>
            <a:off x="1714500" y="2571750"/>
            <a:ext cx="1714500" cy="2571750"/>
          </a:xfrm>
          <a:solidFill>
            <a:schemeClr val="accent3"/>
          </a:solidFill>
        </p:spPr>
        <p:txBody>
          <a:bodyPr lIns="228600" tIns="192024" rIns="228600" bIns="228600"/>
          <a:lstStyle>
            <a:lvl1pPr>
              <a:defRPr sz="1050">
                <a:solidFill>
                  <a:schemeClr val="bg2"/>
                </a:solidFill>
              </a:defRPr>
            </a:lvl1pPr>
          </a:lstStyle>
          <a:p>
            <a:pPr lvl="0"/>
            <a:r>
              <a:rPr lang="en-US" dirty="0"/>
              <a:t>Edit Master text styles</a:t>
            </a:r>
          </a:p>
        </p:txBody>
      </p:sp>
      <p:sp>
        <p:nvSpPr>
          <p:cNvPr id="14" name="Content Placeholder 13"/>
          <p:cNvSpPr>
            <a:spLocks noGrp="1"/>
          </p:cNvSpPr>
          <p:nvPr>
            <p:ph sz="quarter" idx="17"/>
          </p:nvPr>
        </p:nvSpPr>
        <p:spPr>
          <a:xfrm>
            <a:off x="3429002" y="2571750"/>
            <a:ext cx="1714498" cy="2571750"/>
          </a:xfrm>
          <a:solidFill>
            <a:schemeClr val="accent4"/>
          </a:solidFill>
        </p:spPr>
        <p:txBody>
          <a:bodyPr lIns="228600" tIns="192024" rIns="228600" bIns="228600"/>
          <a:lstStyle>
            <a:lvl1pPr>
              <a:defRPr sz="1050">
                <a:solidFill>
                  <a:schemeClr val="bg2"/>
                </a:solidFill>
              </a:defRPr>
            </a:lvl1pPr>
          </a:lstStyle>
          <a:p>
            <a:pPr lvl="0"/>
            <a:r>
              <a:rPr lang="en-US" dirty="0"/>
              <a:t>Edit Master text styles</a:t>
            </a:r>
          </a:p>
        </p:txBody>
      </p:sp>
      <p:sp>
        <p:nvSpPr>
          <p:cNvPr id="5" name="Content Placeholder 4"/>
          <p:cNvSpPr>
            <a:spLocks noGrp="1"/>
          </p:cNvSpPr>
          <p:nvPr>
            <p:ph sz="quarter" idx="18"/>
          </p:nvPr>
        </p:nvSpPr>
        <p:spPr>
          <a:xfrm>
            <a:off x="0" y="2571750"/>
            <a:ext cx="1714500" cy="2571750"/>
          </a:xfrm>
          <a:solidFill>
            <a:schemeClr val="accent2"/>
          </a:solidFill>
        </p:spPr>
        <p:txBody>
          <a:bodyPr lIns="228600" tIns="192024" rIns="228600" bIns="228600"/>
          <a:lstStyle>
            <a:lvl1pPr>
              <a:defRPr sz="105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
        <p:nvSpPr>
          <p:cNvPr id="6" name="Title 5"/>
          <p:cNvSpPr>
            <a:spLocks noGrp="1"/>
          </p:cNvSpPr>
          <p:nvPr>
            <p:ph type="title"/>
          </p:nvPr>
        </p:nvSpPr>
        <p:spPr>
          <a:xfrm>
            <a:off x="1" y="-1"/>
            <a:ext cx="6857999" cy="2571751"/>
          </a:xfrm>
          <a:solidFill>
            <a:schemeClr val="tx1"/>
          </a:solidFill>
        </p:spPr>
        <p:txBody>
          <a:bodyPr lIns="228600" tIns="155448" rIns="228600" bIns="228600"/>
          <a:lstStyle>
            <a:lvl1pPr>
              <a:defRPr sz="3600">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3336250109"/>
      </p:ext>
    </p:extLst>
  </p:cSld>
  <p:clrMapOvr>
    <a:masterClrMapping/>
  </p:clrMapOvr>
  <p:hf hdr="0" dt="0"/>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
        <p:nvSpPr>
          <p:cNvPr id="6" name="Title 5"/>
          <p:cNvSpPr>
            <a:spLocks noGrp="1"/>
          </p:cNvSpPr>
          <p:nvPr>
            <p:ph type="title"/>
          </p:nvPr>
        </p:nvSpPr>
        <p:spPr>
          <a:xfrm>
            <a:off x="1" y="-1"/>
            <a:ext cx="6857999" cy="1290639"/>
          </a:xfrm>
          <a:solidFill>
            <a:schemeClr val="tx1"/>
          </a:solidFill>
        </p:spPr>
        <p:txBody>
          <a:bodyPr lIns="228600" tIns="201168" rIns="228600" bIns="228600"/>
          <a:lstStyle>
            <a:lvl1pPr>
              <a:defRPr sz="1800">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3098635124"/>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a:xfrm>
            <a:off x="171450" y="5268628"/>
            <a:ext cx="4800600" cy="137160"/>
          </a:xfrm>
          <a:prstGeom prst="rect">
            <a:avLst/>
          </a:prstGeom>
        </p:spPr>
        <p:txBody>
          <a:bodyPr/>
          <a:lstStyle>
            <a:lvl1pPr>
              <a:defRPr>
                <a:latin typeface="IBM Plex Sans"/>
              </a:defRPr>
            </a:lvl1pPr>
          </a:lstStyle>
          <a:p>
            <a:r>
              <a:rPr lang="en-US" dirty="0"/>
              <a:t>Group Name / DOC ID / Month XX, 2017 / © 2017 IBM Corporation</a:t>
            </a:r>
          </a:p>
        </p:txBody>
      </p:sp>
      <p:sp>
        <p:nvSpPr>
          <p:cNvPr id="7" name="Text Placeholder 6"/>
          <p:cNvSpPr>
            <a:spLocks noGrp="1"/>
          </p:cNvSpPr>
          <p:nvPr>
            <p:ph type="body" sz="quarter" idx="12"/>
          </p:nvPr>
        </p:nvSpPr>
        <p:spPr>
          <a:xfrm>
            <a:off x="171450" y="1116488"/>
            <a:ext cx="1371600" cy="3454400"/>
          </a:xfrm>
        </p:spPr>
        <p:txBody>
          <a:bodyPr/>
          <a:lstStyle>
            <a:lvl1pPr>
              <a:defRPr sz="1050"/>
            </a:lvl1pPr>
            <a:lvl2pPr>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073294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1714500" cy="2286000"/>
          </a:xfrm>
          <a:solidFill>
            <a:schemeClr val="tx1"/>
          </a:solidFill>
        </p:spPr>
        <p:txBody>
          <a:bodyPr lIns="228600" tIns="155448" rIns="228600" bIns="228600"/>
          <a:lstStyle>
            <a:lvl1pPr>
              <a:defRPr>
                <a:solidFill>
                  <a:schemeClr val="bg2"/>
                </a:solidFill>
              </a:defRPr>
            </a:lvl1pPr>
            <a:lvl2pPr>
              <a:defRPr sz="750">
                <a:solidFill>
                  <a:schemeClr val="bg2"/>
                </a:solidFill>
              </a:defRPr>
            </a:lvl2pPr>
            <a:lvl3pPr>
              <a:defRPr sz="750">
                <a:solidFill>
                  <a:schemeClr val="bg2"/>
                </a:solidFill>
              </a:defRPr>
            </a:lvl3pPr>
            <a:lvl4pPr>
              <a:defRPr sz="750">
                <a:solidFill>
                  <a:schemeClr val="bg2"/>
                </a:solidFill>
              </a:defRPr>
            </a:lvl4pPr>
            <a:lvl5pPr>
              <a:defRPr sz="750">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Tree>
    <p:extLst>
      <p:ext uri="{BB962C8B-B14F-4D97-AF65-F5344CB8AC3E}">
        <p14:creationId xmlns:p14="http://schemas.microsoft.com/office/powerpoint/2010/main" val="2102012133"/>
      </p:ext>
    </p:extLst>
  </p:cSld>
  <p:clrMapOvr>
    <a:masterClrMapping/>
  </p:clrMapOvr>
  <p:hf hdr="0" dt="0"/>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1714500" cy="5143500"/>
          </a:xfrm>
          <a:solidFill>
            <a:schemeClr val="tx1"/>
          </a:solidFill>
        </p:spPr>
        <p:txBody>
          <a:bodyPr lIns="228600" tIns="192024" rIns="228600" bIns="228600"/>
          <a:lstStyle>
            <a:lvl1pPr>
              <a:defRPr sz="1200">
                <a:solidFill>
                  <a:schemeClr val="bg2"/>
                </a:solidFill>
              </a:defRPr>
            </a:lvl1pPr>
            <a:lvl2pPr>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20"/>
          </p:nvPr>
        </p:nvSpPr>
        <p:spPr>
          <a:xfrm>
            <a:off x="1714500" y="0"/>
            <a:ext cx="1714500" cy="5143500"/>
          </a:xfrm>
          <a:solidFill>
            <a:schemeClr val="accent2"/>
          </a:solidFill>
        </p:spPr>
        <p:txBody>
          <a:bodyPr lIns="228600" tIns="192024" rIns="228600" bIns="228600"/>
          <a:lstStyle>
            <a:lvl1pPr>
              <a:defRPr sz="1050">
                <a:solidFill>
                  <a:schemeClr val="bg2"/>
                </a:solidFill>
              </a:defRPr>
            </a:lvl1pPr>
            <a:lvl2pPr>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dirty="0"/>
              <a:t>Edit Master text styles</a:t>
            </a:r>
          </a:p>
        </p:txBody>
      </p:sp>
      <p:sp>
        <p:nvSpPr>
          <p:cNvPr id="15" name="Content Placeholder 14"/>
          <p:cNvSpPr>
            <a:spLocks noGrp="1"/>
          </p:cNvSpPr>
          <p:nvPr>
            <p:ph sz="quarter" idx="21"/>
          </p:nvPr>
        </p:nvSpPr>
        <p:spPr>
          <a:xfrm>
            <a:off x="3429000" y="0"/>
            <a:ext cx="1714500" cy="5143500"/>
          </a:xfrm>
          <a:solidFill>
            <a:schemeClr val="accent3"/>
          </a:solidFill>
        </p:spPr>
        <p:txBody>
          <a:bodyPr lIns="228600" tIns="192024" rIns="228600" bIns="228600"/>
          <a:lstStyle>
            <a:lvl1pPr>
              <a:defRPr sz="1050">
                <a:solidFill>
                  <a:schemeClr val="bg2"/>
                </a:solidFill>
              </a:defRPr>
            </a:lvl1pPr>
            <a:lvl2pPr>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dirty="0"/>
              <a:t>Edit Master text styles</a:t>
            </a:r>
          </a:p>
        </p:txBody>
      </p:sp>
      <p:sp>
        <p:nvSpPr>
          <p:cNvPr id="17" name="Content Placeholder 16"/>
          <p:cNvSpPr>
            <a:spLocks noGrp="1"/>
          </p:cNvSpPr>
          <p:nvPr>
            <p:ph sz="quarter" idx="22"/>
          </p:nvPr>
        </p:nvSpPr>
        <p:spPr>
          <a:xfrm>
            <a:off x="5143500" y="0"/>
            <a:ext cx="1714500" cy="5143500"/>
          </a:xfrm>
          <a:solidFill>
            <a:schemeClr val="accent4"/>
          </a:solidFill>
        </p:spPr>
        <p:txBody>
          <a:bodyPr lIns="228600" tIns="192024" rIns="228600" bIns="228600"/>
          <a:lstStyle>
            <a:lvl1pPr>
              <a:defRPr sz="1050">
                <a:solidFill>
                  <a:schemeClr val="bg2"/>
                </a:solidFill>
              </a:defRPr>
            </a:lvl1pPr>
            <a:lvl2pPr>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dirty="0"/>
              <a:t>Edit Master text styles</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Tree>
    <p:extLst>
      <p:ext uri="{BB962C8B-B14F-4D97-AF65-F5344CB8AC3E}">
        <p14:creationId xmlns:p14="http://schemas.microsoft.com/office/powerpoint/2010/main" val="2042878036"/>
      </p:ext>
    </p:extLst>
  </p:cSld>
  <p:clrMapOvr>
    <a:masterClrMapping/>
  </p:clrMapOvr>
  <p:hf hdr="0" dt="0"/>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95024"/>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
        <p:nvSpPr>
          <p:cNvPr id="6" name="Text Placeholder 5"/>
          <p:cNvSpPr>
            <a:spLocks noGrp="1"/>
          </p:cNvSpPr>
          <p:nvPr>
            <p:ph type="body" sz="quarter" idx="12"/>
          </p:nvPr>
        </p:nvSpPr>
        <p:spPr>
          <a:xfrm>
            <a:off x="171450" y="1097282"/>
            <a:ext cx="1371600" cy="350144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1924849"/>
      </p:ext>
    </p:extLst>
  </p:cSld>
  <p:clrMapOvr>
    <a:masterClrMapping/>
  </p:clrMapOvr>
  <p:hf hdr="0" dt="0"/>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95024"/>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
        <p:nvSpPr>
          <p:cNvPr id="7" name="Text Placeholder 6"/>
          <p:cNvSpPr>
            <a:spLocks noGrp="1"/>
          </p:cNvSpPr>
          <p:nvPr>
            <p:ph type="body" sz="quarter" idx="12"/>
          </p:nvPr>
        </p:nvSpPr>
        <p:spPr>
          <a:xfrm>
            <a:off x="171450" y="1116489"/>
            <a:ext cx="1371600" cy="3454400"/>
          </a:xfrm>
        </p:spPr>
        <p:txBody>
          <a:bodyPr/>
          <a:lstStyle>
            <a:lvl1pPr>
              <a:defRPr sz="1050"/>
            </a:lvl1pPr>
            <a:lvl2pPr>
              <a:defRPr sz="825"/>
            </a:lvl2pPr>
            <a:lvl3pPr>
              <a:defRPr sz="825"/>
            </a:lvl3pPr>
            <a:lvl4pPr>
              <a:defRPr sz="825"/>
            </a:lvl4pPr>
            <a:lvl5pPr>
              <a:defRPr sz="825"/>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p:nvPr>
        </p:nvSpPr>
        <p:spPr>
          <a:xfrm>
            <a:off x="1885950" y="666751"/>
            <a:ext cx="4800600" cy="3824288"/>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49842786"/>
      </p:ext>
    </p:extLst>
  </p:cSld>
  <p:clrMapOvr>
    <a:masterClrMapping/>
  </p:clrMapOvr>
  <p:hf hdr="0" dt="0"/>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95024"/>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
        <p:nvSpPr>
          <p:cNvPr id="7" name="Text Placeholder 6"/>
          <p:cNvSpPr>
            <a:spLocks noGrp="1"/>
          </p:cNvSpPr>
          <p:nvPr>
            <p:ph type="body" sz="quarter" idx="12"/>
          </p:nvPr>
        </p:nvSpPr>
        <p:spPr>
          <a:xfrm>
            <a:off x="171450" y="1116489"/>
            <a:ext cx="1371600" cy="3454400"/>
          </a:xfrm>
        </p:spPr>
        <p:txBody>
          <a:bodyPr/>
          <a:lstStyle>
            <a:lvl1pPr>
              <a:defRPr sz="1050"/>
            </a:lvl1pPr>
            <a:lvl2pPr>
              <a:defRPr sz="825"/>
            </a:lvl2pPr>
            <a:lvl3pPr>
              <a:defRPr sz="825"/>
            </a:lvl3pPr>
            <a:lvl4pPr>
              <a:defRPr sz="825"/>
            </a:lvl4pPr>
            <a:lvl5pPr>
              <a:defRPr sz="825"/>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66988074"/>
      </p:ext>
    </p:extLst>
  </p:cSld>
  <p:clrMapOvr>
    <a:masterClrMapping/>
  </p:clrMapOvr>
  <p:hf hdr="0" dt="0"/>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95024"/>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
        <p:nvSpPr>
          <p:cNvPr id="7" name="Text Placeholder 6"/>
          <p:cNvSpPr>
            <a:spLocks noGrp="1"/>
          </p:cNvSpPr>
          <p:nvPr>
            <p:ph type="body" sz="quarter" idx="12"/>
          </p:nvPr>
        </p:nvSpPr>
        <p:spPr>
          <a:xfrm>
            <a:off x="171450" y="1097280"/>
            <a:ext cx="1371600" cy="3502152"/>
          </a:xfrm>
        </p:spPr>
        <p:txBody>
          <a:bodyPr/>
          <a:lstStyle>
            <a:lvl1pPr>
              <a:defRPr sz="1200"/>
            </a:lvl1pPr>
            <a:lvl2pPr>
              <a:defRPr sz="825"/>
            </a:lvl2pPr>
            <a:lvl3pPr>
              <a:defRPr sz="825"/>
            </a:lvl3pPr>
            <a:lvl4pPr>
              <a:defRPr sz="825"/>
            </a:lvl4pPr>
            <a:lvl5pPr>
              <a:defRPr sz="825"/>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1885950" y="1124712"/>
            <a:ext cx="1371600" cy="3456432"/>
          </a:xfrm>
        </p:spPr>
        <p:txBody>
          <a:bodyPr/>
          <a:lstStyle>
            <a:lvl1pPr>
              <a:defRPr sz="1050"/>
            </a:lvl1pPr>
            <a:lvl2pPr marL="0" indent="0">
              <a:buNone/>
              <a:defRPr sz="750"/>
            </a:lvl2pPr>
            <a:lvl3pPr>
              <a:defRPr sz="750"/>
            </a:lvl3pPr>
            <a:lvl4pPr>
              <a:defRPr sz="750"/>
            </a:lvl4pPr>
            <a:lvl5pPr>
              <a:defRPr sz="7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p:cNvSpPr>
            <a:spLocks noGrp="1"/>
          </p:cNvSpPr>
          <p:nvPr>
            <p:ph type="pic" sz="quarter" idx="14"/>
          </p:nvPr>
        </p:nvSpPr>
        <p:spPr>
          <a:xfrm>
            <a:off x="3429000" y="0"/>
            <a:ext cx="3429000" cy="5143500"/>
          </a:xfrm>
        </p:spPr>
        <p:txBody>
          <a:bodyPr/>
          <a:lstStyle>
            <a:lvl1pPr>
              <a:defRPr/>
            </a:lvl1pPr>
          </a:lstStyle>
          <a:p>
            <a:r>
              <a:rPr lang="en-US" dirty="0"/>
              <a:t>Click icon to add picture</a:t>
            </a:r>
          </a:p>
        </p:txBody>
      </p:sp>
    </p:spTree>
    <p:extLst>
      <p:ext uri="{BB962C8B-B14F-4D97-AF65-F5344CB8AC3E}">
        <p14:creationId xmlns:p14="http://schemas.microsoft.com/office/powerpoint/2010/main" val="1070640391"/>
      </p:ext>
    </p:extLst>
  </p:cSld>
  <p:clrMapOvr>
    <a:masterClrMapping/>
  </p:clrMapOvr>
  <p:hf hdr="0" dt="0"/>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95024"/>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
        <p:nvSpPr>
          <p:cNvPr id="7" name="Text Placeholder 6"/>
          <p:cNvSpPr>
            <a:spLocks noGrp="1"/>
          </p:cNvSpPr>
          <p:nvPr>
            <p:ph type="body" sz="quarter" idx="12"/>
          </p:nvPr>
        </p:nvSpPr>
        <p:spPr>
          <a:xfrm>
            <a:off x="171450" y="1097280"/>
            <a:ext cx="1371600" cy="3502152"/>
          </a:xfrm>
        </p:spPr>
        <p:txBody>
          <a:bodyPr/>
          <a:lstStyle>
            <a:lvl1pPr>
              <a:defRPr sz="1200"/>
            </a:lvl1pPr>
            <a:lvl2pPr>
              <a:defRPr sz="825"/>
            </a:lvl2pPr>
            <a:lvl3pPr>
              <a:defRPr sz="825"/>
            </a:lvl3pPr>
            <a:lvl4pPr>
              <a:defRPr sz="825"/>
            </a:lvl4pPr>
            <a:lvl5pPr>
              <a:defRPr sz="825"/>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1885950" y="1116013"/>
            <a:ext cx="1371600" cy="3456432"/>
          </a:xfrm>
        </p:spPr>
        <p:txBody>
          <a:bodyPr/>
          <a:lstStyle>
            <a:lvl1pPr>
              <a:defRPr sz="1050"/>
            </a:lvl1pPr>
            <a:lvl2pPr marL="0" indent="0">
              <a:buNone/>
              <a:defRPr sz="750"/>
            </a:lvl2pPr>
            <a:lvl3pPr>
              <a:defRPr sz="750"/>
            </a:lvl3pPr>
            <a:lvl4pPr>
              <a:defRPr sz="750"/>
            </a:lvl4pPr>
            <a:lvl5pPr>
              <a:defRPr sz="7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4"/>
          </p:nvPr>
        </p:nvSpPr>
        <p:spPr>
          <a:xfrm>
            <a:off x="3525294" y="1051560"/>
            <a:ext cx="3161256" cy="3456432"/>
          </a:xfrm>
        </p:spPr>
        <p:txBody>
          <a:bodyPr/>
          <a:lstStyle>
            <a:lvl1pPr marL="88104" indent="-88104">
              <a:tabLst/>
              <a:defRPr sz="1800"/>
            </a:lvl1pPr>
            <a:lvl2pPr marL="0" indent="0">
              <a:buNone/>
              <a:defRPr sz="825"/>
            </a:lvl2pPr>
            <a:lvl3pPr>
              <a:defRPr sz="825"/>
            </a:lvl3pPr>
            <a:lvl4pPr>
              <a:defRPr sz="825"/>
            </a:lvl4pPr>
            <a:lvl5pPr>
              <a:defRPr sz="825"/>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9572992"/>
      </p:ext>
    </p:extLst>
  </p:cSld>
  <p:clrMapOvr>
    <a:masterClrMapping/>
  </p:clrMapOvr>
  <p:hf hdr="0" dt="0"/>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
        <p:nvSpPr>
          <p:cNvPr id="6" name="Text Placeholder 5"/>
          <p:cNvSpPr>
            <a:spLocks noGrp="1"/>
          </p:cNvSpPr>
          <p:nvPr>
            <p:ph type="body" sz="quarter" idx="12"/>
          </p:nvPr>
        </p:nvSpPr>
        <p:spPr>
          <a:xfrm>
            <a:off x="171450" y="192026"/>
            <a:ext cx="1371600" cy="440899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6"/>
          <p:cNvSpPr>
            <a:spLocks noGrp="1"/>
          </p:cNvSpPr>
          <p:nvPr>
            <p:ph type="tbl" sz="quarter" idx="13"/>
          </p:nvPr>
        </p:nvSpPr>
        <p:spPr>
          <a:xfrm>
            <a:off x="1885950" y="225426"/>
            <a:ext cx="4800600" cy="4597400"/>
          </a:xfrm>
        </p:spPr>
        <p:txBody>
          <a:bodyPr/>
          <a:lstStyle>
            <a:lvl1pPr>
              <a:defRPr/>
            </a:lvl1pPr>
          </a:lstStyle>
          <a:p>
            <a:r>
              <a:rPr lang="en-US" dirty="0"/>
              <a:t>Click icon to add table</a:t>
            </a:r>
          </a:p>
        </p:txBody>
      </p:sp>
    </p:spTree>
    <p:extLst>
      <p:ext uri="{BB962C8B-B14F-4D97-AF65-F5344CB8AC3E}">
        <p14:creationId xmlns:p14="http://schemas.microsoft.com/office/powerpoint/2010/main" val="4089882582"/>
      </p:ext>
    </p:extLst>
  </p:cSld>
  <p:clrMapOvr>
    <a:masterClrMapping/>
  </p:clrMapOvr>
  <p:hf hdr="0" dt="0"/>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Tree>
    <p:extLst>
      <p:ext uri="{BB962C8B-B14F-4D97-AF65-F5344CB8AC3E}">
        <p14:creationId xmlns:p14="http://schemas.microsoft.com/office/powerpoint/2010/main" val="2928030793"/>
      </p:ext>
    </p:extLst>
  </p:cSld>
  <p:clrMapOvr>
    <a:masterClrMapping/>
  </p:clrMapOvr>
  <p:hf hdr="0" dt="0"/>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541480"/>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imple Title and Body">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55726"/>
          </a:xfrm>
        </p:spPr>
        <p:txBody>
          <a:bodyPr/>
          <a:lstStyle/>
          <a:p>
            <a:r>
              <a:rPr lang="en-US"/>
              <a:t>Click to edit Master title style</a:t>
            </a:r>
            <a:endParaRPr lang="en-US" dirty="0"/>
          </a:p>
        </p:txBody>
      </p:sp>
      <p:sp>
        <p:nvSpPr>
          <p:cNvPr id="6" name="Text Placeholder 5"/>
          <p:cNvSpPr>
            <a:spLocks noGrp="1"/>
          </p:cNvSpPr>
          <p:nvPr>
            <p:ph type="body" sz="quarter" idx="12"/>
          </p:nvPr>
        </p:nvSpPr>
        <p:spPr>
          <a:xfrm>
            <a:off x="171450" y="1143000"/>
            <a:ext cx="3086100" cy="3584448"/>
          </a:xfrm>
        </p:spPr>
        <p:txBody>
          <a:bodyPr/>
          <a:lstStyle>
            <a:lvl1pPr marL="0" indent="0">
              <a:spcBef>
                <a:spcPts val="0"/>
              </a:spcBef>
              <a:tabLst>
                <a:tab pos="2955131" algn="dec"/>
              </a:tabLst>
              <a:defRPr sz="825"/>
            </a:lvl1pPr>
            <a:lvl2pPr marL="129779" indent="-129779">
              <a:spcBef>
                <a:spcPts val="0"/>
              </a:spcBef>
              <a:tabLst/>
              <a:defRPr/>
            </a:lvl2pPr>
            <a:lvl3pPr>
              <a:spcBef>
                <a:spcPts val="0"/>
              </a:spcBef>
              <a:defRPr/>
            </a:lvl3pPr>
            <a:lvl4pPr>
              <a:spcBef>
                <a:spcPts val="0"/>
              </a:spcBef>
              <a:defRPr/>
            </a:lvl4pPr>
            <a:lvl5pPr>
              <a:spcBef>
                <a:spcPts val="0"/>
              </a:spcBef>
              <a:defRPr/>
            </a:lvl5pPr>
          </a:lstStyle>
          <a:p>
            <a:pPr marL="0" marR="0" lvl="0" indent="0" algn="l" defTabSz="342900" rtl="0" eaLnBrk="1" fontAlgn="auto" latinLnBrk="0" hangingPunct="1">
              <a:lnSpc>
                <a:spcPct val="100000"/>
              </a:lnSpc>
              <a:spcBef>
                <a:spcPts val="0"/>
              </a:spcBef>
              <a:spcAft>
                <a:spcPts val="0"/>
              </a:spcAft>
              <a:buClrTx/>
              <a:buSzTx/>
              <a:buFont typeface="Arial"/>
              <a:buNone/>
              <a:tabLst>
                <a:tab pos="3017520" algn="r"/>
              </a:tabLst>
              <a:defRPr/>
            </a:pPr>
            <a:r>
              <a:rPr lang="en-US"/>
              <a:t>Click to edit Master text styles</a:t>
            </a:r>
          </a:p>
        </p:txBody>
      </p:sp>
      <p:sp>
        <p:nvSpPr>
          <p:cNvPr id="7" name="Footer Placeholder 3"/>
          <p:cNvSpPr txBox="1">
            <a:spLocks/>
          </p:cNvSpPr>
          <p:nvPr userDrawn="1"/>
        </p:nvSpPr>
        <p:spPr>
          <a:xfrm>
            <a:off x="171450" y="4895060"/>
            <a:ext cx="4800600" cy="137160"/>
          </a:xfrm>
          <a:prstGeom prst="rect">
            <a:avLst/>
          </a:prstGeom>
        </p:spPr>
        <p:txBody>
          <a:bodyPr anchor="ctr"/>
          <a:lstStyle>
            <a:defPPr>
              <a:defRPr lang="en-US"/>
            </a:defPPr>
            <a:lvl1pPr marL="0" algn="l" defTabSz="685800" rtl="0" eaLnBrk="1" latinLnBrk="0" hangingPunct="1">
              <a:defRPr sz="600"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50" dirty="0">
                <a:latin typeface="IBM Plex Sans"/>
              </a:rPr>
              <a:t>IBM </a:t>
            </a:r>
            <a:r>
              <a:rPr lang="en-US" sz="450" dirty="0">
                <a:latin typeface="IBM Plex Sans"/>
                <a:cs typeface="IBM Plex Sans"/>
              </a:rPr>
              <a:t>Cloud</a:t>
            </a:r>
            <a:r>
              <a:rPr lang="en-US" sz="450" dirty="0">
                <a:latin typeface="IBM Plex Sans"/>
              </a:rPr>
              <a:t>/© 2018 IBM Corporation</a:t>
            </a:r>
          </a:p>
        </p:txBody>
      </p:sp>
    </p:spTree>
    <p:extLst>
      <p:ext uri="{BB962C8B-B14F-4D97-AF65-F5344CB8AC3E}">
        <p14:creationId xmlns:p14="http://schemas.microsoft.com/office/powerpoint/2010/main" val="93165308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55726"/>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
        <p:nvSpPr>
          <p:cNvPr id="6" name="Text Placeholder 5"/>
          <p:cNvSpPr>
            <a:spLocks noGrp="1"/>
          </p:cNvSpPr>
          <p:nvPr>
            <p:ph type="body" sz="quarter" idx="12"/>
          </p:nvPr>
        </p:nvSpPr>
        <p:spPr>
          <a:xfrm>
            <a:off x="171450" y="1143000"/>
            <a:ext cx="3086100" cy="3584448"/>
          </a:xfrm>
        </p:spPr>
        <p:txBody>
          <a:bodyPr/>
          <a:lstStyle>
            <a:lvl1pPr marL="0" indent="0">
              <a:spcBef>
                <a:spcPts val="0"/>
              </a:spcBef>
              <a:tabLst>
                <a:tab pos="2955057" algn="dec"/>
              </a:tabLst>
              <a:defRPr sz="825"/>
            </a:lvl1pPr>
            <a:lvl2pPr marL="129776" indent="-129776">
              <a:spcBef>
                <a:spcPts val="0"/>
              </a:spcBef>
              <a:tabLst/>
              <a:defRPr/>
            </a:lvl2pPr>
            <a:lvl3pPr>
              <a:spcBef>
                <a:spcPts val="0"/>
              </a:spcBef>
              <a:defRPr/>
            </a:lvl3pPr>
            <a:lvl4pPr>
              <a:spcBef>
                <a:spcPts val="0"/>
              </a:spcBef>
              <a:defRPr/>
            </a:lvl4pPr>
            <a:lvl5pPr>
              <a:spcBef>
                <a:spcPts val="0"/>
              </a:spcBef>
              <a:defRPr/>
            </a:lvl5pPr>
          </a:lstStyle>
          <a:p>
            <a:pPr marL="0" marR="0" lvl="0" indent="0" algn="l" defTabSz="342892" rtl="0" eaLnBrk="1" fontAlgn="auto" latinLnBrk="0" hangingPunct="1">
              <a:lnSpc>
                <a:spcPct val="100000"/>
              </a:lnSpc>
              <a:spcBef>
                <a:spcPts val="0"/>
              </a:spcBef>
              <a:spcAft>
                <a:spcPts val="0"/>
              </a:spcAft>
              <a:buClrTx/>
              <a:buSzTx/>
              <a:buFont typeface="Arial"/>
              <a:buNone/>
              <a:tabLst>
                <a:tab pos="3017445" algn="r"/>
              </a:tabLst>
              <a:defRPr/>
            </a:pPr>
            <a:r>
              <a:rPr lang="en-US" dirty="0"/>
              <a:t>Edit Master text styles</a:t>
            </a:r>
          </a:p>
        </p:txBody>
      </p:sp>
    </p:spTree>
    <p:extLst>
      <p:ext uri="{BB962C8B-B14F-4D97-AF65-F5344CB8AC3E}">
        <p14:creationId xmlns:p14="http://schemas.microsoft.com/office/powerpoint/2010/main" val="1014280767"/>
      </p:ext>
    </p:extLst>
  </p:cSld>
  <p:clrMapOvr>
    <a:masterClrMapping/>
  </p:clrMapOvr>
  <p:hf hdr="0" dt="0"/>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44465" y="2186152"/>
            <a:ext cx="969071" cy="526097"/>
          </a:xfrm>
          <a:prstGeom prst="rect">
            <a:avLst/>
          </a:prstGeom>
        </p:spPr>
      </p:pic>
    </p:spTree>
    <p:extLst>
      <p:ext uri="{BB962C8B-B14F-4D97-AF65-F5344CB8AC3E}">
        <p14:creationId xmlns:p14="http://schemas.microsoft.com/office/powerpoint/2010/main" val="2923698814"/>
      </p:ext>
    </p:extLst>
  </p:cSld>
  <p:clrMapOvr>
    <a:masterClrMapping/>
  </p:clrMapOvr>
  <p:hf hdr="0" dt="0"/>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1_T3_Bar Gray90_Left">
    <p:bg>
      <p:bgPr>
        <a:solidFill>
          <a:srgbClr val="EBEBEB"/>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714500" cy="5143500"/>
          </a:xfrm>
          <a:prstGeom prst="rect">
            <a:avLst/>
          </a:prstGeom>
          <a:solidFill>
            <a:srgbClr val="C9DEFF"/>
          </a:solidFill>
        </p:spPr>
        <p:txBody>
          <a:bodyPr wrap="square" lIns="0" tIns="0" rIns="0" bIns="0" rtlCol="0" anchor="ctr">
            <a:noAutofit/>
          </a:bodyPr>
          <a:lstStyle/>
          <a:p>
            <a:pPr algn="ctr"/>
            <a:endParaRPr lang="en-US" sz="900" dirty="0" err="1">
              <a:solidFill>
                <a:srgbClr val="FFFFFF"/>
              </a:solidFill>
              <a:latin typeface="IBM Plex Sans" panose="020B0503050000000000" pitchFamily="34" charset="0"/>
              <a:cs typeface="Arial"/>
            </a:endParaRP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
        <p:nvSpPr>
          <p:cNvPr id="8" name="Title 1"/>
          <p:cNvSpPr>
            <a:spLocks noGrp="1"/>
          </p:cNvSpPr>
          <p:nvPr>
            <p:ph type="title" hasCustomPrompt="1"/>
          </p:nvPr>
        </p:nvSpPr>
        <p:spPr>
          <a:xfrm>
            <a:off x="171450" y="196047"/>
            <a:ext cx="1371600" cy="4491101"/>
          </a:xfrm>
        </p:spPr>
        <p:txBody>
          <a:bodyPr vert="horz" wrap="square" lIns="0" tIns="0" rIns="0" bIns="0" rtlCol="0" anchor="t" anchorCtr="0">
            <a:noAutofit/>
          </a:bodyPr>
          <a:lstStyle>
            <a:lvl1pPr>
              <a:defRPr lang="en-US" sz="2100" baseline="0">
                <a:solidFill>
                  <a:schemeClr val="tx1"/>
                </a:solidFill>
              </a:defRPr>
            </a:lvl1pPr>
          </a:lstStyle>
          <a:p>
            <a:pPr marL="0" lvl="0" indent="0">
              <a:buFont typeface="Arial"/>
            </a:pPr>
            <a:r>
              <a:rPr lang="en-US" dirty="0"/>
              <a:t>28pt short title</a:t>
            </a:r>
          </a:p>
        </p:txBody>
      </p:sp>
    </p:spTree>
    <p:extLst>
      <p:ext uri="{BB962C8B-B14F-4D97-AF65-F5344CB8AC3E}">
        <p14:creationId xmlns:p14="http://schemas.microsoft.com/office/powerpoint/2010/main" val="266533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Title Only - Black Bkgd">
    <p:bg>
      <p:bgPr>
        <a:solidFill>
          <a:srgbClr val="01020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Footer Placeholder 3"/>
          <p:cNvSpPr>
            <a:spLocks noGrp="1"/>
          </p:cNvSpPr>
          <p:nvPr>
            <p:ph type="ftr" sz="quarter" idx="10"/>
          </p:nvPr>
        </p:nvSpPr>
        <p:spPr/>
        <p:txBody>
          <a:bodyPr/>
          <a:lstStyle>
            <a:lvl1pPr>
              <a:defRPr/>
            </a:lvl1pPr>
          </a:lstStyle>
          <a:p>
            <a:pPr defTabSz="462903">
              <a:lnSpc>
                <a:spcPct val="90000"/>
              </a:lnSpc>
              <a:spcBef>
                <a:spcPts val="405"/>
              </a:spcBef>
              <a:buClr>
                <a:srgbClr val="1D3649"/>
              </a:buClr>
            </a:pPr>
            <a:endParaRPr lang="en-US" dirty="0">
              <a:solidFill>
                <a:srgbClr val="FFFFFF"/>
              </a:solidFill>
            </a:endParaRPr>
          </a:p>
        </p:txBody>
      </p:sp>
    </p:spTree>
    <p:extLst>
      <p:ext uri="{BB962C8B-B14F-4D97-AF65-F5344CB8AC3E}">
        <p14:creationId xmlns:p14="http://schemas.microsoft.com/office/powerpoint/2010/main" val="65487112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T6_Bar_Gray70_Left">
    <p:bg>
      <p:bgPr>
        <a:solidFill>
          <a:srgbClr val="EBEBEB"/>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714500" cy="5143500"/>
          </a:xfrm>
          <a:prstGeom prst="rect">
            <a:avLst/>
          </a:prstGeom>
          <a:solidFill>
            <a:srgbClr val="565656"/>
          </a:solidFill>
        </p:spPr>
        <p:txBody>
          <a:bodyPr wrap="square" lIns="0" tIns="0" rIns="0" bIns="0" rtlCol="0" anchor="ctr">
            <a:noAutofit/>
          </a:bodyPr>
          <a:lstStyle/>
          <a:p>
            <a:pPr algn="ctr"/>
            <a:endParaRPr lang="en-US" sz="900" dirty="0" err="1">
              <a:solidFill>
                <a:srgbClr val="000000"/>
              </a:solidFill>
              <a:latin typeface="Arial"/>
              <a:cs typeface="Arial"/>
            </a:endParaRP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p>
            <a:r>
              <a:rPr lang="en-US">
                <a:solidFill>
                  <a:srgbClr val="000000"/>
                </a:solidFill>
              </a:rPr>
              <a:t>Think 2018 / DOC ID / Month XX, 2018 / © 2018 IBM Corporation</a:t>
            </a:r>
          </a:p>
        </p:txBody>
      </p:sp>
      <p:sp>
        <p:nvSpPr>
          <p:cNvPr id="7" name="Title 1"/>
          <p:cNvSpPr>
            <a:spLocks noGrp="1"/>
          </p:cNvSpPr>
          <p:nvPr>
            <p:ph type="title" hasCustomPrompt="1"/>
          </p:nvPr>
        </p:nvSpPr>
        <p:spPr>
          <a:xfrm>
            <a:off x="171450" y="196047"/>
            <a:ext cx="1371600" cy="4491101"/>
          </a:xfrm>
        </p:spPr>
        <p:txBody>
          <a:bodyPr vert="horz" wrap="square" lIns="0" tIns="0" rIns="0" bIns="0" rtlCol="0" anchor="t" anchorCtr="0">
            <a:noAutofit/>
          </a:bodyPr>
          <a:lstStyle>
            <a:lvl1pPr>
              <a:defRPr lang="en-US" sz="2100">
                <a:solidFill>
                  <a:schemeClr val="bg2"/>
                </a:solidFill>
              </a:defRPr>
            </a:lvl1pPr>
          </a:lstStyle>
          <a:p>
            <a:pPr marL="0" lvl="0" indent="0">
              <a:buFont typeface="Arial"/>
            </a:pPr>
            <a:r>
              <a:rPr lang="en-US" dirty="0"/>
              <a:t>28pt short title</a:t>
            </a:r>
          </a:p>
        </p:txBody>
      </p:sp>
    </p:spTree>
    <p:extLst>
      <p:ext uri="{BB962C8B-B14F-4D97-AF65-F5344CB8AC3E}">
        <p14:creationId xmlns:p14="http://schemas.microsoft.com/office/powerpoint/2010/main" val="227002416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xfrm>
            <a:off x="342900" y="4743825"/>
            <a:ext cx="4171950" cy="172877"/>
          </a:xfrm>
          <a:prstGeom prst="rect">
            <a:avLst/>
          </a:prstGeom>
          <a:ln/>
        </p:spPr>
        <p:txBody>
          <a:bodyPr/>
          <a:lstStyle>
            <a:lvl1pPr>
              <a:defRPr/>
            </a:lvl1pPr>
          </a:lstStyle>
          <a:p>
            <a:pPr defTabSz="685791">
              <a:defRPr/>
            </a:pPr>
            <a:r>
              <a:rPr lang="en-US" sz="1350">
                <a:solidFill>
                  <a:srgbClr val="004266"/>
                </a:solidFill>
                <a:latin typeface="Arial"/>
                <a:ea typeface=""/>
                <a:cs typeface=""/>
              </a:rPr>
              <a:t>© 2014 International Business Machines Corporation</a:t>
            </a:r>
          </a:p>
        </p:txBody>
      </p:sp>
      <p:sp>
        <p:nvSpPr>
          <p:cNvPr id="4" name="Rectangle 6"/>
          <p:cNvSpPr>
            <a:spLocks noGrp="1" noChangeArrowheads="1"/>
          </p:cNvSpPr>
          <p:nvPr>
            <p:ph type="sldNum" sz="quarter" idx="11"/>
          </p:nvPr>
        </p:nvSpPr>
        <p:spPr>
          <a:xfrm>
            <a:off x="4914900" y="4743825"/>
            <a:ext cx="1600200" cy="172877"/>
          </a:xfrm>
          <a:prstGeom prst="rect">
            <a:avLst/>
          </a:prstGeom>
          <a:ln/>
        </p:spPr>
        <p:txBody>
          <a:bodyPr/>
          <a:lstStyle>
            <a:lvl1pPr>
              <a:defRPr/>
            </a:lvl1pPr>
          </a:lstStyle>
          <a:p>
            <a:pPr defTabSz="685791">
              <a:defRPr/>
            </a:pPr>
            <a:fld id="{B8B98973-C1FC-914A-BE79-1FB22C8F6BD2}" type="slidenum">
              <a:rPr lang="en-US" sz="1350" smtClean="0">
                <a:solidFill>
                  <a:srgbClr val="004266"/>
                </a:solidFill>
                <a:latin typeface="Arial"/>
                <a:ea typeface=""/>
                <a:cs typeface=""/>
              </a:rPr>
              <a:pPr defTabSz="685791">
                <a:defRPr/>
              </a:pPr>
              <a:t>‹#›</a:t>
            </a:fld>
            <a:endParaRPr lang="en-US" sz="1350">
              <a:solidFill>
                <a:srgbClr val="004266"/>
              </a:solidFill>
              <a:latin typeface="Arial"/>
              <a:ea typeface=""/>
              <a:cs typeface=""/>
            </a:endParaRPr>
          </a:p>
        </p:txBody>
      </p:sp>
    </p:spTree>
    <p:extLst>
      <p:ext uri="{BB962C8B-B14F-4D97-AF65-F5344CB8AC3E}">
        <p14:creationId xmlns:p14="http://schemas.microsoft.com/office/powerpoint/2010/main" val="230541937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171450" y="4828032"/>
            <a:ext cx="4800600" cy="137160"/>
          </a:xfrm>
        </p:spPr>
        <p:txBody>
          <a:bodyPr/>
          <a:lstStyle>
            <a:lvl1pPr>
              <a:defRPr>
                <a:solidFill>
                  <a:schemeClr val="tx1"/>
                </a:solidFill>
              </a:defRPr>
            </a:lvl1pPr>
          </a:lstStyle>
          <a:p>
            <a:r>
              <a:rPr lang="de-DE" dirty="0">
                <a:solidFill>
                  <a:srgbClr val="000000"/>
                </a:solidFill>
              </a:rPr>
              <a:t>© 2018 IBM Corporation</a:t>
            </a:r>
            <a:endParaRPr lang="en-US" dirty="0">
              <a:solidFill>
                <a:srgbClr val="000000"/>
              </a:solidFill>
            </a:endParaRPr>
          </a:p>
        </p:txBody>
      </p:sp>
      <p:sp>
        <p:nvSpPr>
          <p:cNvPr id="4" name="Title 3"/>
          <p:cNvSpPr>
            <a:spLocks noGrp="1"/>
          </p:cNvSpPr>
          <p:nvPr>
            <p:ph type="title"/>
          </p:nvPr>
        </p:nvSpPr>
        <p:spPr>
          <a:xfrm>
            <a:off x="171450" y="203782"/>
            <a:ext cx="3086101" cy="4479344"/>
          </a:xfrm>
        </p:spPr>
        <p:txBody>
          <a:bodyPr/>
          <a:lstStyle>
            <a:lvl1pPr>
              <a:lnSpc>
                <a:spcPct val="90000"/>
              </a:lnSpc>
              <a:defRPr sz="1800" b="0">
                <a:solidFill>
                  <a:schemeClr val="tx1"/>
                </a:solidFill>
              </a:defRPr>
            </a:lvl1pPr>
          </a:lstStyle>
          <a:p>
            <a:r>
              <a:rPr lang="en-US"/>
              <a:t>Click to edit Master title style</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95359" y="4705352"/>
            <a:ext cx="391192" cy="211455"/>
          </a:xfrm>
          <a:prstGeom prst="rect">
            <a:avLst/>
          </a:prstGeom>
        </p:spPr>
      </p:pic>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3350419" y="405273"/>
            <a:ext cx="3223066" cy="3687650"/>
          </a:xfrm>
          <a:prstGeom prst="rect">
            <a:avLst/>
          </a:prstGeom>
        </p:spPr>
      </p:pic>
      <p:pic>
        <p:nvPicPr>
          <p:cNvPr id="8" name="Picture 7" descr="ibm_gry.png"/>
          <p:cNvPicPr>
            <a:picLocks noChangeAspect="1"/>
          </p:cNvPicPr>
          <p:nvPr userDrawn="1"/>
        </p:nvPicPr>
        <p:blipFill>
          <a:blip r:embed="rId4" cstate="print">
            <a:biLevel thresh="75000"/>
            <a:extLst>
              <a:ext uri="{28A0092B-C50C-407E-A947-70E740481C1C}">
                <a14:useLocalDpi xmlns:a14="http://schemas.microsoft.com/office/drawing/2010/main"/>
              </a:ext>
            </a:extLst>
          </a:blip>
          <a:stretch>
            <a:fillRect/>
          </a:stretch>
        </p:blipFill>
        <p:spPr>
          <a:xfrm>
            <a:off x="6295359" y="240047"/>
            <a:ext cx="391192" cy="211471"/>
          </a:xfrm>
          <a:prstGeom prst="rect">
            <a:avLst/>
          </a:prstGeom>
        </p:spPr>
      </p:pic>
      <p:pic>
        <p:nvPicPr>
          <p:cNvPr id="9" name="Picture 8"/>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5558014" y="4584701"/>
            <a:ext cx="1215320" cy="470448"/>
          </a:xfrm>
          <a:prstGeom prst="rect">
            <a:avLst/>
          </a:prstGeom>
        </p:spPr>
      </p:pic>
    </p:spTree>
    <p:extLst>
      <p:ext uri="{BB962C8B-B14F-4D97-AF65-F5344CB8AC3E}">
        <p14:creationId xmlns:p14="http://schemas.microsoft.com/office/powerpoint/2010/main" val="223334546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itle, bullets">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6515100" cy="86430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 2018 IBM Corporation</a:t>
            </a:r>
            <a:endParaRPr lang="en-US" dirty="0">
              <a:solidFill>
                <a:srgbClr val="000000"/>
              </a:solidFill>
            </a:endParaRPr>
          </a:p>
        </p:txBody>
      </p:sp>
      <p:sp>
        <p:nvSpPr>
          <p:cNvPr id="9" name="Text Placeholder 8"/>
          <p:cNvSpPr>
            <a:spLocks noGrp="1"/>
          </p:cNvSpPr>
          <p:nvPr>
            <p:ph type="body" sz="quarter" idx="14" hasCustomPrompt="1"/>
          </p:nvPr>
        </p:nvSpPr>
        <p:spPr>
          <a:xfrm>
            <a:off x="171451" y="1136650"/>
            <a:ext cx="6515100" cy="3562350"/>
          </a:xfrm>
        </p:spPr>
        <p:txBody>
          <a:bodyPr/>
          <a:lstStyle>
            <a:lvl1pPr marL="214307" marR="0" indent="-214307" algn="l" defTabSz="342892" rtl="0" eaLnBrk="1" fontAlgn="auto" latinLnBrk="0" hangingPunct="1">
              <a:lnSpc>
                <a:spcPct val="100000"/>
              </a:lnSpc>
              <a:spcBef>
                <a:spcPts val="825"/>
              </a:spcBef>
              <a:spcAft>
                <a:spcPts val="0"/>
              </a:spcAft>
              <a:buClrTx/>
              <a:buSzTx/>
              <a:buFont typeface=".AppleSystemUIFont" charset="-120"/>
              <a:buChar char="−"/>
              <a:tabLst/>
              <a:defRPr/>
            </a:lvl1pPr>
          </a:lstStyle>
          <a:p>
            <a:pPr marL="0" marR="0" lvl="0" indent="0" algn="l" defTabSz="342892" rtl="0" eaLnBrk="1" fontAlgn="auto" latinLnBrk="0" hangingPunct="1">
              <a:lnSpc>
                <a:spcPct val="100000"/>
              </a:lnSpc>
              <a:spcBef>
                <a:spcPts val="825"/>
              </a:spcBef>
              <a:spcAft>
                <a:spcPts val="0"/>
              </a:spcAft>
              <a:buClrTx/>
              <a:buSzTx/>
              <a:tabLst/>
              <a:defRPr/>
            </a:pPr>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3271908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6515100" cy="381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 2018 IBM Corporation</a:t>
            </a:r>
            <a:endParaRPr lang="en-US" dirty="0">
              <a:solidFill>
                <a:srgbClr val="000000"/>
              </a:solidFill>
            </a:endParaRPr>
          </a:p>
        </p:txBody>
      </p:sp>
    </p:spTree>
    <p:extLst>
      <p:ext uri="{BB962C8B-B14F-4D97-AF65-F5344CB8AC3E}">
        <p14:creationId xmlns:p14="http://schemas.microsoft.com/office/powerpoint/2010/main" val="391626247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tx1"/>
                </a:solidFill>
              </a:defRPr>
            </a:lvl1pPr>
          </a:lstStyle>
          <a:p>
            <a:r>
              <a:rPr lang="de-DE" dirty="0">
                <a:solidFill>
                  <a:srgbClr val="000000"/>
                </a:solidFill>
              </a:rPr>
              <a:t>© 2018 IBM Corporation</a:t>
            </a:r>
            <a:endParaRPr lang="en-US" dirty="0">
              <a:solidFill>
                <a:srgbClr val="000000"/>
              </a:solidFill>
            </a:endParaRP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D0BE6F14-FF48-0F4F-A8AA-2E3F25371E4A}" type="slidenum">
              <a:rPr lang="en-US" smtClean="0">
                <a:solidFill>
                  <a:srgbClr val="000000"/>
                </a:solidFill>
              </a:rPr>
              <a:pPr/>
              <a:t>‹#›</a:t>
            </a:fld>
            <a:endParaRPr lang="en-US" dirty="0">
              <a:solidFill>
                <a:srgbClr val="000000"/>
              </a:solidFill>
            </a:endParaRPr>
          </a:p>
        </p:txBody>
      </p:sp>
      <p:sp>
        <p:nvSpPr>
          <p:cNvPr id="5" name="Title 4"/>
          <p:cNvSpPr>
            <a:spLocks noGrp="1"/>
          </p:cNvSpPr>
          <p:nvPr>
            <p:ph type="title"/>
          </p:nvPr>
        </p:nvSpPr>
        <p:spPr>
          <a:xfrm>
            <a:off x="171450" y="201168"/>
            <a:ext cx="3086100" cy="4493752"/>
          </a:xfrm>
        </p:spPr>
        <p:txBody>
          <a:bodyPr/>
          <a:lstStyle>
            <a:lvl1pPr>
              <a:lnSpc>
                <a:spcPct val="90000"/>
              </a:lnSpc>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6802070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a:xfrm>
            <a:off x="171450" y="5268628"/>
            <a:ext cx="4800600" cy="137160"/>
          </a:xfrm>
          <a:prstGeom prst="rect">
            <a:avLst/>
          </a:prstGeom>
        </p:spPr>
        <p:txBody>
          <a:bodyPr/>
          <a:lstStyle>
            <a:lvl1pPr>
              <a:defRPr>
                <a:latin typeface="IBM Plex Sans"/>
              </a:defRPr>
            </a:lvl1pPr>
          </a:lstStyle>
          <a:p>
            <a:r>
              <a:rPr lang="en-US" dirty="0"/>
              <a:t>Group Name / DOC ID / Month XX, 2017 / © 2017 IBM Corporation</a:t>
            </a:r>
          </a:p>
        </p:txBody>
      </p:sp>
      <p:sp>
        <p:nvSpPr>
          <p:cNvPr id="7" name="Text Placeholder 6"/>
          <p:cNvSpPr>
            <a:spLocks noGrp="1"/>
          </p:cNvSpPr>
          <p:nvPr>
            <p:ph type="body" sz="quarter" idx="12"/>
          </p:nvPr>
        </p:nvSpPr>
        <p:spPr>
          <a:xfrm>
            <a:off x="171450" y="1097280"/>
            <a:ext cx="1371600" cy="3502152"/>
          </a:xfrm>
        </p:spPr>
        <p:txBody>
          <a:bodyPr/>
          <a:lstStyle>
            <a:lvl1pPr>
              <a:defRPr sz="1200">
                <a:latin typeface="IBM Plex Sans SemiBold"/>
                <a:cs typeface="IBM Plex Sans SemiBold"/>
              </a:defRPr>
            </a:lvl1pPr>
            <a:lvl2pPr>
              <a:defRPr sz="825"/>
            </a:lvl2pPr>
            <a:lvl3pPr>
              <a:defRPr sz="825"/>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1885950" y="1124712"/>
            <a:ext cx="1371600" cy="3456432"/>
          </a:xfrm>
        </p:spPr>
        <p:txBody>
          <a:bodyPr/>
          <a:lstStyle>
            <a:lvl1pPr>
              <a:defRPr sz="1050">
                <a:latin typeface="IBM Plex Sans SemiBold"/>
                <a:cs typeface="IBM Plex Sans SemiBold"/>
              </a:defRPr>
            </a:lvl1pPr>
            <a:lvl2pPr marL="0" indent="0">
              <a:buNone/>
              <a:defRPr sz="750"/>
            </a:lvl2pPr>
            <a:lvl3pPr>
              <a:defRPr sz="750"/>
            </a:lvl3pPr>
            <a:lvl4pPr>
              <a:defRPr sz="750"/>
            </a:lvl4pPr>
            <a:lvl5pPr>
              <a:defRPr sz="7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p:cNvSpPr>
            <a:spLocks noGrp="1"/>
          </p:cNvSpPr>
          <p:nvPr>
            <p:ph type="pic" sz="quarter" idx="14"/>
          </p:nvPr>
        </p:nvSpPr>
        <p:spPr>
          <a:xfrm>
            <a:off x="3429000" y="0"/>
            <a:ext cx="3429000" cy="5143500"/>
          </a:xfrm>
        </p:spPr>
        <p:txBody>
          <a:bodyPr/>
          <a:lstStyle/>
          <a:p>
            <a:r>
              <a:rPr lang="en-US" dirty="0"/>
              <a:t>Drag picture to placeholder or click icon to add</a:t>
            </a:r>
          </a:p>
        </p:txBody>
      </p:sp>
    </p:spTree>
    <p:extLst>
      <p:ext uri="{BB962C8B-B14F-4D97-AF65-F5344CB8AC3E}">
        <p14:creationId xmlns:p14="http://schemas.microsoft.com/office/powerpoint/2010/main" val="103070091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65151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 2018 IBM Corporation</a:t>
            </a:r>
            <a:endParaRPr lang="en-US" dirty="0">
              <a:solidFill>
                <a:srgbClr val="000000"/>
              </a:solidFill>
            </a:endParaRPr>
          </a:p>
        </p:txBody>
      </p:sp>
      <p:sp>
        <p:nvSpPr>
          <p:cNvPr id="6" name="Text Placeholder 5"/>
          <p:cNvSpPr>
            <a:spLocks noGrp="1"/>
          </p:cNvSpPr>
          <p:nvPr>
            <p:ph type="body" sz="quarter" idx="12"/>
          </p:nvPr>
        </p:nvSpPr>
        <p:spPr>
          <a:xfrm>
            <a:off x="171450" y="1123950"/>
            <a:ext cx="3086100" cy="3584448"/>
          </a:xfrm>
        </p:spPr>
        <p:txBody>
          <a:bodyPr/>
          <a:lstStyle>
            <a:lvl1pPr marL="0" indent="0">
              <a:spcBef>
                <a:spcPts val="0"/>
              </a:spcBef>
              <a:tabLst>
                <a:tab pos="2955057" algn="dec"/>
              </a:tabLst>
              <a:defRPr/>
            </a:lvl1pPr>
            <a:lvl2pPr marL="129776" indent="-129776">
              <a:spcBef>
                <a:spcPts val="0"/>
              </a:spcBef>
              <a:tabLst/>
              <a:defRPr/>
            </a:lvl2pPr>
            <a:lvl3pPr>
              <a:spcBef>
                <a:spcPts val="0"/>
              </a:spcBef>
              <a:defRPr/>
            </a:lvl3pPr>
            <a:lvl4pPr>
              <a:spcBef>
                <a:spcPts val="0"/>
              </a:spcBef>
              <a:defRPr/>
            </a:lvl4pPr>
            <a:lvl5pPr>
              <a:spcBef>
                <a:spcPts val="0"/>
              </a:spcBef>
              <a:defRPr/>
            </a:lvl5pPr>
          </a:lstStyle>
          <a:p>
            <a:pPr marL="0" marR="0" lvl="0" indent="0" algn="l" defTabSz="342892" rtl="0" eaLnBrk="1" fontAlgn="auto" latinLnBrk="0" hangingPunct="1">
              <a:lnSpc>
                <a:spcPct val="100000"/>
              </a:lnSpc>
              <a:spcBef>
                <a:spcPts val="0"/>
              </a:spcBef>
              <a:spcAft>
                <a:spcPts val="0"/>
              </a:spcAft>
              <a:buClrTx/>
              <a:buSzTx/>
              <a:buFont typeface="Arial"/>
              <a:buNone/>
              <a:tabLst>
                <a:tab pos="3017445"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3600450" y="1123950"/>
            <a:ext cx="3086100" cy="3584448"/>
          </a:xfrm>
        </p:spPr>
        <p:txBody>
          <a:bodyPr/>
          <a:lstStyle>
            <a:lvl1pPr marL="0" indent="0">
              <a:spcBef>
                <a:spcPts val="0"/>
              </a:spcBef>
              <a:tabLst>
                <a:tab pos="2955057"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342892" rtl="0" eaLnBrk="1" fontAlgn="auto" latinLnBrk="0" hangingPunct="1">
              <a:lnSpc>
                <a:spcPct val="100000"/>
              </a:lnSpc>
              <a:spcBef>
                <a:spcPts val="825"/>
              </a:spcBef>
              <a:spcAft>
                <a:spcPts val="0"/>
              </a:spcAft>
              <a:buClrTx/>
              <a:buSzTx/>
              <a:buFont typeface="Arial"/>
              <a:buNone/>
              <a:tabLst>
                <a:tab pos="3017445"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252333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171450" y="210313"/>
            <a:ext cx="6515100" cy="846582"/>
          </a:xfrm>
        </p:spPr>
        <p:txBody>
          <a:bodyPr/>
          <a:lstStyle>
            <a:lvl1pPr>
              <a:defRPr sz="1200">
                <a:solidFill>
                  <a:schemeClr val="tx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dirty="0">
                <a:solidFill>
                  <a:srgbClr val="000000"/>
                </a:solidFill>
              </a:rPr>
              <a:t>© 2018 IBM Corporation</a:t>
            </a:r>
            <a:endParaRPr lang="en-US" dirty="0">
              <a:solidFill>
                <a:srgbClr val="000000"/>
              </a:solidFill>
            </a:endParaRPr>
          </a:p>
        </p:txBody>
      </p:sp>
      <p:sp>
        <p:nvSpPr>
          <p:cNvPr id="8" name="Text Placeholder 7"/>
          <p:cNvSpPr>
            <a:spLocks noGrp="1"/>
          </p:cNvSpPr>
          <p:nvPr>
            <p:ph type="body" sz="quarter" idx="12"/>
          </p:nvPr>
        </p:nvSpPr>
        <p:spPr>
          <a:xfrm>
            <a:off x="171450" y="1123949"/>
            <a:ext cx="6515100" cy="3496566"/>
          </a:xfrm>
        </p:spPr>
        <p:txBody>
          <a:bodyPr/>
          <a:lstStyle>
            <a:lvl1pPr>
              <a:lnSpc>
                <a:spcPct val="90000"/>
              </a:lnSpc>
              <a:spcBef>
                <a:spcPts val="0"/>
              </a:spcBef>
              <a:defRPr sz="7200" b="1"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49902430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171450" y="210313"/>
            <a:ext cx="3086100" cy="846582"/>
          </a:xfrm>
        </p:spPr>
        <p:txBody>
          <a:bodyPr/>
          <a:lstStyle>
            <a:lvl1pPr>
              <a:defRPr sz="1200">
                <a:solidFill>
                  <a:schemeClr val="tx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dirty="0">
                <a:solidFill>
                  <a:srgbClr val="000000"/>
                </a:solidFill>
              </a:rPr>
              <a:t>© 2018 IBM Corporation</a:t>
            </a:r>
            <a:endParaRPr lang="en-US" dirty="0">
              <a:solidFill>
                <a:srgbClr val="000000"/>
              </a:solidFill>
            </a:endParaRPr>
          </a:p>
        </p:txBody>
      </p:sp>
      <p:sp>
        <p:nvSpPr>
          <p:cNvPr id="8" name="Text Placeholder 7"/>
          <p:cNvSpPr>
            <a:spLocks noGrp="1"/>
          </p:cNvSpPr>
          <p:nvPr>
            <p:ph type="body" sz="quarter" idx="12"/>
          </p:nvPr>
        </p:nvSpPr>
        <p:spPr>
          <a:xfrm>
            <a:off x="171450" y="1123949"/>
            <a:ext cx="3086100" cy="3496566"/>
          </a:xfrm>
        </p:spPr>
        <p:txBody>
          <a:bodyPr/>
          <a:lstStyle>
            <a:lvl1pPr>
              <a:lnSpc>
                <a:spcPct val="90000"/>
              </a:lnSpc>
              <a:spcBef>
                <a:spcPts val="0"/>
              </a:spcBef>
              <a:defRPr sz="7200" b="1" baseline="0">
                <a:solidFill>
                  <a:schemeClr val="tx1"/>
                </a:solidFill>
              </a:defRPr>
            </a:lvl1pPr>
          </a:lstStyle>
          <a:p>
            <a:pPr lvl="0"/>
            <a:r>
              <a:rPr lang="en-US"/>
              <a:t>Click to edit Master text styles</a:t>
            </a:r>
          </a:p>
        </p:txBody>
      </p:sp>
      <p:sp>
        <p:nvSpPr>
          <p:cNvPr id="6" name="Picture Placeholder 5"/>
          <p:cNvSpPr>
            <a:spLocks noGrp="1"/>
          </p:cNvSpPr>
          <p:nvPr>
            <p:ph type="pic" sz="quarter" idx="13"/>
          </p:nvPr>
        </p:nvSpPr>
        <p:spPr>
          <a:xfrm>
            <a:off x="3429000" y="0"/>
            <a:ext cx="3429000" cy="5143500"/>
          </a:xfrm>
        </p:spPr>
        <p:txBody>
          <a:bodyPr/>
          <a:lstStyle>
            <a:lvl1pPr>
              <a:defRPr>
                <a:solidFill>
                  <a:schemeClr val="tx1"/>
                </a:solidFill>
              </a:defRPr>
            </a:lvl1pPr>
          </a:lstStyle>
          <a:p>
            <a:r>
              <a:rPr lang="en-US" dirty="0"/>
              <a:t>Drag picture to placeholder or click icon to add</a:t>
            </a:r>
          </a:p>
        </p:txBody>
      </p:sp>
    </p:spTree>
    <p:extLst>
      <p:ext uri="{BB962C8B-B14F-4D97-AF65-F5344CB8AC3E}">
        <p14:creationId xmlns:p14="http://schemas.microsoft.com/office/powerpoint/2010/main" val="24229459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171450" y="265178"/>
            <a:ext cx="6515100" cy="4473575"/>
          </a:xfrm>
        </p:spPr>
        <p:txBody>
          <a:bodyPr/>
          <a:lstStyle>
            <a:lvl1pPr>
              <a:lnSpc>
                <a:spcPct val="90000"/>
              </a:lnSpc>
              <a:defRPr sz="7200" b="1"/>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 2018 IBM Corporation</a:t>
            </a:r>
            <a:endParaRPr lang="en-US" dirty="0">
              <a:solidFill>
                <a:srgbClr val="000000"/>
              </a:solidFill>
            </a:endParaRPr>
          </a:p>
        </p:txBody>
      </p:sp>
    </p:spTree>
    <p:extLst>
      <p:ext uri="{BB962C8B-B14F-4D97-AF65-F5344CB8AC3E}">
        <p14:creationId xmlns:p14="http://schemas.microsoft.com/office/powerpoint/2010/main" val="267010663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70"/>
            <a:ext cx="3890597" cy="4520805"/>
          </a:xfrm>
        </p:spPr>
        <p:txBody>
          <a:bodyPr/>
          <a:lstStyle>
            <a:lvl1pPr marL="88104" indent="-88104">
              <a:tabLst/>
              <a:defRPr>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dirty="0">
                <a:solidFill>
                  <a:srgbClr val="000000"/>
                </a:solidFill>
              </a:rPr>
              <a:t>© 2018 IBM Corporation</a:t>
            </a:r>
            <a:endParaRPr lang="en-US" dirty="0">
              <a:solidFill>
                <a:srgbClr val="000000"/>
              </a:solidFill>
            </a:endParaRPr>
          </a:p>
        </p:txBody>
      </p:sp>
    </p:spTree>
    <p:extLst>
      <p:ext uri="{BB962C8B-B14F-4D97-AF65-F5344CB8AC3E}">
        <p14:creationId xmlns:p14="http://schemas.microsoft.com/office/powerpoint/2010/main" val="41387298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171450" y="701164"/>
            <a:ext cx="3086100" cy="4038367"/>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 2018 IBM Corporation</a:t>
            </a:r>
            <a:endParaRPr lang="en-US" dirty="0">
              <a:solidFill>
                <a:srgbClr val="000000"/>
              </a:solidFill>
            </a:endParaRPr>
          </a:p>
        </p:txBody>
      </p:sp>
      <p:sp>
        <p:nvSpPr>
          <p:cNvPr id="6" name="Text Placeholder 5"/>
          <p:cNvSpPr>
            <a:spLocks noGrp="1"/>
          </p:cNvSpPr>
          <p:nvPr>
            <p:ph type="body" sz="quarter" idx="12"/>
          </p:nvPr>
        </p:nvSpPr>
        <p:spPr>
          <a:xfrm>
            <a:off x="3600450" y="701163"/>
            <a:ext cx="3086100" cy="3992344"/>
          </a:xfrm>
        </p:spPr>
        <p:txBody>
          <a:bodyPr/>
          <a:lstStyle>
            <a:lvl1pPr>
              <a:spcBef>
                <a:spcPts val="825"/>
              </a:spcBef>
              <a:spcAft>
                <a:spcPts val="0"/>
              </a:spcAft>
              <a:defRPr/>
            </a:lvl1pPr>
            <a:lvl2pPr>
              <a:spcBef>
                <a:spcPts val="825"/>
              </a:spcBef>
              <a:defRPr/>
            </a:lvl2pPr>
            <a:lvl3pPr>
              <a:spcBef>
                <a:spcPts val="825"/>
              </a:spcBef>
              <a:defRPr/>
            </a:lvl3pPr>
            <a:lvl4pPr>
              <a:spcBef>
                <a:spcPts val="825"/>
              </a:spcBef>
              <a:defRPr/>
            </a:lvl4pPr>
            <a:lvl5pPr>
              <a:spcBef>
                <a:spcPts val="825"/>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171450" y="200565"/>
            <a:ext cx="6515100" cy="300037"/>
          </a:xfrm>
        </p:spPr>
        <p:txBody>
          <a:bodyPr/>
          <a:lstStyle>
            <a:lvl1pPr>
              <a:defRPr sz="825"/>
            </a:lvl1pPr>
          </a:lstStyle>
          <a:p>
            <a:pPr lvl="0"/>
            <a:r>
              <a:rPr lang="en-US"/>
              <a:t>Click to edit Master text styles</a:t>
            </a:r>
          </a:p>
        </p:txBody>
      </p:sp>
    </p:spTree>
    <p:extLst>
      <p:ext uri="{BB962C8B-B14F-4D97-AF65-F5344CB8AC3E}">
        <p14:creationId xmlns:p14="http://schemas.microsoft.com/office/powerpoint/2010/main" val="101592773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65151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 2018 IBM Corporation</a:t>
            </a:r>
            <a:endParaRPr lang="en-US" dirty="0">
              <a:solidFill>
                <a:srgbClr val="000000"/>
              </a:solidFill>
            </a:endParaRPr>
          </a:p>
        </p:txBody>
      </p:sp>
      <p:sp>
        <p:nvSpPr>
          <p:cNvPr id="8" name="Text Placeholder 7"/>
          <p:cNvSpPr>
            <a:spLocks noGrp="1"/>
          </p:cNvSpPr>
          <p:nvPr>
            <p:ph type="body" sz="quarter" idx="12"/>
          </p:nvPr>
        </p:nvSpPr>
        <p:spPr>
          <a:xfrm>
            <a:off x="171450" y="1124714"/>
            <a:ext cx="3086100" cy="3585845"/>
          </a:xfrm>
        </p:spPr>
        <p:txBody>
          <a:bodyPr/>
          <a:lstStyle>
            <a:lvl1pPr>
              <a:spcBef>
                <a:spcPts val="0"/>
              </a:spcBef>
              <a:defRPr sz="105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p:nvPr>
        </p:nvSpPr>
        <p:spPr>
          <a:xfrm>
            <a:off x="3600450" y="1124714"/>
            <a:ext cx="3086100" cy="3585845"/>
          </a:xfrm>
        </p:spPr>
        <p:txBody>
          <a:bodyPr/>
          <a:lstStyle>
            <a:lvl1pPr>
              <a:spcBef>
                <a:spcPts val="0"/>
              </a:spcBef>
              <a:defRPr sz="105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728886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171450" y="411480"/>
            <a:ext cx="65151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 2018 IBM Corporation</a:t>
            </a:r>
            <a:endParaRPr lang="en-US" dirty="0">
              <a:solidFill>
                <a:srgbClr val="000000"/>
              </a:solidFill>
            </a:endParaRPr>
          </a:p>
        </p:txBody>
      </p:sp>
      <p:sp>
        <p:nvSpPr>
          <p:cNvPr id="6" name="Text Placeholder 5"/>
          <p:cNvSpPr>
            <a:spLocks noGrp="1"/>
          </p:cNvSpPr>
          <p:nvPr>
            <p:ph type="body" sz="quarter" idx="12"/>
          </p:nvPr>
        </p:nvSpPr>
        <p:spPr>
          <a:xfrm>
            <a:off x="3600450" y="1118616"/>
            <a:ext cx="3086100" cy="3564510"/>
          </a:xfrm>
        </p:spPr>
        <p:txBody>
          <a:bodyPr/>
          <a:lstStyle>
            <a:lvl1pPr>
              <a:defRPr sz="12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171450" y="201169"/>
            <a:ext cx="6515100" cy="204978"/>
          </a:xfrm>
        </p:spPr>
        <p:txBody>
          <a:bodyPr/>
          <a:lstStyle>
            <a:lvl1pPr>
              <a:defRPr sz="825"/>
            </a:lvl1pPr>
          </a:lstStyle>
          <a:p>
            <a:pPr lvl="0"/>
            <a:r>
              <a:rPr lang="en-US"/>
              <a:t>Click to edit Master text styles</a:t>
            </a:r>
          </a:p>
        </p:txBody>
      </p:sp>
      <p:sp>
        <p:nvSpPr>
          <p:cNvPr id="7" name="Text Placeholder 6"/>
          <p:cNvSpPr>
            <a:spLocks noGrp="1"/>
          </p:cNvSpPr>
          <p:nvPr>
            <p:ph type="body" sz="quarter" idx="14"/>
          </p:nvPr>
        </p:nvSpPr>
        <p:spPr>
          <a:xfrm>
            <a:off x="171450" y="1118617"/>
            <a:ext cx="3086100" cy="3564509"/>
          </a:xfrm>
        </p:spPr>
        <p:txBody>
          <a:bodyPr/>
          <a:lstStyle>
            <a:lvl1pPr>
              <a:defRPr sz="12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919457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65151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 2018 IBM Corporation</a:t>
            </a:r>
            <a:endParaRPr lang="en-US" dirty="0">
              <a:solidFill>
                <a:srgbClr val="000000"/>
              </a:solidFill>
            </a:endParaRPr>
          </a:p>
        </p:txBody>
      </p:sp>
      <p:sp>
        <p:nvSpPr>
          <p:cNvPr id="6" name="Content Placeholder 5"/>
          <p:cNvSpPr>
            <a:spLocks noGrp="1"/>
          </p:cNvSpPr>
          <p:nvPr>
            <p:ph sz="quarter" idx="12"/>
          </p:nvPr>
        </p:nvSpPr>
        <p:spPr>
          <a:xfrm>
            <a:off x="171450" y="1056895"/>
            <a:ext cx="3086100" cy="3626231"/>
          </a:xfrm>
        </p:spPr>
        <p:txBody>
          <a:bodyPr/>
          <a:lstStyle>
            <a:lvl1pPr>
              <a:defRPr sz="1800"/>
            </a:lvl1pPr>
          </a:lstStyle>
          <a:p>
            <a:pPr lvl="0"/>
            <a:r>
              <a:rPr lang="en-US" dirty="0"/>
              <a:t>Click to edit Master text styles</a:t>
            </a:r>
          </a:p>
        </p:txBody>
      </p:sp>
      <p:sp>
        <p:nvSpPr>
          <p:cNvPr id="8" name="Content Placeholder 7"/>
          <p:cNvSpPr>
            <a:spLocks noGrp="1"/>
          </p:cNvSpPr>
          <p:nvPr>
            <p:ph sz="quarter" idx="13"/>
          </p:nvPr>
        </p:nvSpPr>
        <p:spPr>
          <a:xfrm>
            <a:off x="3600450" y="1056895"/>
            <a:ext cx="3086100" cy="3626231"/>
          </a:xfrm>
        </p:spPr>
        <p:txBody>
          <a:bodyPr/>
          <a:lstStyle>
            <a:lvl1pPr>
              <a:defRPr sz="1050"/>
            </a:lvl1pPr>
            <a:lvl2pPr>
              <a:defRPr sz="1050"/>
            </a:lvl2pPr>
            <a:lvl3pPr>
              <a:defRPr sz="105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1780172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171450" y="411480"/>
            <a:ext cx="65151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 2018 IBM Corporation</a:t>
            </a:r>
            <a:endParaRPr lang="en-US" dirty="0">
              <a:solidFill>
                <a:srgbClr val="000000"/>
              </a:solidFill>
            </a:endParaRPr>
          </a:p>
        </p:txBody>
      </p:sp>
      <p:sp>
        <p:nvSpPr>
          <p:cNvPr id="6" name="Text Placeholder 5"/>
          <p:cNvSpPr>
            <a:spLocks noGrp="1"/>
          </p:cNvSpPr>
          <p:nvPr>
            <p:ph type="body" sz="quarter" idx="12"/>
          </p:nvPr>
        </p:nvSpPr>
        <p:spPr>
          <a:xfrm>
            <a:off x="3600450" y="1118616"/>
            <a:ext cx="1371600" cy="3564508"/>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171450" y="201169"/>
            <a:ext cx="6515100" cy="204978"/>
          </a:xfrm>
        </p:spPr>
        <p:txBody>
          <a:bodyPr/>
          <a:lstStyle>
            <a:lvl1pPr>
              <a:defRPr sz="825"/>
            </a:lvl1pPr>
          </a:lstStyle>
          <a:p>
            <a:pPr lvl="0"/>
            <a:r>
              <a:rPr lang="en-US"/>
              <a:t>Click to edit Master text styles</a:t>
            </a:r>
          </a:p>
        </p:txBody>
      </p:sp>
      <p:sp>
        <p:nvSpPr>
          <p:cNvPr id="7" name="Text Placeholder 6"/>
          <p:cNvSpPr>
            <a:spLocks noGrp="1"/>
          </p:cNvSpPr>
          <p:nvPr>
            <p:ph type="body" sz="quarter" idx="14"/>
          </p:nvPr>
        </p:nvSpPr>
        <p:spPr>
          <a:xfrm>
            <a:off x="171450" y="1118616"/>
            <a:ext cx="1371600" cy="3564508"/>
          </a:xfrm>
        </p:spPr>
        <p:txBody>
          <a:bodyPr/>
          <a:lstStyle>
            <a:lvl1pPr>
              <a:spcBef>
                <a:spcPts val="825"/>
              </a:spcBef>
              <a:defRPr sz="1200"/>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p:nvPr>
        </p:nvSpPr>
        <p:spPr>
          <a:xfrm>
            <a:off x="1885950" y="1118616"/>
            <a:ext cx="1371600" cy="3564508"/>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314950" y="1118616"/>
            <a:ext cx="1371600" cy="3564508"/>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47796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5" name="Footer Placeholder 3"/>
          <p:cNvSpPr>
            <a:spLocks noGrp="1"/>
          </p:cNvSpPr>
          <p:nvPr>
            <p:ph type="ftr" sz="quarter" idx="11"/>
          </p:nvPr>
        </p:nvSpPr>
        <p:spPr>
          <a:xfrm>
            <a:off x="171450" y="5284527"/>
            <a:ext cx="4800600" cy="137160"/>
          </a:xfrm>
        </p:spPr>
        <p:txBody>
          <a:body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spTree>
    <p:extLst>
      <p:ext uri="{BB962C8B-B14F-4D97-AF65-F5344CB8AC3E}">
        <p14:creationId xmlns:p14="http://schemas.microsoft.com/office/powerpoint/2010/main" val="234309856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2" name="Title 1"/>
          <p:cNvSpPr>
            <a:spLocks noGrp="1"/>
          </p:cNvSpPr>
          <p:nvPr>
            <p:ph type="title"/>
          </p:nvPr>
        </p:nvSpPr>
        <p:spPr>
          <a:xfrm>
            <a:off x="171450" y="411480"/>
            <a:ext cx="30861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 2018 IBM Corporation</a:t>
            </a:r>
            <a:endParaRPr lang="en-US" dirty="0">
              <a:solidFill>
                <a:srgbClr val="000000"/>
              </a:solidFill>
            </a:endParaRPr>
          </a:p>
        </p:txBody>
      </p:sp>
      <p:sp>
        <p:nvSpPr>
          <p:cNvPr id="12" name="Text Placeholder 11"/>
          <p:cNvSpPr>
            <a:spLocks noGrp="1"/>
          </p:cNvSpPr>
          <p:nvPr>
            <p:ph type="body" sz="quarter" idx="13"/>
          </p:nvPr>
        </p:nvSpPr>
        <p:spPr>
          <a:xfrm>
            <a:off x="171450" y="201170"/>
            <a:ext cx="3086100" cy="300037"/>
          </a:xfrm>
        </p:spPr>
        <p:txBody>
          <a:bodyPr/>
          <a:lstStyle>
            <a:lvl1pPr>
              <a:defRPr sz="825"/>
            </a:lvl1pPr>
          </a:lstStyle>
          <a:p>
            <a:pPr lvl="0"/>
            <a:r>
              <a:rPr lang="en-US"/>
              <a:t>Click to edit Master text styles</a:t>
            </a:r>
          </a:p>
        </p:txBody>
      </p:sp>
      <p:sp>
        <p:nvSpPr>
          <p:cNvPr id="7" name="Text Placeholder 6"/>
          <p:cNvSpPr>
            <a:spLocks noGrp="1"/>
          </p:cNvSpPr>
          <p:nvPr>
            <p:ph type="body" sz="quarter" idx="14"/>
          </p:nvPr>
        </p:nvSpPr>
        <p:spPr>
          <a:xfrm>
            <a:off x="171450" y="1123952"/>
            <a:ext cx="3086100" cy="3559175"/>
          </a:xfrm>
        </p:spPr>
        <p:txBody>
          <a:bodyPr/>
          <a:lstStyle>
            <a:lvl1pPr>
              <a:defRPr sz="1200"/>
            </a:lvl1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p:cNvSpPr>
            <a:spLocks noGrp="1"/>
          </p:cNvSpPr>
          <p:nvPr>
            <p:ph type="pic" sz="quarter" idx="15"/>
          </p:nvPr>
        </p:nvSpPr>
        <p:spPr>
          <a:xfrm>
            <a:off x="3429000" y="0"/>
            <a:ext cx="3429000" cy="5143500"/>
          </a:xfrm>
        </p:spPr>
        <p:txBody>
          <a:bodyPr/>
          <a:lstStyle/>
          <a:p>
            <a:r>
              <a:rPr lang="en-US" dirty="0"/>
              <a:t>Drag picture to placeholder or click icon to add</a:t>
            </a:r>
          </a:p>
        </p:txBody>
      </p:sp>
    </p:spTree>
    <p:extLst>
      <p:ext uri="{BB962C8B-B14F-4D97-AF65-F5344CB8AC3E}">
        <p14:creationId xmlns:p14="http://schemas.microsoft.com/office/powerpoint/2010/main" val="97740723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 2018 IBM Corporation</a:t>
            </a:r>
            <a:endParaRPr lang="en-US" dirty="0">
              <a:solidFill>
                <a:srgbClr val="000000"/>
              </a:solidFill>
            </a:endParaRPr>
          </a:p>
        </p:txBody>
      </p:sp>
      <p:sp>
        <p:nvSpPr>
          <p:cNvPr id="7" name="Text Placeholder 6"/>
          <p:cNvSpPr>
            <a:spLocks noGrp="1"/>
          </p:cNvSpPr>
          <p:nvPr>
            <p:ph type="body" sz="quarter" idx="14"/>
          </p:nvPr>
        </p:nvSpPr>
        <p:spPr>
          <a:xfrm>
            <a:off x="171450" y="1123950"/>
            <a:ext cx="1371600" cy="3559174"/>
          </a:xfrm>
        </p:spPr>
        <p:txBody>
          <a:bodyPr/>
          <a:lstStyle>
            <a:lvl1pPr>
              <a:spcBef>
                <a:spcPts val="825"/>
              </a:spcBef>
              <a:defRPr sz="1200"/>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p:nvPr>
        </p:nvSpPr>
        <p:spPr>
          <a:xfrm>
            <a:off x="1885950" y="1123950"/>
            <a:ext cx="1371600" cy="3559174"/>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p:cNvSpPr>
            <a:spLocks noGrp="1"/>
          </p:cNvSpPr>
          <p:nvPr>
            <p:ph type="pic" sz="quarter" idx="16"/>
          </p:nvPr>
        </p:nvSpPr>
        <p:spPr>
          <a:xfrm>
            <a:off x="3429000" y="0"/>
            <a:ext cx="3429000" cy="5143500"/>
          </a:xfrm>
        </p:spPr>
        <p:txBody>
          <a:bodyPr/>
          <a:lstStyle/>
          <a:p>
            <a:r>
              <a:rPr lang="en-US" dirty="0"/>
              <a:t>Drag picture to placeholder or click icon to add</a:t>
            </a:r>
          </a:p>
        </p:txBody>
      </p:sp>
    </p:spTree>
    <p:extLst>
      <p:ext uri="{BB962C8B-B14F-4D97-AF65-F5344CB8AC3E}">
        <p14:creationId xmlns:p14="http://schemas.microsoft.com/office/powerpoint/2010/main" val="21531723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171450" y="1123950"/>
            <a:ext cx="3086100" cy="3475482"/>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 2018 IBM Corporation</a:t>
            </a:r>
            <a:endParaRPr lang="en-US" dirty="0">
              <a:solidFill>
                <a:srgbClr val="000000"/>
              </a:solidFill>
            </a:endParaRPr>
          </a:p>
        </p:txBody>
      </p:sp>
      <p:sp>
        <p:nvSpPr>
          <p:cNvPr id="6" name="Text Placeholder 5"/>
          <p:cNvSpPr>
            <a:spLocks noGrp="1"/>
          </p:cNvSpPr>
          <p:nvPr>
            <p:ph type="body" sz="quarter" idx="12"/>
          </p:nvPr>
        </p:nvSpPr>
        <p:spPr>
          <a:xfrm>
            <a:off x="3600450" y="1123952"/>
            <a:ext cx="1371600" cy="347477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171450" y="201170"/>
            <a:ext cx="6515100" cy="300037"/>
          </a:xfrm>
        </p:spPr>
        <p:txBody>
          <a:bodyPr/>
          <a:lstStyle>
            <a:lvl1pPr>
              <a:defRPr sz="825"/>
            </a:lvl1pPr>
          </a:lstStyle>
          <a:p>
            <a:pPr lvl="0"/>
            <a:r>
              <a:rPr lang="en-US"/>
              <a:t>Click to edit Master text styles</a:t>
            </a:r>
          </a:p>
        </p:txBody>
      </p:sp>
      <p:sp>
        <p:nvSpPr>
          <p:cNvPr id="10" name="Text Placeholder 9"/>
          <p:cNvSpPr>
            <a:spLocks noGrp="1"/>
          </p:cNvSpPr>
          <p:nvPr>
            <p:ph type="body" sz="quarter" idx="16"/>
          </p:nvPr>
        </p:nvSpPr>
        <p:spPr>
          <a:xfrm>
            <a:off x="5314950" y="1123952"/>
            <a:ext cx="1371600" cy="347477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419783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3429000" y="0"/>
            <a:ext cx="3429000" cy="5143500"/>
          </a:xfrm>
          <a:prstGeom prst="rect">
            <a:avLst/>
          </a:prstGeom>
          <a:solidFill>
            <a:schemeClr val="tx1"/>
          </a:solidFill>
        </p:spPr>
        <p:txBody>
          <a:bodyPr wrap="square" lIns="0" tIns="0" rIns="0" bIns="0" rtlCol="0" anchor="ctr">
            <a:noAutofit/>
          </a:bodyPr>
          <a:lstStyle/>
          <a:p>
            <a:pPr algn="ctr" defTabSz="514337"/>
            <a:endParaRPr lang="en-US" sz="900" dirty="0">
              <a:solidFill>
                <a:srgbClr val="FFFFFF"/>
              </a:solidFill>
              <a:cs typeface="Arial"/>
            </a:endParaRPr>
          </a:p>
        </p:txBody>
      </p:sp>
      <p:sp>
        <p:nvSpPr>
          <p:cNvPr id="2" name="Title 1"/>
          <p:cNvSpPr>
            <a:spLocks noGrp="1"/>
          </p:cNvSpPr>
          <p:nvPr>
            <p:ph type="title"/>
          </p:nvPr>
        </p:nvSpPr>
        <p:spPr>
          <a:xfrm>
            <a:off x="171450" y="1123956"/>
            <a:ext cx="3086100" cy="3475477"/>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solidFill>
                  <a:srgbClr val="FFFFFF"/>
                </a:solidFill>
              </a:rPr>
              <a:pPr/>
              <a:t>‹#›</a:t>
            </a:fld>
            <a:endParaRPr lang="en-US" dirty="0">
              <a:solidFill>
                <a:srgbClr val="FFFFFF"/>
              </a:solidFill>
            </a:endParaRPr>
          </a:p>
        </p:txBody>
      </p:sp>
      <p:sp>
        <p:nvSpPr>
          <p:cNvPr id="4" name="Footer Placeholder 3"/>
          <p:cNvSpPr>
            <a:spLocks noGrp="1"/>
          </p:cNvSpPr>
          <p:nvPr>
            <p:ph type="ftr" sz="quarter" idx="11"/>
          </p:nvPr>
        </p:nvSpPr>
        <p:spPr/>
        <p:txBody>
          <a:bodyPr/>
          <a:lstStyle/>
          <a:p>
            <a:r>
              <a:rPr lang="de-DE" dirty="0">
                <a:solidFill>
                  <a:srgbClr val="000000"/>
                </a:solidFill>
              </a:rPr>
              <a:t>© 2018 IBM Corporation</a:t>
            </a:r>
            <a:endParaRPr lang="en-US" dirty="0">
              <a:solidFill>
                <a:srgbClr val="000000"/>
              </a:solidFill>
            </a:endParaRPr>
          </a:p>
        </p:txBody>
      </p:sp>
      <p:sp>
        <p:nvSpPr>
          <p:cNvPr id="6" name="Text Placeholder 5"/>
          <p:cNvSpPr>
            <a:spLocks noGrp="1"/>
          </p:cNvSpPr>
          <p:nvPr>
            <p:ph type="body" sz="quarter" idx="12"/>
          </p:nvPr>
        </p:nvSpPr>
        <p:spPr>
          <a:xfrm>
            <a:off x="3600450" y="1123956"/>
            <a:ext cx="3086100" cy="3475477"/>
          </a:xfrm>
        </p:spPr>
        <p:txBody>
          <a:bodyPr/>
          <a:lstStyle>
            <a:lvl1pPr>
              <a:defRPr>
                <a:solidFill>
                  <a:schemeClr val="bg2"/>
                </a:solidFill>
              </a:defRPr>
            </a:lvl1pPr>
            <a:lvl2pPr marL="0" indent="0">
              <a:spcBef>
                <a:spcPts val="825"/>
              </a:spcBef>
              <a:buFontTx/>
              <a:buNone/>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171450" y="201168"/>
            <a:ext cx="3086100" cy="502164"/>
          </a:xfrm>
        </p:spPr>
        <p:txBody>
          <a:bodyPr/>
          <a:lstStyle>
            <a:lvl1pPr>
              <a:defRPr sz="825"/>
            </a:lvl1pPr>
          </a:lstStyle>
          <a:p>
            <a:pPr lvl="0"/>
            <a:r>
              <a:rPr lang="en-US"/>
              <a:t>Click to edit Master text styles</a:t>
            </a:r>
          </a:p>
        </p:txBody>
      </p:sp>
    </p:spTree>
    <p:extLst>
      <p:ext uri="{BB962C8B-B14F-4D97-AF65-F5344CB8AC3E}">
        <p14:creationId xmlns:p14="http://schemas.microsoft.com/office/powerpoint/2010/main" val="115379431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70"/>
            <a:ext cx="30861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 2018 IBM Corporation</a:t>
            </a:r>
            <a:endParaRPr lang="en-US" dirty="0">
              <a:solidFill>
                <a:srgbClr val="000000"/>
              </a:solidFill>
            </a:endParaRPr>
          </a:p>
        </p:txBody>
      </p:sp>
      <p:sp>
        <p:nvSpPr>
          <p:cNvPr id="8" name="Picture Placeholder 7"/>
          <p:cNvSpPr>
            <a:spLocks noGrp="1"/>
          </p:cNvSpPr>
          <p:nvPr>
            <p:ph type="pic" sz="quarter" idx="15"/>
          </p:nvPr>
        </p:nvSpPr>
        <p:spPr>
          <a:xfrm>
            <a:off x="3429000" y="0"/>
            <a:ext cx="3429000" cy="5143500"/>
          </a:xfrm>
        </p:spPr>
        <p:txBody>
          <a:bodyPr/>
          <a:lstStyle/>
          <a:p>
            <a:r>
              <a:rPr lang="en-US" dirty="0"/>
              <a:t>Drag picture to placeholder or click icon to add</a:t>
            </a:r>
          </a:p>
        </p:txBody>
      </p:sp>
    </p:spTree>
    <p:extLst>
      <p:ext uri="{BB962C8B-B14F-4D97-AF65-F5344CB8AC3E}">
        <p14:creationId xmlns:p14="http://schemas.microsoft.com/office/powerpoint/2010/main" val="279165206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70"/>
            <a:ext cx="30861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 2018 IBM Corporation</a:t>
            </a:r>
            <a:endParaRPr lang="en-US" dirty="0">
              <a:solidFill>
                <a:srgbClr val="000000"/>
              </a:solidFill>
            </a:endParaRPr>
          </a:p>
        </p:txBody>
      </p:sp>
    </p:spTree>
    <p:extLst>
      <p:ext uri="{BB962C8B-B14F-4D97-AF65-F5344CB8AC3E}">
        <p14:creationId xmlns:p14="http://schemas.microsoft.com/office/powerpoint/2010/main" val="214323138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3429001" y="2571750"/>
            <a:ext cx="3429000" cy="2571750"/>
          </a:xfrm>
          <a:solidFill>
            <a:schemeClr val="accent2"/>
          </a:solidFill>
        </p:spPr>
        <p:txBody>
          <a:bodyPr lIns="228600" tIns="192024" rIns="228600" bIns="228600"/>
          <a:lstStyle>
            <a:lvl1pPr>
              <a:defRPr sz="1050">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solidFill>
                  <a:srgbClr val="FFFFFF"/>
                </a:solidFill>
              </a:rPr>
              <a:pPr/>
              <a:t>‹#›</a:t>
            </a:fld>
            <a:endParaRPr lang="en-US" dirty="0">
              <a:solidFill>
                <a:srgbClr val="FFFFFF"/>
              </a:solidFill>
            </a:endParaRPr>
          </a:p>
        </p:txBody>
      </p:sp>
      <p:sp>
        <p:nvSpPr>
          <p:cNvPr id="4" name="Footer Placeholder 3"/>
          <p:cNvSpPr>
            <a:spLocks noGrp="1"/>
          </p:cNvSpPr>
          <p:nvPr>
            <p:ph type="ftr" sz="quarter" idx="11"/>
          </p:nvPr>
        </p:nvSpPr>
        <p:spPr/>
        <p:txBody>
          <a:bodyPr/>
          <a:lstStyle/>
          <a:p>
            <a:r>
              <a:rPr lang="de-DE" dirty="0">
                <a:solidFill>
                  <a:srgbClr val="000000"/>
                </a:solidFill>
              </a:rPr>
              <a:t>© 2018 IBM Corporation</a:t>
            </a:r>
            <a:endParaRPr lang="en-US" dirty="0">
              <a:solidFill>
                <a:srgbClr val="000000"/>
              </a:solidFill>
            </a:endParaRPr>
          </a:p>
        </p:txBody>
      </p:sp>
      <p:sp>
        <p:nvSpPr>
          <p:cNvPr id="12" name="Text Placeholder 11"/>
          <p:cNvSpPr>
            <a:spLocks noGrp="1"/>
          </p:cNvSpPr>
          <p:nvPr>
            <p:ph type="body" sz="quarter" idx="13"/>
          </p:nvPr>
        </p:nvSpPr>
        <p:spPr>
          <a:xfrm>
            <a:off x="171450" y="192024"/>
            <a:ext cx="3086100" cy="511308"/>
          </a:xfrm>
        </p:spPr>
        <p:txBody>
          <a:bodyPr/>
          <a:lstStyle>
            <a:lvl1pPr>
              <a:defRPr sz="1200"/>
            </a:lvl1pPr>
          </a:lstStyle>
          <a:p>
            <a:pPr lvl="0"/>
            <a:r>
              <a:rPr lang="en-US" dirty="0"/>
              <a:t>Click to edit Master text styles</a:t>
            </a:r>
          </a:p>
        </p:txBody>
      </p:sp>
      <p:sp>
        <p:nvSpPr>
          <p:cNvPr id="7" name="Text Placeholder 6"/>
          <p:cNvSpPr>
            <a:spLocks noGrp="1"/>
          </p:cNvSpPr>
          <p:nvPr>
            <p:ph type="body" sz="quarter" idx="14"/>
          </p:nvPr>
        </p:nvSpPr>
        <p:spPr>
          <a:xfrm>
            <a:off x="171450" y="1123956"/>
            <a:ext cx="3086100" cy="3462056"/>
          </a:xfrm>
        </p:spPr>
        <p:txBody>
          <a:bodyPr/>
          <a:lstStyle>
            <a:lvl1pPr>
              <a:defRPr sz="1200"/>
            </a:lvl1pPr>
            <a:lvl2pPr>
              <a:defRPr sz="1050"/>
            </a:lvl2pPr>
            <a:lvl3pPr>
              <a:defRPr sz="105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5"/>
          </p:nvPr>
        </p:nvSpPr>
        <p:spPr>
          <a:xfrm>
            <a:off x="5143500" y="0"/>
            <a:ext cx="1714500" cy="2571750"/>
          </a:xfrm>
          <a:solidFill>
            <a:schemeClr val="bg1"/>
          </a:solidFill>
        </p:spPr>
        <p:txBody>
          <a:bodyPr lIns="228600" tIns="192024" rIns="228600" bIns="228600"/>
          <a:lstStyle>
            <a:lvl1pPr>
              <a:defRPr sz="105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3429000" y="0"/>
            <a:ext cx="1714500" cy="2571750"/>
          </a:xfrm>
          <a:solidFill>
            <a:schemeClr val="accent3"/>
          </a:solidFill>
        </p:spPr>
        <p:txBody>
          <a:bodyPr lIns="228600" tIns="192024" rIns="228600" bIns="228600"/>
          <a:lstStyle>
            <a:lvl1pPr>
              <a:defRPr sz="1050">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155146813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3429001" y="2571750"/>
            <a:ext cx="3429000" cy="2571750"/>
          </a:xfrm>
          <a:solidFill>
            <a:schemeClr val="accent3"/>
          </a:solidFill>
        </p:spPr>
        <p:txBody>
          <a:bodyPr lIns="228600" tIns="192024" rIns="228600" bIns="228600"/>
          <a:lstStyle>
            <a:lvl1pPr>
              <a:defRPr sz="105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3429000" cy="2571750"/>
          </a:xfrm>
          <a:solidFill>
            <a:schemeClr val="tx1"/>
          </a:solidFill>
        </p:spPr>
        <p:txBody>
          <a:bodyPr lIns="228600" tIns="192024" rIns="228600" bIns="228600"/>
          <a:lstStyle>
            <a:lvl1pPr>
              <a:defRPr sz="105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solidFill>
                  <a:srgbClr val="FFFFFF"/>
                </a:solidFill>
              </a:rPr>
              <a:pPr/>
              <a:t>‹#›</a:t>
            </a:fld>
            <a:endParaRPr lang="en-US" dirty="0">
              <a:solidFill>
                <a:srgbClr val="FFFFFF"/>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dirty="0">
                <a:solidFill>
                  <a:srgbClr val="FFFFFF"/>
                </a:solidFill>
              </a:rPr>
              <a:t>© 2018 IBM Corporation</a:t>
            </a:r>
            <a:endParaRPr lang="en-US" dirty="0">
              <a:solidFill>
                <a:srgbClr val="FFFFFF"/>
              </a:solidFill>
            </a:endParaRPr>
          </a:p>
        </p:txBody>
      </p:sp>
      <p:sp>
        <p:nvSpPr>
          <p:cNvPr id="8" name="Content Placeholder 7"/>
          <p:cNvSpPr>
            <a:spLocks noGrp="1"/>
          </p:cNvSpPr>
          <p:nvPr>
            <p:ph sz="quarter" idx="15"/>
          </p:nvPr>
        </p:nvSpPr>
        <p:spPr>
          <a:xfrm>
            <a:off x="5143500" y="0"/>
            <a:ext cx="1714500" cy="2571750"/>
          </a:xfrm>
          <a:solidFill>
            <a:schemeClr val="tx1"/>
          </a:solidFill>
        </p:spPr>
        <p:txBody>
          <a:bodyPr lIns="228600" tIns="192024" rIns="228600" bIns="228600"/>
          <a:lstStyle>
            <a:lvl1pPr>
              <a:defRPr sz="105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3429000" y="0"/>
            <a:ext cx="1714500" cy="2571750"/>
          </a:xfrm>
          <a:solidFill>
            <a:schemeClr val="tx2">
              <a:lumMod val="50000"/>
            </a:schemeClr>
          </a:solidFill>
        </p:spPr>
        <p:txBody>
          <a:bodyPr lIns="228600" tIns="192024" rIns="228600" bIns="228600"/>
          <a:lstStyle>
            <a:lvl1pPr>
              <a:defRPr sz="1050">
                <a:solidFill>
                  <a:schemeClr val="bg2"/>
                </a:solidFill>
              </a:defRPr>
            </a:lvl1pPr>
          </a:lstStyle>
          <a:p>
            <a:pPr lvl="0"/>
            <a:r>
              <a:rPr lang="en-US" dirty="0"/>
              <a:t>Click to edit Master text styles</a:t>
            </a:r>
          </a:p>
        </p:txBody>
      </p:sp>
      <p:sp>
        <p:nvSpPr>
          <p:cNvPr id="6" name="Title 5"/>
          <p:cNvSpPr>
            <a:spLocks noGrp="1"/>
          </p:cNvSpPr>
          <p:nvPr>
            <p:ph type="title"/>
          </p:nvPr>
        </p:nvSpPr>
        <p:spPr>
          <a:xfrm>
            <a:off x="1" y="-1"/>
            <a:ext cx="3428999" cy="257175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99810334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5143499" y="2571750"/>
            <a:ext cx="1714500" cy="2571750"/>
          </a:xfrm>
          <a:solidFill>
            <a:schemeClr val="accent1"/>
          </a:solidFill>
        </p:spPr>
        <p:txBody>
          <a:bodyPr lIns="228600" tIns="192024" rIns="228600" bIns="228600"/>
          <a:lstStyle>
            <a:lvl1pPr>
              <a:defRPr sz="105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1714500" y="2571750"/>
            <a:ext cx="1714500" cy="2571750"/>
          </a:xfrm>
          <a:solidFill>
            <a:schemeClr val="accent3"/>
          </a:solidFill>
        </p:spPr>
        <p:txBody>
          <a:bodyPr lIns="228600" tIns="192024" rIns="228600" bIns="228600"/>
          <a:lstStyle>
            <a:lvl1pPr>
              <a:defRPr sz="1050">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3429002" y="2571750"/>
            <a:ext cx="1714498" cy="2571750"/>
          </a:xfrm>
          <a:solidFill>
            <a:schemeClr val="accent2"/>
          </a:solidFill>
        </p:spPr>
        <p:txBody>
          <a:bodyPr lIns="228600" tIns="192024" rIns="228600" bIns="228600"/>
          <a:lstStyle>
            <a:lvl1pPr>
              <a:defRPr sz="105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1714500" cy="2571750"/>
          </a:xfrm>
          <a:solidFill>
            <a:schemeClr val="bg1"/>
          </a:solidFill>
        </p:spPr>
        <p:txBody>
          <a:bodyPr lIns="228600" tIns="192024" rIns="228600" bIns="228600"/>
          <a:lstStyle>
            <a:lvl1pPr>
              <a:defRPr sz="105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solidFill>
                  <a:srgbClr val="FFFFFF"/>
                </a:solidFill>
              </a:rPr>
              <a:pPr/>
              <a:t>‹#›</a:t>
            </a:fld>
            <a:endParaRPr lang="en-US" dirty="0">
              <a:solidFill>
                <a:srgbClr val="FFFFFF"/>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dirty="0">
                <a:solidFill>
                  <a:srgbClr val="FFFFFF"/>
                </a:solidFill>
              </a:rPr>
              <a:t>© 2018 IBM Corporation</a:t>
            </a:r>
            <a:endParaRPr lang="en-US" dirty="0">
              <a:solidFill>
                <a:srgbClr val="FFFFFF"/>
              </a:solidFill>
            </a:endParaRPr>
          </a:p>
        </p:txBody>
      </p:sp>
      <p:sp>
        <p:nvSpPr>
          <p:cNvPr id="6" name="Title 5"/>
          <p:cNvSpPr>
            <a:spLocks noGrp="1"/>
          </p:cNvSpPr>
          <p:nvPr>
            <p:ph type="title"/>
          </p:nvPr>
        </p:nvSpPr>
        <p:spPr>
          <a:xfrm>
            <a:off x="1" y="-1"/>
            <a:ext cx="6857999" cy="2571751"/>
          </a:xfrm>
          <a:solidFill>
            <a:schemeClr val="tx1"/>
          </a:solidFill>
        </p:spPr>
        <p:txBody>
          <a:bodyPr lIns="228600" tIns="155448" rIns="228600" bIns="228600"/>
          <a:lstStyle>
            <a:lvl1pPr>
              <a:defRPr sz="36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59247886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 2018 IBM Corporation</a:t>
            </a:r>
            <a:endParaRPr lang="en-US" dirty="0">
              <a:solidFill>
                <a:srgbClr val="000000"/>
              </a:solidFill>
            </a:endParaRPr>
          </a:p>
        </p:txBody>
      </p:sp>
      <p:sp>
        <p:nvSpPr>
          <p:cNvPr id="6" name="Title 5"/>
          <p:cNvSpPr>
            <a:spLocks noGrp="1"/>
          </p:cNvSpPr>
          <p:nvPr>
            <p:ph type="title"/>
          </p:nvPr>
        </p:nvSpPr>
        <p:spPr>
          <a:xfrm>
            <a:off x="1" y="-1"/>
            <a:ext cx="6857999" cy="1290639"/>
          </a:xfrm>
          <a:solidFill>
            <a:schemeClr val="tx1"/>
          </a:solidFill>
        </p:spPr>
        <p:txBody>
          <a:bodyPr lIns="228600" tIns="201168" rIns="228600" bIns="228600"/>
          <a:lstStyle>
            <a:lvl1pPr>
              <a:defRPr sz="18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987057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5" name="Footer Placeholder 3"/>
          <p:cNvSpPr>
            <a:spLocks noGrp="1"/>
          </p:cNvSpPr>
          <p:nvPr>
            <p:ph type="ftr" sz="quarter" idx="11"/>
          </p:nvPr>
        </p:nvSpPr>
        <p:spPr>
          <a:xfrm>
            <a:off x="171450" y="5284527"/>
            <a:ext cx="4800600" cy="137160"/>
          </a:xfrm>
        </p:spPr>
        <p:txBody>
          <a:body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sp>
        <p:nvSpPr>
          <p:cNvPr id="2" name="Rectangle 1"/>
          <p:cNvSpPr/>
          <p:nvPr userDrawn="1"/>
        </p:nvSpPr>
        <p:spPr>
          <a:xfrm>
            <a:off x="0" y="-5978"/>
            <a:ext cx="1717929" cy="1286561"/>
          </a:xfrm>
          <a:prstGeom prst="rect">
            <a:avLst/>
          </a:prstGeom>
          <a:solidFill>
            <a:schemeClr val="bg1"/>
          </a:solidFill>
        </p:spPr>
        <p:txBody>
          <a:bodyPr wrap="square" lIns="0" tIns="0" rIns="0" bIns="0" rtlCol="0" anchor="ctr">
            <a:noAutofit/>
          </a:bodyPr>
          <a:lstStyle/>
          <a:p>
            <a:pPr algn="ctr"/>
            <a:endParaRPr lang="en-US" sz="900" dirty="0">
              <a:solidFill>
                <a:srgbClr val="FFFFFF"/>
              </a:solidFill>
              <a:latin typeface="Arial"/>
              <a:cs typeface="Arial"/>
            </a:endParaRPr>
          </a:p>
        </p:txBody>
      </p:sp>
      <p:sp>
        <p:nvSpPr>
          <p:cNvPr id="6" name="Rectangle 5"/>
          <p:cNvSpPr/>
          <p:nvPr userDrawn="1"/>
        </p:nvSpPr>
        <p:spPr>
          <a:xfrm>
            <a:off x="1713357" y="1280584"/>
            <a:ext cx="1717929" cy="1286561"/>
          </a:xfrm>
          <a:prstGeom prst="rect">
            <a:avLst/>
          </a:prstGeom>
          <a:solidFill>
            <a:schemeClr val="bg1"/>
          </a:solidFill>
        </p:spPr>
        <p:txBody>
          <a:bodyPr wrap="square" lIns="0" tIns="0" rIns="0" bIns="0" rtlCol="0" anchor="ctr">
            <a:noAutofit/>
          </a:bodyPr>
          <a:lstStyle/>
          <a:p>
            <a:pPr algn="ctr"/>
            <a:endParaRPr lang="en-US" sz="900" dirty="0">
              <a:solidFill>
                <a:srgbClr val="FFFFFF"/>
              </a:solidFill>
              <a:latin typeface="Arial"/>
              <a:cs typeface="Arial"/>
            </a:endParaRPr>
          </a:p>
        </p:txBody>
      </p:sp>
      <p:sp>
        <p:nvSpPr>
          <p:cNvPr id="7" name="Rectangle 6"/>
          <p:cNvSpPr/>
          <p:nvPr userDrawn="1"/>
        </p:nvSpPr>
        <p:spPr>
          <a:xfrm>
            <a:off x="3426714" y="2555190"/>
            <a:ext cx="1717929" cy="1286561"/>
          </a:xfrm>
          <a:prstGeom prst="rect">
            <a:avLst/>
          </a:prstGeom>
          <a:solidFill>
            <a:schemeClr val="bg1"/>
          </a:solidFill>
        </p:spPr>
        <p:txBody>
          <a:bodyPr wrap="square" lIns="0" tIns="0" rIns="0" bIns="0" rtlCol="0" anchor="ctr">
            <a:noAutofit/>
          </a:bodyPr>
          <a:lstStyle/>
          <a:p>
            <a:pPr algn="ctr"/>
            <a:endParaRPr lang="en-US" sz="900" dirty="0">
              <a:solidFill>
                <a:srgbClr val="FFFFFF"/>
              </a:solidFill>
              <a:latin typeface="Arial"/>
              <a:cs typeface="Arial"/>
            </a:endParaRPr>
          </a:p>
        </p:txBody>
      </p:sp>
      <p:sp>
        <p:nvSpPr>
          <p:cNvPr id="8" name="Rectangle 7"/>
          <p:cNvSpPr/>
          <p:nvPr userDrawn="1"/>
        </p:nvSpPr>
        <p:spPr>
          <a:xfrm>
            <a:off x="5140071" y="3841751"/>
            <a:ext cx="1717929" cy="1286561"/>
          </a:xfrm>
          <a:prstGeom prst="rect">
            <a:avLst/>
          </a:prstGeom>
          <a:solidFill>
            <a:schemeClr val="bg1"/>
          </a:solidFill>
        </p:spPr>
        <p:txBody>
          <a:bodyPr wrap="square" lIns="0" tIns="0" rIns="0" bIns="0" rtlCol="0" anchor="ctr">
            <a:noAutofit/>
          </a:bodyPr>
          <a:lstStyle/>
          <a:p>
            <a:pPr algn="ctr"/>
            <a:endParaRPr lang="en-US" sz="900" dirty="0">
              <a:solidFill>
                <a:srgbClr val="FFFFFF"/>
              </a:solidFill>
              <a:latin typeface="Arial"/>
              <a:cs typeface="Arial"/>
            </a:endParaRPr>
          </a:p>
        </p:txBody>
      </p:sp>
      <p:sp>
        <p:nvSpPr>
          <p:cNvPr id="10" name="Rectangle 9"/>
          <p:cNvSpPr/>
          <p:nvPr userDrawn="1"/>
        </p:nvSpPr>
        <p:spPr>
          <a:xfrm>
            <a:off x="0" y="1280584"/>
            <a:ext cx="1717929" cy="1286561"/>
          </a:xfrm>
          <a:prstGeom prst="rect">
            <a:avLst/>
          </a:prstGeom>
          <a:solidFill>
            <a:schemeClr val="accent4"/>
          </a:solidFill>
        </p:spPr>
        <p:txBody>
          <a:bodyPr wrap="square" lIns="0" tIns="0" rIns="0" bIns="0" rtlCol="0" anchor="ctr">
            <a:noAutofit/>
          </a:bodyPr>
          <a:lstStyle/>
          <a:p>
            <a:pPr algn="ctr"/>
            <a:endParaRPr lang="en-US" sz="900" dirty="0">
              <a:solidFill>
                <a:srgbClr val="FFFFFF"/>
              </a:solidFill>
              <a:latin typeface="Arial"/>
              <a:cs typeface="Arial"/>
            </a:endParaRPr>
          </a:p>
        </p:txBody>
      </p:sp>
      <p:sp>
        <p:nvSpPr>
          <p:cNvPr id="11" name="Rectangle 10"/>
          <p:cNvSpPr/>
          <p:nvPr userDrawn="1"/>
        </p:nvSpPr>
        <p:spPr>
          <a:xfrm>
            <a:off x="1713357" y="2555190"/>
            <a:ext cx="1717929" cy="1286561"/>
          </a:xfrm>
          <a:prstGeom prst="rect">
            <a:avLst/>
          </a:prstGeom>
          <a:solidFill>
            <a:schemeClr val="accent4"/>
          </a:solidFill>
        </p:spPr>
        <p:txBody>
          <a:bodyPr wrap="square" lIns="0" tIns="0" rIns="0" bIns="0" rtlCol="0" anchor="ctr">
            <a:noAutofit/>
          </a:bodyPr>
          <a:lstStyle/>
          <a:p>
            <a:pPr algn="ctr"/>
            <a:endParaRPr lang="en-US" sz="900" dirty="0">
              <a:solidFill>
                <a:srgbClr val="FFFFFF"/>
              </a:solidFill>
              <a:latin typeface="Arial"/>
              <a:cs typeface="Arial"/>
            </a:endParaRPr>
          </a:p>
        </p:txBody>
      </p:sp>
      <p:sp>
        <p:nvSpPr>
          <p:cNvPr id="12" name="Rectangle 11"/>
          <p:cNvSpPr/>
          <p:nvPr userDrawn="1"/>
        </p:nvSpPr>
        <p:spPr>
          <a:xfrm>
            <a:off x="3426714" y="3841751"/>
            <a:ext cx="1717929" cy="1286561"/>
          </a:xfrm>
          <a:prstGeom prst="rect">
            <a:avLst/>
          </a:prstGeom>
          <a:solidFill>
            <a:schemeClr val="accent4"/>
          </a:solidFill>
        </p:spPr>
        <p:txBody>
          <a:bodyPr wrap="square" lIns="0" tIns="0" rIns="0" bIns="0" rtlCol="0" anchor="ctr">
            <a:noAutofit/>
          </a:bodyPr>
          <a:lstStyle/>
          <a:p>
            <a:pPr algn="ctr"/>
            <a:endParaRPr lang="en-US" sz="900" dirty="0">
              <a:solidFill>
                <a:srgbClr val="FFFFFF"/>
              </a:solidFill>
              <a:latin typeface="Arial"/>
              <a:cs typeface="Arial"/>
            </a:endParaRPr>
          </a:p>
        </p:txBody>
      </p:sp>
      <p:sp>
        <p:nvSpPr>
          <p:cNvPr id="13" name="Rectangle 12"/>
          <p:cNvSpPr/>
          <p:nvPr userDrawn="1"/>
        </p:nvSpPr>
        <p:spPr>
          <a:xfrm>
            <a:off x="0" y="2555190"/>
            <a:ext cx="1717929" cy="1286561"/>
          </a:xfrm>
          <a:prstGeom prst="rect">
            <a:avLst/>
          </a:prstGeom>
          <a:solidFill>
            <a:schemeClr val="accent2"/>
          </a:solidFill>
        </p:spPr>
        <p:txBody>
          <a:bodyPr wrap="square" lIns="0" tIns="0" rIns="0" bIns="0" rtlCol="0" anchor="ctr">
            <a:noAutofit/>
          </a:bodyPr>
          <a:lstStyle/>
          <a:p>
            <a:pPr algn="ctr"/>
            <a:endParaRPr lang="en-US" sz="900" dirty="0">
              <a:solidFill>
                <a:srgbClr val="FFFFFF"/>
              </a:solidFill>
              <a:latin typeface="Arial"/>
              <a:cs typeface="Arial"/>
            </a:endParaRPr>
          </a:p>
        </p:txBody>
      </p:sp>
      <p:sp>
        <p:nvSpPr>
          <p:cNvPr id="14" name="Rectangle 13"/>
          <p:cNvSpPr/>
          <p:nvPr userDrawn="1"/>
        </p:nvSpPr>
        <p:spPr>
          <a:xfrm>
            <a:off x="1713357" y="3841751"/>
            <a:ext cx="1717929" cy="1286561"/>
          </a:xfrm>
          <a:prstGeom prst="rect">
            <a:avLst/>
          </a:prstGeom>
          <a:solidFill>
            <a:schemeClr val="accent2"/>
          </a:solidFill>
        </p:spPr>
        <p:txBody>
          <a:bodyPr wrap="square" lIns="0" tIns="0" rIns="0" bIns="0" rtlCol="0" anchor="ctr">
            <a:noAutofit/>
          </a:bodyPr>
          <a:lstStyle/>
          <a:p>
            <a:pPr algn="ctr"/>
            <a:endParaRPr lang="en-US" sz="900" dirty="0">
              <a:solidFill>
                <a:srgbClr val="FFFFFF"/>
              </a:solidFill>
              <a:latin typeface="Arial"/>
              <a:cs typeface="Arial"/>
            </a:endParaRPr>
          </a:p>
        </p:txBody>
      </p:sp>
      <p:sp>
        <p:nvSpPr>
          <p:cNvPr id="15" name="Rectangle 14"/>
          <p:cNvSpPr/>
          <p:nvPr userDrawn="1"/>
        </p:nvSpPr>
        <p:spPr>
          <a:xfrm>
            <a:off x="0" y="3841751"/>
            <a:ext cx="1717929" cy="1286561"/>
          </a:xfrm>
          <a:prstGeom prst="rect">
            <a:avLst/>
          </a:prstGeom>
          <a:solidFill>
            <a:schemeClr val="accent3"/>
          </a:solidFill>
        </p:spPr>
        <p:txBody>
          <a:bodyPr wrap="square" lIns="0" tIns="0" rIns="0" bIns="0" rtlCol="0" anchor="ctr">
            <a:noAutofit/>
          </a:bodyPr>
          <a:lstStyle/>
          <a:p>
            <a:pPr algn="ctr"/>
            <a:endParaRPr lang="en-US" sz="900" dirty="0">
              <a:solidFill>
                <a:srgbClr val="FFFFFF"/>
              </a:solidFill>
              <a:latin typeface="Arial"/>
              <a:cs typeface="Arial"/>
            </a:endParaRPr>
          </a:p>
        </p:txBody>
      </p:sp>
      <p:sp>
        <p:nvSpPr>
          <p:cNvPr id="16" name="Rectangle 15"/>
          <p:cNvSpPr/>
          <p:nvPr userDrawn="1"/>
        </p:nvSpPr>
        <p:spPr>
          <a:xfrm>
            <a:off x="1713357" y="-5978"/>
            <a:ext cx="1717929" cy="1286561"/>
          </a:xfrm>
          <a:prstGeom prst="rect">
            <a:avLst/>
          </a:prstGeom>
          <a:solidFill>
            <a:schemeClr val="accent3"/>
          </a:solidFill>
        </p:spPr>
        <p:txBody>
          <a:bodyPr wrap="square" lIns="0" tIns="0" rIns="0" bIns="0" rtlCol="0" anchor="ctr">
            <a:noAutofit/>
          </a:bodyPr>
          <a:lstStyle/>
          <a:p>
            <a:pPr algn="ctr"/>
            <a:endParaRPr lang="en-US" sz="900" dirty="0">
              <a:solidFill>
                <a:srgbClr val="FFFFFF"/>
              </a:solidFill>
              <a:latin typeface="Arial"/>
              <a:cs typeface="Arial"/>
            </a:endParaRPr>
          </a:p>
        </p:txBody>
      </p:sp>
      <p:sp>
        <p:nvSpPr>
          <p:cNvPr id="17" name="Rectangle 16"/>
          <p:cNvSpPr/>
          <p:nvPr userDrawn="1"/>
        </p:nvSpPr>
        <p:spPr>
          <a:xfrm>
            <a:off x="3426714" y="1280584"/>
            <a:ext cx="1717929" cy="1286561"/>
          </a:xfrm>
          <a:prstGeom prst="rect">
            <a:avLst/>
          </a:prstGeom>
          <a:solidFill>
            <a:schemeClr val="accent3"/>
          </a:solidFill>
        </p:spPr>
        <p:txBody>
          <a:bodyPr wrap="square" lIns="0" tIns="0" rIns="0" bIns="0" rtlCol="0" anchor="ctr">
            <a:noAutofit/>
          </a:bodyPr>
          <a:lstStyle/>
          <a:p>
            <a:pPr algn="ctr"/>
            <a:endParaRPr lang="en-US" sz="900" dirty="0">
              <a:solidFill>
                <a:srgbClr val="FFFFFF"/>
              </a:solidFill>
              <a:latin typeface="Arial"/>
              <a:cs typeface="Arial"/>
            </a:endParaRPr>
          </a:p>
        </p:txBody>
      </p:sp>
      <p:sp>
        <p:nvSpPr>
          <p:cNvPr id="18" name="Rectangle 17"/>
          <p:cNvSpPr/>
          <p:nvPr userDrawn="1"/>
        </p:nvSpPr>
        <p:spPr>
          <a:xfrm>
            <a:off x="5140071" y="2555190"/>
            <a:ext cx="1717929" cy="1286561"/>
          </a:xfrm>
          <a:prstGeom prst="rect">
            <a:avLst/>
          </a:prstGeom>
          <a:solidFill>
            <a:schemeClr val="accent3"/>
          </a:solidFill>
        </p:spPr>
        <p:txBody>
          <a:bodyPr wrap="square" lIns="0" tIns="0" rIns="0" bIns="0" rtlCol="0" anchor="ctr">
            <a:noAutofit/>
          </a:bodyPr>
          <a:lstStyle/>
          <a:p>
            <a:pPr algn="ctr"/>
            <a:endParaRPr lang="en-US" sz="900" dirty="0">
              <a:solidFill>
                <a:srgbClr val="FFFFFF"/>
              </a:solidFill>
              <a:latin typeface="Arial"/>
              <a:cs typeface="Arial"/>
            </a:endParaRPr>
          </a:p>
        </p:txBody>
      </p:sp>
      <p:sp>
        <p:nvSpPr>
          <p:cNvPr id="20" name="Rectangle 19"/>
          <p:cNvSpPr/>
          <p:nvPr userDrawn="1"/>
        </p:nvSpPr>
        <p:spPr>
          <a:xfrm>
            <a:off x="3426714" y="-5978"/>
            <a:ext cx="1717929" cy="1286561"/>
          </a:xfrm>
          <a:prstGeom prst="rect">
            <a:avLst/>
          </a:prstGeom>
          <a:solidFill>
            <a:schemeClr val="accent2"/>
          </a:solidFill>
        </p:spPr>
        <p:txBody>
          <a:bodyPr wrap="square" lIns="0" tIns="0" rIns="0" bIns="0" rtlCol="0" anchor="ctr">
            <a:noAutofit/>
          </a:bodyPr>
          <a:lstStyle/>
          <a:p>
            <a:pPr algn="ctr"/>
            <a:endParaRPr lang="en-US" sz="900" dirty="0">
              <a:solidFill>
                <a:srgbClr val="FFFFFF"/>
              </a:solidFill>
              <a:latin typeface="Arial"/>
              <a:cs typeface="Arial"/>
            </a:endParaRPr>
          </a:p>
        </p:txBody>
      </p:sp>
      <p:sp>
        <p:nvSpPr>
          <p:cNvPr id="21" name="Rectangle 20"/>
          <p:cNvSpPr/>
          <p:nvPr userDrawn="1"/>
        </p:nvSpPr>
        <p:spPr>
          <a:xfrm>
            <a:off x="5140071" y="1280584"/>
            <a:ext cx="1717929" cy="1286561"/>
          </a:xfrm>
          <a:prstGeom prst="rect">
            <a:avLst/>
          </a:prstGeom>
          <a:solidFill>
            <a:schemeClr val="accent2"/>
          </a:solidFill>
        </p:spPr>
        <p:txBody>
          <a:bodyPr wrap="square" lIns="0" tIns="0" rIns="0" bIns="0" rtlCol="0" anchor="ctr">
            <a:noAutofit/>
          </a:bodyPr>
          <a:lstStyle/>
          <a:p>
            <a:pPr algn="ctr"/>
            <a:endParaRPr lang="en-US" sz="900" dirty="0">
              <a:solidFill>
                <a:srgbClr val="FFFFFF"/>
              </a:solidFill>
              <a:latin typeface="Arial"/>
              <a:cs typeface="Arial"/>
            </a:endParaRPr>
          </a:p>
        </p:txBody>
      </p:sp>
      <p:sp>
        <p:nvSpPr>
          <p:cNvPr id="22" name="Rectangle 21"/>
          <p:cNvSpPr/>
          <p:nvPr userDrawn="1"/>
        </p:nvSpPr>
        <p:spPr>
          <a:xfrm>
            <a:off x="5140071" y="-5978"/>
            <a:ext cx="1717929" cy="1286561"/>
          </a:xfrm>
          <a:prstGeom prst="rect">
            <a:avLst/>
          </a:prstGeom>
          <a:solidFill>
            <a:schemeClr val="accent3"/>
          </a:solidFill>
        </p:spPr>
        <p:txBody>
          <a:bodyPr wrap="square" lIns="0" tIns="0" rIns="0" bIns="0" rtlCol="0" anchor="ctr">
            <a:noAutofit/>
          </a:bodyPr>
          <a:lstStyle/>
          <a:p>
            <a:pPr algn="ctr"/>
            <a:endParaRPr lang="en-US" sz="900" dirty="0">
              <a:solidFill>
                <a:srgbClr val="FFFFFF"/>
              </a:solidFill>
              <a:latin typeface="Arial"/>
              <a:cs typeface="Arial"/>
            </a:endParaRPr>
          </a:p>
        </p:txBody>
      </p:sp>
      <p:pic>
        <p:nvPicPr>
          <p:cNvPr id="24" name="Picture 23">
            <a:hlinkClick r:id="rId2" action="ppaction://hlinksldjump"/>
            <a:extLst>
              <a:ext uri="{FF2B5EF4-FFF2-40B4-BE49-F238E27FC236}">
                <a16:creationId xmlns:a16="http://schemas.microsoft.com/office/drawing/2014/main" id="{69DD4EB8-C670-4545-A1D2-ADE3BDE003ED}"/>
              </a:ext>
            </a:extLst>
          </p:cNvPr>
          <p:cNvPicPr>
            <a:picLocks noChangeAspect="1"/>
          </p:cNvPicPr>
          <p:nvPr userDrawn="1"/>
        </p:nvPicPr>
        <p:blipFill>
          <a:blip r:embed="rId3"/>
          <a:stretch>
            <a:fillRect/>
          </a:stretch>
        </p:blipFill>
        <p:spPr>
          <a:xfrm>
            <a:off x="6769143" y="5025025"/>
            <a:ext cx="52924" cy="70565"/>
          </a:xfrm>
          <a:prstGeom prst="rect">
            <a:avLst/>
          </a:prstGeom>
        </p:spPr>
      </p:pic>
    </p:spTree>
    <p:extLst>
      <p:ext uri="{BB962C8B-B14F-4D97-AF65-F5344CB8AC3E}">
        <p14:creationId xmlns:p14="http://schemas.microsoft.com/office/powerpoint/2010/main" val="394480727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1714500" cy="2286000"/>
          </a:xfrm>
          <a:solidFill>
            <a:schemeClr val="tx1"/>
          </a:solidFill>
        </p:spPr>
        <p:txBody>
          <a:bodyPr lIns="228600" tIns="155448" rIns="228600" bIns="228600"/>
          <a:lstStyle>
            <a:lvl1pPr>
              <a:defRPr>
                <a:solidFill>
                  <a:schemeClr val="bg2"/>
                </a:solidFill>
              </a:defRPr>
            </a:lvl1pPr>
            <a:lvl2pPr>
              <a:defRPr sz="750">
                <a:solidFill>
                  <a:schemeClr val="bg2"/>
                </a:solidFill>
              </a:defRPr>
            </a:lvl2pPr>
            <a:lvl3pPr>
              <a:defRPr sz="750">
                <a:solidFill>
                  <a:schemeClr val="bg2"/>
                </a:solidFill>
              </a:defRPr>
            </a:lvl3pPr>
            <a:lvl4pPr>
              <a:defRPr sz="750">
                <a:solidFill>
                  <a:schemeClr val="bg2"/>
                </a:solidFill>
              </a:defRPr>
            </a:lvl4pPr>
            <a:lvl5pPr>
              <a:defRPr sz="75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dirty="0">
                <a:solidFill>
                  <a:srgbClr val="FFFFFF"/>
                </a:solidFill>
              </a:rPr>
              <a:t>© 2018 IBM Corporation</a:t>
            </a:r>
            <a:endParaRPr lang="en-US" dirty="0">
              <a:solidFill>
                <a:srgbClr val="FFFFFF"/>
              </a:solidFill>
            </a:endParaRPr>
          </a:p>
        </p:txBody>
      </p:sp>
    </p:spTree>
    <p:extLst>
      <p:ext uri="{BB962C8B-B14F-4D97-AF65-F5344CB8AC3E}">
        <p14:creationId xmlns:p14="http://schemas.microsoft.com/office/powerpoint/2010/main" val="215112135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1714500" cy="5143500"/>
          </a:xfrm>
          <a:solidFill>
            <a:schemeClr val="tx1"/>
          </a:solidFill>
        </p:spPr>
        <p:txBody>
          <a:bodyPr lIns="228600" tIns="182880" rIns="228600" bIns="228600"/>
          <a:lstStyle>
            <a:lvl1pPr>
              <a:defRPr sz="1200">
                <a:solidFill>
                  <a:schemeClr val="bg2"/>
                </a:solidFill>
              </a:defRPr>
            </a:lvl1pPr>
            <a:lvl2pPr>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1714500" y="0"/>
            <a:ext cx="1714500" cy="5143500"/>
          </a:xfrm>
          <a:solidFill>
            <a:schemeClr val="accent2"/>
          </a:solidFill>
        </p:spPr>
        <p:txBody>
          <a:bodyPr lIns="228600" tIns="192024" rIns="228600" bIns="228600"/>
          <a:lstStyle>
            <a:lvl1pPr>
              <a:defRPr sz="1050">
                <a:solidFill>
                  <a:schemeClr val="bg2"/>
                </a:solidFill>
              </a:defRPr>
            </a:lvl1pPr>
            <a:lvl2pPr>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dirty="0"/>
              <a:t>Click to edit Master text styles</a:t>
            </a:r>
          </a:p>
        </p:txBody>
      </p:sp>
      <p:sp>
        <p:nvSpPr>
          <p:cNvPr id="15" name="Content Placeholder 14"/>
          <p:cNvSpPr>
            <a:spLocks noGrp="1"/>
          </p:cNvSpPr>
          <p:nvPr>
            <p:ph sz="quarter" idx="21"/>
          </p:nvPr>
        </p:nvSpPr>
        <p:spPr>
          <a:xfrm>
            <a:off x="3429000" y="0"/>
            <a:ext cx="1714500" cy="5143500"/>
          </a:xfrm>
          <a:solidFill>
            <a:schemeClr val="accent3"/>
          </a:solidFill>
        </p:spPr>
        <p:txBody>
          <a:bodyPr lIns="228600" tIns="192024" rIns="228600" bIns="228600"/>
          <a:lstStyle>
            <a:lvl1pPr>
              <a:defRPr sz="1050">
                <a:solidFill>
                  <a:schemeClr val="bg2"/>
                </a:solidFill>
              </a:defRPr>
            </a:lvl1pPr>
            <a:lvl2pPr>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5143500" y="0"/>
            <a:ext cx="1714500" cy="5143500"/>
          </a:xfrm>
          <a:solidFill>
            <a:schemeClr val="tx2">
              <a:lumMod val="75000"/>
            </a:schemeClr>
          </a:solidFill>
        </p:spPr>
        <p:txBody>
          <a:bodyPr lIns="228600" tIns="192024" rIns="228600" bIns="228600"/>
          <a:lstStyle>
            <a:lvl1pPr>
              <a:defRPr sz="1050">
                <a:solidFill>
                  <a:schemeClr val="bg2"/>
                </a:solidFill>
              </a:defRPr>
            </a:lvl1pPr>
            <a:lvl2pPr>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solidFill>
                  <a:srgbClr val="FFFFFF"/>
                </a:solidFill>
              </a:rPr>
              <a:pPr/>
              <a:t>‹#›</a:t>
            </a:fld>
            <a:endParaRPr lang="en-US" dirty="0">
              <a:solidFill>
                <a:srgbClr val="FFFFFF"/>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dirty="0">
                <a:solidFill>
                  <a:srgbClr val="FFFFFF"/>
                </a:solidFill>
              </a:rPr>
              <a:t>© 2018 IBM Corporation</a:t>
            </a:r>
            <a:endParaRPr lang="en-US" dirty="0">
              <a:solidFill>
                <a:srgbClr val="FFFFFF"/>
              </a:solidFill>
            </a:endParaRPr>
          </a:p>
        </p:txBody>
      </p:sp>
    </p:spTree>
    <p:extLst>
      <p:ext uri="{BB962C8B-B14F-4D97-AF65-F5344CB8AC3E}">
        <p14:creationId xmlns:p14="http://schemas.microsoft.com/office/powerpoint/2010/main" val="218757054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70"/>
            <a:ext cx="6515100" cy="855731"/>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 2018 IBM Corporation</a:t>
            </a:r>
            <a:endParaRPr lang="en-US" dirty="0">
              <a:solidFill>
                <a:srgbClr val="000000"/>
              </a:solidFill>
            </a:endParaRPr>
          </a:p>
        </p:txBody>
      </p:sp>
      <p:sp>
        <p:nvSpPr>
          <p:cNvPr id="6" name="Text Placeholder 5"/>
          <p:cNvSpPr>
            <a:spLocks noGrp="1"/>
          </p:cNvSpPr>
          <p:nvPr>
            <p:ph type="body" sz="quarter" idx="12"/>
          </p:nvPr>
        </p:nvSpPr>
        <p:spPr>
          <a:xfrm>
            <a:off x="171450" y="1123956"/>
            <a:ext cx="1371600" cy="3474770"/>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975489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9"/>
            <a:ext cx="6515100" cy="855731"/>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 2018 IBM Corporation</a:t>
            </a:r>
            <a:endParaRPr lang="en-US" dirty="0">
              <a:solidFill>
                <a:srgbClr val="000000"/>
              </a:solidFill>
            </a:endParaRPr>
          </a:p>
        </p:txBody>
      </p:sp>
      <p:sp>
        <p:nvSpPr>
          <p:cNvPr id="7" name="Text Placeholder 6"/>
          <p:cNvSpPr>
            <a:spLocks noGrp="1"/>
          </p:cNvSpPr>
          <p:nvPr>
            <p:ph type="body" sz="quarter" idx="12"/>
          </p:nvPr>
        </p:nvSpPr>
        <p:spPr>
          <a:xfrm>
            <a:off x="171450" y="1123956"/>
            <a:ext cx="1371600" cy="3446933"/>
          </a:xfrm>
        </p:spPr>
        <p:txBody>
          <a:bodyPr/>
          <a:lstStyle>
            <a:lvl1pPr>
              <a:defRPr sz="1050"/>
            </a:lvl1pPr>
            <a:lvl2pPr>
              <a:defRPr sz="825"/>
            </a:lvl2pPr>
            <a:lvl3pPr>
              <a:defRPr sz="825"/>
            </a:lvl3pPr>
            <a:lvl4pPr>
              <a:defRPr sz="825"/>
            </a:lvl4pPr>
            <a:lvl5pPr>
              <a:defRPr sz="825"/>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p:nvPr>
        </p:nvSpPr>
        <p:spPr>
          <a:xfrm>
            <a:off x="1885950" y="1123955"/>
            <a:ext cx="4800600" cy="33670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3693436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70"/>
            <a:ext cx="6515100" cy="855731"/>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 2018 IBM Corporation</a:t>
            </a:r>
            <a:endParaRPr lang="en-US" dirty="0">
              <a:solidFill>
                <a:srgbClr val="000000"/>
              </a:solidFill>
            </a:endParaRPr>
          </a:p>
        </p:txBody>
      </p:sp>
      <p:sp>
        <p:nvSpPr>
          <p:cNvPr id="7" name="Text Placeholder 6"/>
          <p:cNvSpPr>
            <a:spLocks noGrp="1"/>
          </p:cNvSpPr>
          <p:nvPr>
            <p:ph type="body" sz="quarter" idx="12"/>
          </p:nvPr>
        </p:nvSpPr>
        <p:spPr>
          <a:xfrm>
            <a:off x="171450" y="1123956"/>
            <a:ext cx="1371600" cy="3446933"/>
          </a:xfrm>
        </p:spPr>
        <p:txBody>
          <a:bodyPr/>
          <a:lstStyle>
            <a:lvl1pPr>
              <a:defRPr sz="1050"/>
            </a:lvl1pPr>
            <a:lvl2pPr>
              <a:defRPr sz="825"/>
            </a:lvl2pPr>
            <a:lvl3pPr>
              <a:defRPr sz="825"/>
            </a:lvl3pPr>
            <a:lvl4pPr>
              <a:defRPr sz="825"/>
            </a:lvl4pPr>
            <a:lvl5pPr>
              <a:defRPr sz="825"/>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120864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70"/>
            <a:ext cx="3086100" cy="855731"/>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 2018 IBM Corporation</a:t>
            </a:r>
            <a:endParaRPr lang="en-US" dirty="0">
              <a:solidFill>
                <a:srgbClr val="000000"/>
              </a:solidFill>
            </a:endParaRPr>
          </a:p>
        </p:txBody>
      </p:sp>
      <p:sp>
        <p:nvSpPr>
          <p:cNvPr id="7" name="Text Placeholder 6"/>
          <p:cNvSpPr>
            <a:spLocks noGrp="1"/>
          </p:cNvSpPr>
          <p:nvPr>
            <p:ph type="body" sz="quarter" idx="12"/>
          </p:nvPr>
        </p:nvSpPr>
        <p:spPr>
          <a:xfrm>
            <a:off x="171450" y="1123956"/>
            <a:ext cx="1371600" cy="3475477"/>
          </a:xfrm>
        </p:spPr>
        <p:txBody>
          <a:bodyPr/>
          <a:lstStyle>
            <a:lvl1pPr>
              <a:defRPr sz="1200"/>
            </a:lvl1pPr>
            <a:lvl2pPr>
              <a:defRPr sz="825"/>
            </a:lvl2pPr>
            <a:lvl3pPr>
              <a:defRPr sz="825"/>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1885950" y="1123954"/>
            <a:ext cx="1371600" cy="3457190"/>
          </a:xfrm>
        </p:spPr>
        <p:txBody>
          <a:bodyPr/>
          <a:lstStyle>
            <a:lvl1pPr>
              <a:defRPr sz="1050"/>
            </a:lvl1pPr>
            <a:lvl2pPr marL="0" indent="0">
              <a:buNone/>
              <a:defRPr sz="750"/>
            </a:lvl2pPr>
            <a:lvl3pPr>
              <a:defRPr sz="750"/>
            </a:lvl3pPr>
            <a:lvl4pPr>
              <a:defRPr sz="750"/>
            </a:lvl4pPr>
            <a:lvl5pPr>
              <a:defRPr sz="7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p:cNvSpPr>
            <a:spLocks noGrp="1"/>
          </p:cNvSpPr>
          <p:nvPr>
            <p:ph type="pic" sz="quarter" idx="14"/>
          </p:nvPr>
        </p:nvSpPr>
        <p:spPr>
          <a:xfrm>
            <a:off x="3429000" y="0"/>
            <a:ext cx="3429000" cy="5143500"/>
          </a:xfrm>
        </p:spPr>
        <p:txBody>
          <a:bodyPr/>
          <a:lstStyle/>
          <a:p>
            <a:r>
              <a:rPr lang="en-US" dirty="0"/>
              <a:t>Drag picture to placeholder or click icon to add</a:t>
            </a:r>
          </a:p>
        </p:txBody>
      </p:sp>
    </p:spTree>
    <p:extLst>
      <p:ext uri="{BB962C8B-B14F-4D97-AF65-F5344CB8AC3E}">
        <p14:creationId xmlns:p14="http://schemas.microsoft.com/office/powerpoint/2010/main" val="332922015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70"/>
            <a:ext cx="6515100" cy="855731"/>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 2018 IBM Corporation</a:t>
            </a:r>
            <a:endParaRPr lang="en-US" dirty="0">
              <a:solidFill>
                <a:srgbClr val="000000"/>
              </a:solidFill>
            </a:endParaRPr>
          </a:p>
        </p:txBody>
      </p:sp>
      <p:sp>
        <p:nvSpPr>
          <p:cNvPr id="7" name="Text Placeholder 6"/>
          <p:cNvSpPr>
            <a:spLocks noGrp="1"/>
          </p:cNvSpPr>
          <p:nvPr>
            <p:ph type="body" sz="quarter" idx="12"/>
          </p:nvPr>
        </p:nvSpPr>
        <p:spPr>
          <a:xfrm>
            <a:off x="171450" y="1123956"/>
            <a:ext cx="1371600" cy="3475477"/>
          </a:xfrm>
        </p:spPr>
        <p:txBody>
          <a:bodyPr/>
          <a:lstStyle>
            <a:lvl1pPr>
              <a:defRPr sz="1200"/>
            </a:lvl1pPr>
            <a:lvl2pPr>
              <a:defRPr sz="825"/>
            </a:lvl2pPr>
            <a:lvl3pPr>
              <a:defRPr sz="825"/>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1885950" y="1123954"/>
            <a:ext cx="1371600" cy="3457190"/>
          </a:xfrm>
        </p:spPr>
        <p:txBody>
          <a:bodyPr/>
          <a:lstStyle>
            <a:lvl1pPr>
              <a:defRPr sz="1050"/>
            </a:lvl1pPr>
            <a:lvl2pPr marL="0" indent="0">
              <a:buNone/>
              <a:defRPr sz="750"/>
            </a:lvl2pPr>
            <a:lvl3pPr>
              <a:defRPr sz="750"/>
            </a:lvl3pPr>
            <a:lvl4pPr>
              <a:defRPr sz="750"/>
            </a:lvl4pPr>
            <a:lvl5pPr>
              <a:defRPr sz="7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4"/>
          </p:nvPr>
        </p:nvSpPr>
        <p:spPr>
          <a:xfrm>
            <a:off x="3525294" y="1123955"/>
            <a:ext cx="3161256" cy="3423439"/>
          </a:xfrm>
        </p:spPr>
        <p:txBody>
          <a:bodyPr/>
          <a:lstStyle>
            <a:lvl1pPr marL="88104" indent="-88104">
              <a:tabLst/>
              <a:defRPr sz="1800"/>
            </a:lvl1pPr>
            <a:lvl2pPr marL="0" indent="0">
              <a:buNone/>
              <a:defRPr sz="825"/>
            </a:lvl2pPr>
            <a:lvl3pPr>
              <a:defRPr sz="825"/>
            </a:lvl3pPr>
            <a:lvl4pPr>
              <a:defRPr sz="825"/>
            </a:lvl4pPr>
            <a:lvl5pPr>
              <a:defRPr sz="825"/>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8663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 2018 IBM Corporation</a:t>
            </a:r>
            <a:endParaRPr lang="en-US" dirty="0">
              <a:solidFill>
                <a:srgbClr val="000000"/>
              </a:solidFill>
            </a:endParaRPr>
          </a:p>
        </p:txBody>
      </p:sp>
      <p:sp>
        <p:nvSpPr>
          <p:cNvPr id="6" name="Text Placeholder 5"/>
          <p:cNvSpPr>
            <a:spLocks noGrp="1"/>
          </p:cNvSpPr>
          <p:nvPr>
            <p:ph type="body" sz="quarter" idx="12"/>
          </p:nvPr>
        </p:nvSpPr>
        <p:spPr>
          <a:xfrm>
            <a:off x="171450" y="192026"/>
            <a:ext cx="1371600" cy="440899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1885950" y="225426"/>
            <a:ext cx="4800600" cy="4597400"/>
          </a:xfrm>
        </p:spPr>
        <p:txBody>
          <a:bodyPr/>
          <a:lstStyle/>
          <a:p>
            <a:r>
              <a:rPr lang="en-US" dirty="0"/>
              <a:t>Click icon to add table</a:t>
            </a:r>
          </a:p>
        </p:txBody>
      </p:sp>
    </p:spTree>
    <p:extLst>
      <p:ext uri="{BB962C8B-B14F-4D97-AF65-F5344CB8AC3E}">
        <p14:creationId xmlns:p14="http://schemas.microsoft.com/office/powerpoint/2010/main" val="38274646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 2018 IBM Corporation</a:t>
            </a:r>
            <a:endParaRPr lang="en-US" dirty="0">
              <a:solidFill>
                <a:srgbClr val="000000"/>
              </a:solidFill>
            </a:endParaRPr>
          </a:p>
        </p:txBody>
      </p:sp>
    </p:spTree>
    <p:extLst>
      <p:ext uri="{BB962C8B-B14F-4D97-AF65-F5344CB8AC3E}">
        <p14:creationId xmlns:p14="http://schemas.microsoft.com/office/powerpoint/2010/main" val="212288800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72626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29534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6515100" cy="855726"/>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 2018 IBM Corporation</a:t>
            </a:r>
            <a:endParaRPr lang="en-US" dirty="0">
              <a:solidFill>
                <a:srgbClr val="000000"/>
              </a:solidFill>
            </a:endParaRPr>
          </a:p>
        </p:txBody>
      </p:sp>
      <p:sp>
        <p:nvSpPr>
          <p:cNvPr id="6" name="Text Placeholder 5"/>
          <p:cNvSpPr>
            <a:spLocks noGrp="1"/>
          </p:cNvSpPr>
          <p:nvPr>
            <p:ph type="body" sz="quarter" idx="12"/>
          </p:nvPr>
        </p:nvSpPr>
        <p:spPr>
          <a:xfrm>
            <a:off x="171450" y="1143000"/>
            <a:ext cx="3086100" cy="3584448"/>
          </a:xfrm>
        </p:spPr>
        <p:txBody>
          <a:bodyPr/>
          <a:lstStyle>
            <a:lvl1pPr marL="0" indent="0">
              <a:spcBef>
                <a:spcPts val="0"/>
              </a:spcBef>
              <a:tabLst>
                <a:tab pos="2955057" algn="dec"/>
              </a:tabLst>
              <a:defRPr sz="825"/>
            </a:lvl1pPr>
            <a:lvl2pPr marL="129776" indent="-129776">
              <a:spcBef>
                <a:spcPts val="0"/>
              </a:spcBef>
              <a:tabLst/>
              <a:defRPr/>
            </a:lvl2pPr>
            <a:lvl3pPr>
              <a:spcBef>
                <a:spcPts val="0"/>
              </a:spcBef>
              <a:defRPr/>
            </a:lvl3pPr>
            <a:lvl4pPr>
              <a:spcBef>
                <a:spcPts val="0"/>
              </a:spcBef>
              <a:defRPr/>
            </a:lvl4pPr>
            <a:lvl5pPr>
              <a:spcBef>
                <a:spcPts val="0"/>
              </a:spcBef>
              <a:defRPr/>
            </a:lvl5pPr>
          </a:lstStyle>
          <a:p>
            <a:pPr marL="0" marR="0" lvl="0" indent="0" algn="l" defTabSz="342892" rtl="0" eaLnBrk="1" fontAlgn="auto" latinLnBrk="0" hangingPunct="1">
              <a:lnSpc>
                <a:spcPct val="100000"/>
              </a:lnSpc>
              <a:spcBef>
                <a:spcPts val="0"/>
              </a:spcBef>
              <a:spcAft>
                <a:spcPts val="0"/>
              </a:spcAft>
              <a:buClrTx/>
              <a:buSzTx/>
              <a:buFont typeface="Arial"/>
              <a:buNone/>
              <a:tabLst>
                <a:tab pos="3017445" algn="r"/>
              </a:tabLst>
              <a:defRPr/>
            </a:pPr>
            <a:r>
              <a:rPr lang="en-US" dirty="0"/>
              <a:t>Click to edit Master text styles</a:t>
            </a:r>
          </a:p>
        </p:txBody>
      </p:sp>
    </p:spTree>
    <p:extLst>
      <p:ext uri="{BB962C8B-B14F-4D97-AF65-F5344CB8AC3E}">
        <p14:creationId xmlns:p14="http://schemas.microsoft.com/office/powerpoint/2010/main" val="351835717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 2018 IBM Corporation</a:t>
            </a:r>
            <a:endParaRPr lang="en-US" dirty="0">
              <a:solidFill>
                <a:srgbClr val="000000"/>
              </a:solidFill>
            </a:endParaRPr>
          </a:p>
        </p:txBody>
      </p:sp>
      <p:pic>
        <p:nvPicPr>
          <p:cNvPr id="5" name="Picture 4" descr="ibm_gry.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44465" y="2186152"/>
            <a:ext cx="973206" cy="526097"/>
          </a:xfrm>
          <a:prstGeom prst="rect">
            <a:avLst/>
          </a:prstGeom>
        </p:spPr>
      </p:pic>
    </p:spTree>
    <p:extLst>
      <p:ext uri="{BB962C8B-B14F-4D97-AF65-F5344CB8AC3E}">
        <p14:creationId xmlns:p14="http://schemas.microsoft.com/office/powerpoint/2010/main" val="376344992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1488" y="273844"/>
            <a:ext cx="5915025" cy="99417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71488" y="1369219"/>
            <a:ext cx="5915025"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cNvSpPr txBox="1">
            <a:spLocks noGrp="1"/>
          </p:cNvSpPr>
          <p:nvPr>
            <p:ph type="sldNum" sz="quarter" idx="2"/>
          </p:nvPr>
        </p:nvSpPr>
        <p:spPr>
          <a:xfrm>
            <a:off x="3226378" y="4884312"/>
            <a:ext cx="266360" cy="192514"/>
          </a:xfrm>
          <a:prstGeom prst="rect">
            <a:avLst/>
          </a:prstGeom>
        </p:spPr>
        <p:txBody>
          <a:bodyPr/>
          <a:lstStyle>
            <a:lvl1pPr>
              <a:defRPr b="0">
                <a:solidFill>
                  <a:srgbClr val="000000"/>
                </a:solidFill>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123857289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x">
  <p:cSld name="Gray Title Slide">
    <p:spTree>
      <p:nvGrpSpPr>
        <p:cNvPr id="1" name=""/>
        <p:cNvGrpSpPr/>
        <p:nvPr/>
      </p:nvGrpSpPr>
      <p:grpSpPr>
        <a:xfrm>
          <a:off x="0" y="0"/>
          <a:ext cx="0" cy="0"/>
          <a:chOff x="0" y="0"/>
          <a:chExt cx="0" cy="0"/>
        </a:xfrm>
      </p:grpSpPr>
      <p:pic>
        <p:nvPicPr>
          <p:cNvPr id="3" name="image2.png"/>
          <p:cNvPicPr>
            <a:picLocks noChangeAspect="1"/>
          </p:cNvPicPr>
          <p:nvPr/>
        </p:nvPicPr>
        <p:blipFill>
          <a:blip r:embed="rId2" cstate="screen">
            <a:alphaModFix amt="50000"/>
            <a:extLst>
              <a:ext uri="{28A0092B-C50C-407E-A947-70E740481C1C}">
                <a14:useLocalDpi xmlns:a14="http://schemas.microsoft.com/office/drawing/2010/main"/>
              </a:ext>
            </a:extLst>
          </a:blip>
          <a:srcRect/>
          <a:stretch>
            <a:fillRect/>
          </a:stretch>
        </p:blipFill>
        <p:spPr bwMode="auto">
          <a:xfrm>
            <a:off x="225030" y="4816080"/>
            <a:ext cx="273248" cy="145256"/>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4" name="Shape 24"/>
          <p:cNvSpPr>
            <a:spLocks noGrp="1"/>
          </p:cNvSpPr>
          <p:nvPr>
            <p:ph type="body" sz="quarter" idx="1"/>
          </p:nvPr>
        </p:nvSpPr>
        <p:spPr>
          <a:xfrm>
            <a:off x="171450" y="242820"/>
            <a:ext cx="4286250" cy="1339455"/>
          </a:xfrm>
          <a:prstGeom prst="rect">
            <a:avLst/>
          </a:prstGeom>
        </p:spPr>
        <p:txBody>
          <a:bodyPr lIns="34288" tIns="34288" rIns="34288" bIns="34288">
            <a:normAutofit/>
          </a:bodyPr>
          <a:lstStyle>
            <a:lvl1pPr>
              <a:defRPr sz="1069">
                <a:solidFill>
                  <a:srgbClr val="798088"/>
                </a:solidFill>
              </a:defRPr>
            </a:lvl1pPr>
            <a:lvl2pPr marL="215362" indent="-80358">
              <a:defRPr sz="1069">
                <a:solidFill>
                  <a:srgbClr val="798088"/>
                </a:solidFill>
              </a:defRPr>
            </a:lvl2pPr>
            <a:lvl3pPr marL="321838" indent="-90404">
              <a:defRPr sz="1069">
                <a:solidFill>
                  <a:srgbClr val="798088"/>
                </a:solidFill>
              </a:defRPr>
            </a:lvl3pPr>
            <a:lvl4pPr marL="431183" indent="-103319">
              <a:defRPr sz="1069">
                <a:solidFill>
                  <a:srgbClr val="798088"/>
                </a:solidFill>
              </a:defRPr>
            </a:lvl4pPr>
            <a:lvl5pPr marL="544833" indent="-120539">
              <a:defRPr sz="1069">
                <a:solidFill>
                  <a:srgbClr val="798088"/>
                </a:solidFill>
              </a:defRPr>
            </a:lvl5pPr>
          </a:lstStyle>
          <a:p>
            <a:r>
              <a:t>Body Level One</a:t>
            </a:r>
          </a:p>
          <a:p>
            <a:pPr lvl="1"/>
            <a:r>
              <a:t>Body Level Two</a:t>
            </a:r>
          </a:p>
          <a:p>
            <a:pPr lvl="2"/>
            <a:r>
              <a:t>Body Level Three</a:t>
            </a:r>
          </a:p>
          <a:p>
            <a:pPr lvl="3"/>
            <a:r>
              <a:t>Body Level Four</a:t>
            </a:r>
          </a:p>
          <a:p>
            <a:pPr lvl="4"/>
            <a:r>
              <a:t>Body Level Five</a:t>
            </a:r>
          </a:p>
        </p:txBody>
      </p:sp>
      <p:sp>
        <p:nvSpPr>
          <p:cNvPr id="4" name="Shape 22"/>
          <p:cNvSpPr>
            <a:spLocks noGrp="1"/>
          </p:cNvSpPr>
          <p:nvPr>
            <p:ph type="sldNum" sz="quarter" idx="10"/>
          </p:nvPr>
        </p:nvSpPr>
        <p:spPr>
          <a:ln w="12700">
            <a:miter lim="400000"/>
          </a:ln>
        </p:spPr>
        <p:txBody>
          <a:bodyPr/>
          <a:lstStyle>
            <a:lvl1pPr eaLnBrk="0">
              <a:defRPr/>
            </a:lvl1pPr>
          </a:lstStyle>
          <a:p>
            <a:fld id="{31E96019-C317-DC45-A539-4B07F08512D2}"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933705612"/>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name="Big text only (48 pt)">
    <p:bg>
      <p:bgPr>
        <a:solidFill>
          <a:srgbClr val="7C1C58"/>
        </a:solidFill>
        <a:effectLst/>
      </p:bgPr>
    </p:bg>
    <p:spTree>
      <p:nvGrpSpPr>
        <p:cNvPr id="1" name=""/>
        <p:cNvGrpSpPr/>
        <p:nvPr/>
      </p:nvGrpSpPr>
      <p:grpSpPr>
        <a:xfrm>
          <a:off x="0" y="0"/>
          <a:ext cx="0" cy="0"/>
          <a:chOff x="0" y="0"/>
          <a:chExt cx="0" cy="0"/>
        </a:xfrm>
      </p:grpSpPr>
      <p:sp>
        <p:nvSpPr>
          <p:cNvPr id="1062" name="Shape 1062"/>
          <p:cNvSpPr>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a:t>
            </a:fld>
            <a:endParaRPr/>
          </a:p>
        </p:txBody>
      </p:sp>
      <p:sp>
        <p:nvSpPr>
          <p:cNvPr id="1063" name="Shape 1063"/>
          <p:cNvSpPr>
            <a:spLocks noGrp="1"/>
          </p:cNvSpPr>
          <p:nvPr>
            <p:ph type="title"/>
          </p:nvPr>
        </p:nvSpPr>
        <p:spPr>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3718059391"/>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tx">
  <p:cSld name="Title (above) + content (3-columns)">
    <p:bg>
      <p:bgPr>
        <a:solidFill>
          <a:srgbClr val="ECECEC"/>
        </a:solidFill>
        <a:effectLst/>
      </p:bgPr>
    </p:bg>
    <p:spTree>
      <p:nvGrpSpPr>
        <p:cNvPr id="1" name=""/>
        <p:cNvGrpSpPr/>
        <p:nvPr/>
      </p:nvGrpSpPr>
      <p:grpSpPr>
        <a:xfrm>
          <a:off x="0" y="0"/>
          <a:ext cx="0" cy="0"/>
          <a:chOff x="0" y="0"/>
          <a:chExt cx="0" cy="0"/>
        </a:xfrm>
      </p:grpSpPr>
      <p:sp>
        <p:nvSpPr>
          <p:cNvPr id="513" name="Body Level One…"/>
          <p:cNvSpPr txBox="1">
            <a:spLocks noGrp="1"/>
          </p:cNvSpPr>
          <p:nvPr>
            <p:ph type="body" sz="quarter" idx="1"/>
          </p:nvPr>
        </p:nvSpPr>
        <p:spPr>
          <a:xfrm>
            <a:off x="171450" y="1097281"/>
            <a:ext cx="2125980" cy="3241994"/>
          </a:xfrm>
          <a:prstGeom prst="rect">
            <a:avLst/>
          </a:prstGeom>
        </p:spPr>
        <p:txBody>
          <a:bodyPr lIns="0" tIns="0" rIns="0" bIns="0"/>
          <a:lstStyle>
            <a:lvl1pPr marL="0" indent="0" defTabSz="342892">
              <a:spcBef>
                <a:spcPts val="1125"/>
              </a:spcBef>
              <a:buSzTx/>
              <a:buNone/>
              <a:defRPr sz="1500">
                <a:solidFill>
                  <a:srgbClr val="595959"/>
                </a:solidFill>
                <a:latin typeface="+mn-lt"/>
                <a:ea typeface="+mn-ea"/>
                <a:cs typeface="+mn-cs"/>
                <a:sym typeface="Helvetica Neue"/>
              </a:defRPr>
            </a:lvl1pPr>
            <a:lvl2pPr marL="129775" indent="-129775" defTabSz="342892">
              <a:spcBef>
                <a:spcPts val="1125"/>
              </a:spcBef>
              <a:defRPr sz="1500">
                <a:solidFill>
                  <a:srgbClr val="595959"/>
                </a:solidFill>
                <a:latin typeface="+mn-lt"/>
                <a:ea typeface="+mn-ea"/>
                <a:cs typeface="+mn-cs"/>
                <a:sym typeface="Helvetica Neue"/>
              </a:defRPr>
            </a:lvl2pPr>
            <a:lvl3pPr marL="297649" indent="-129775" defTabSz="342892">
              <a:spcBef>
                <a:spcPts val="1125"/>
              </a:spcBef>
              <a:buChar char="•"/>
              <a:defRPr sz="1500">
                <a:solidFill>
                  <a:srgbClr val="595959"/>
                </a:solidFill>
                <a:latin typeface="+mn-lt"/>
                <a:ea typeface="+mn-ea"/>
                <a:cs typeface="+mn-cs"/>
                <a:sym typeface="Helvetica Neue"/>
              </a:defRPr>
            </a:lvl3pPr>
            <a:lvl4pPr marL="469095" indent="-126203" defTabSz="342892">
              <a:spcBef>
                <a:spcPts val="1125"/>
              </a:spcBef>
              <a:defRPr sz="1500">
                <a:solidFill>
                  <a:srgbClr val="595959"/>
                </a:solidFill>
                <a:latin typeface="+mn-lt"/>
                <a:ea typeface="+mn-ea"/>
                <a:cs typeface="+mn-cs"/>
                <a:sym typeface="Helvetica Neue"/>
              </a:defRPr>
            </a:lvl4pPr>
            <a:lvl5pPr marL="602441" indent="-129775" defTabSz="342892">
              <a:spcBef>
                <a:spcPts val="1125"/>
              </a:spcBef>
              <a:defRPr sz="1500">
                <a:solidFill>
                  <a:srgbClr val="595959"/>
                </a:solidFill>
                <a:latin typeface="+mn-lt"/>
                <a:ea typeface="+mn-ea"/>
                <a:cs typeface="+mn-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514" name="Title Text"/>
          <p:cNvSpPr txBox="1">
            <a:spLocks noGrp="1"/>
          </p:cNvSpPr>
          <p:nvPr>
            <p:ph type="title"/>
          </p:nvPr>
        </p:nvSpPr>
        <p:spPr>
          <a:xfrm>
            <a:off x="171451" y="173738"/>
            <a:ext cx="3356083" cy="914401"/>
          </a:xfrm>
          <a:prstGeom prst="rect">
            <a:avLst/>
          </a:prstGeom>
        </p:spPr>
        <p:txBody>
          <a:bodyPr anchor="t"/>
          <a:lstStyle>
            <a:lvl1pPr defTabSz="342892">
              <a:defRPr sz="1500" b="0">
                <a:solidFill>
                  <a:srgbClr val="595959"/>
                </a:solidFill>
                <a:latin typeface="+mn-lt"/>
                <a:ea typeface="+mn-ea"/>
                <a:cs typeface="+mn-cs"/>
                <a:sym typeface="Helvetica Neue"/>
              </a:defRPr>
            </a:lvl1pPr>
          </a:lstStyle>
          <a:p>
            <a:r>
              <a:t>Title Text</a:t>
            </a:r>
          </a:p>
        </p:txBody>
      </p:sp>
      <p:sp>
        <p:nvSpPr>
          <p:cNvPr id="515" name="Slide Number"/>
          <p:cNvSpPr txBox="1">
            <a:spLocks noGrp="1"/>
          </p:cNvSpPr>
          <p:nvPr>
            <p:ph type="sldNum" sz="quarter" idx="2"/>
          </p:nvPr>
        </p:nvSpPr>
        <p:spPr>
          <a:xfrm>
            <a:off x="172642" y="4792474"/>
            <a:ext cx="95251" cy="127001"/>
          </a:xfrm>
          <a:prstGeom prst="rect">
            <a:avLst/>
          </a:prstGeom>
        </p:spPr>
        <p:txBody>
          <a:bodyPr lIns="0" tIns="0" rIns="0" bIns="0" anchor="b"/>
          <a:lstStyle>
            <a:lvl1pPr algn="l">
              <a:defRPr sz="375">
                <a:solidFill>
                  <a:srgbClr val="595959"/>
                </a:solidFill>
                <a:latin typeface="+mn-lt"/>
                <a:ea typeface="+mn-ea"/>
                <a:cs typeface="+mn-cs"/>
                <a:sym typeface="Helvetica Neue"/>
              </a:defRPr>
            </a:lvl1pPr>
          </a:lstStyle>
          <a:p>
            <a:pPr>
              <a:defRPr/>
            </a:pPr>
            <a:fld id="{86CB4B4D-7CA3-9044-876B-883B54F8677D}" type="slidenum">
              <a:rPr/>
              <a:pPr>
                <a:defRPr/>
              </a:pPr>
              <a:t>‹#›</a:t>
            </a:fld>
            <a:endParaRPr/>
          </a:p>
        </p:txBody>
      </p:sp>
    </p:spTree>
    <p:extLst>
      <p:ext uri="{BB962C8B-B14F-4D97-AF65-F5344CB8AC3E}">
        <p14:creationId xmlns:p14="http://schemas.microsoft.com/office/powerpoint/2010/main" val="3741049261"/>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Layout personalizzato">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lvl1pPr>
              <a:defRPr>
                <a:solidFill>
                  <a:srgbClr val="FFFFFF"/>
                </a:solidFill>
              </a:defRPr>
            </a:lvl1pPr>
          </a:lstStyle>
          <a:p>
            <a:r>
              <a:rPr lang="de-DE" dirty="0"/>
              <a:t>Think Milano/ DOC ID / June 5th-12th, 2018 / © 2018 IBM Corporation</a:t>
            </a:r>
            <a:endParaRPr lang="en-US" dirty="0"/>
          </a:p>
        </p:txBody>
      </p:sp>
    </p:spTree>
    <p:extLst>
      <p:ext uri="{BB962C8B-B14F-4D97-AF65-F5344CB8AC3E}">
        <p14:creationId xmlns:p14="http://schemas.microsoft.com/office/powerpoint/2010/main" val="173042912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171450" y="4828033"/>
            <a:ext cx="4800600" cy="137160"/>
          </a:xfrm>
        </p:spPr>
        <p:txBody>
          <a:bodyPr/>
          <a:lstStyle>
            <a:lvl1pPr>
              <a:defRPr>
                <a:solidFill>
                  <a:schemeClr val="tx1"/>
                </a:solidFill>
              </a:defRPr>
            </a:lvl1pPr>
          </a:lstStyle>
          <a:p>
            <a:r>
              <a:rPr lang="de-DE" dirty="0"/>
              <a:t>Think Milano/ DOC ID / June 5th-12th, 2018 / © 2018 IBM Corporation</a:t>
            </a:r>
            <a:endParaRPr lang="en-US" dirty="0"/>
          </a:p>
        </p:txBody>
      </p:sp>
      <p:sp>
        <p:nvSpPr>
          <p:cNvPr id="4" name="Title 3"/>
          <p:cNvSpPr>
            <a:spLocks noGrp="1"/>
          </p:cNvSpPr>
          <p:nvPr>
            <p:ph type="title"/>
          </p:nvPr>
        </p:nvSpPr>
        <p:spPr>
          <a:xfrm>
            <a:off x="171451" y="203782"/>
            <a:ext cx="3086102" cy="4479344"/>
          </a:xfrm>
        </p:spPr>
        <p:txBody>
          <a:bodyPr/>
          <a:lstStyle>
            <a:lvl1pPr>
              <a:lnSpc>
                <a:spcPct val="90000"/>
              </a:lnSpc>
              <a:defRPr sz="1799" b="0">
                <a:solidFill>
                  <a:schemeClr val="tx1"/>
                </a:solidFill>
              </a:defRPr>
            </a:lvl1pPr>
          </a:lstStyle>
          <a:p>
            <a:r>
              <a:rPr lang="en-US"/>
              <a:t>Click to edit Master title style</a:t>
            </a:r>
            <a:endParaRPr lang="en-US" dirty="0"/>
          </a:p>
        </p:txBody>
      </p:sp>
      <p:pic>
        <p:nvPicPr>
          <p:cNvPr id="8" name="Picture 7" descr="ibm_gry.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95360" y="4705335"/>
            <a:ext cx="391192" cy="211472"/>
          </a:xfrm>
          <a:prstGeom prst="rect">
            <a:avLst/>
          </a:prstGeom>
        </p:spPr>
      </p:pic>
    </p:spTree>
    <p:extLst>
      <p:ext uri="{BB962C8B-B14F-4D97-AF65-F5344CB8AC3E}">
        <p14:creationId xmlns:p14="http://schemas.microsoft.com/office/powerpoint/2010/main" val="2570292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tx1"/>
                </a:solidFill>
              </a:defRPr>
            </a:lvl1pPr>
          </a:lstStyle>
          <a:p>
            <a:r>
              <a:rPr lang="de-DE" dirty="0"/>
              <a:t>Think Milano/ DOC ID / June 5th-12th,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5" name="Title 4"/>
          <p:cNvSpPr>
            <a:spLocks noGrp="1"/>
          </p:cNvSpPr>
          <p:nvPr>
            <p:ph type="title"/>
          </p:nvPr>
        </p:nvSpPr>
        <p:spPr>
          <a:xfrm>
            <a:off x="171450" y="201168"/>
            <a:ext cx="3086100" cy="4493752"/>
          </a:xfrm>
        </p:spPr>
        <p:txBody>
          <a:bodyPr/>
          <a:lstStyle>
            <a:lvl1pPr>
              <a:lnSpc>
                <a:spcPct val="90000"/>
              </a:lnSpc>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4044329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7"/>
            <a:ext cx="30861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dirty="0"/>
              <a:t>Think Milano/ DOC ID / June 5th-12th, 2018 / © 2018 IBM Corporation</a:t>
            </a:r>
            <a:endParaRPr lang="en-US" dirty="0"/>
          </a:p>
        </p:txBody>
      </p:sp>
      <p:sp>
        <p:nvSpPr>
          <p:cNvPr id="6" name="Text Placeholder 5"/>
          <p:cNvSpPr>
            <a:spLocks noGrp="1"/>
          </p:cNvSpPr>
          <p:nvPr>
            <p:ph type="body" sz="quarter" idx="12"/>
          </p:nvPr>
        </p:nvSpPr>
        <p:spPr>
          <a:xfrm>
            <a:off x="171450" y="1123953"/>
            <a:ext cx="3086100" cy="3584447"/>
          </a:xfrm>
        </p:spPr>
        <p:txBody>
          <a:bodyPr/>
          <a:lstStyle>
            <a:lvl1pPr marL="0" indent="0">
              <a:spcBef>
                <a:spcPts val="0"/>
              </a:spcBef>
              <a:tabLst>
                <a:tab pos="2952343" algn="dec"/>
              </a:tabLst>
              <a:defRPr/>
            </a:lvl1pPr>
            <a:lvl2pPr marL="129656" indent="-129656">
              <a:spcBef>
                <a:spcPts val="0"/>
              </a:spcBef>
              <a:tabLst/>
              <a:defRPr/>
            </a:lvl2pPr>
            <a:lvl3pPr>
              <a:spcBef>
                <a:spcPts val="0"/>
              </a:spcBef>
              <a:defRPr/>
            </a:lvl3pPr>
            <a:lvl4pPr>
              <a:spcBef>
                <a:spcPts val="0"/>
              </a:spcBef>
              <a:defRPr/>
            </a:lvl4pPr>
            <a:lvl5pPr>
              <a:spcBef>
                <a:spcPts val="0"/>
              </a:spcBef>
              <a:defRPr/>
            </a:lvl5pPr>
          </a:lstStyle>
          <a:p>
            <a:pPr marL="0" marR="0" lvl="0" indent="0" algn="l" defTabSz="342577" rtl="0" eaLnBrk="1" fontAlgn="auto" latinLnBrk="0" hangingPunct="1">
              <a:lnSpc>
                <a:spcPct val="100000"/>
              </a:lnSpc>
              <a:spcBef>
                <a:spcPts val="0"/>
              </a:spcBef>
              <a:spcAft>
                <a:spcPts val="0"/>
              </a:spcAft>
              <a:buClrTx/>
              <a:buSzTx/>
              <a:buFont typeface="Arial"/>
              <a:buNone/>
              <a:tabLst>
                <a:tab pos="3014673"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3600450" y="1123953"/>
            <a:ext cx="3086100" cy="3584447"/>
          </a:xfrm>
        </p:spPr>
        <p:txBody>
          <a:bodyPr/>
          <a:lstStyle>
            <a:lvl1pPr marL="0" indent="0">
              <a:spcBef>
                <a:spcPts val="0"/>
              </a:spcBef>
              <a:tabLst>
                <a:tab pos="2952343"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342577" rtl="0" eaLnBrk="1" fontAlgn="auto" latinLnBrk="0" hangingPunct="1">
              <a:lnSpc>
                <a:spcPct val="100000"/>
              </a:lnSpc>
              <a:spcBef>
                <a:spcPts val="825"/>
              </a:spcBef>
              <a:spcAft>
                <a:spcPts val="0"/>
              </a:spcAft>
              <a:buClrTx/>
              <a:buSzTx/>
              <a:buFont typeface="Arial"/>
              <a:buNone/>
              <a:tabLst>
                <a:tab pos="3014673"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18462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44465" y="2186151"/>
            <a:ext cx="969071" cy="526097"/>
          </a:xfrm>
          <a:prstGeom prst="rect">
            <a:avLst/>
          </a:prstGeom>
        </p:spPr>
      </p:pic>
      <p:sp>
        <p:nvSpPr>
          <p:cNvPr id="5" name="Footer Placeholder 3"/>
          <p:cNvSpPr>
            <a:spLocks noGrp="1"/>
          </p:cNvSpPr>
          <p:nvPr>
            <p:ph type="ftr" sz="quarter" idx="11"/>
          </p:nvPr>
        </p:nvSpPr>
        <p:spPr>
          <a:xfrm>
            <a:off x="171450" y="4895060"/>
            <a:ext cx="4800600" cy="137160"/>
          </a:xfrm>
        </p:spPr>
        <p:txBody>
          <a:body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spTree>
    <p:extLst>
      <p:ext uri="{BB962C8B-B14F-4D97-AF65-F5344CB8AC3E}">
        <p14:creationId xmlns:p14="http://schemas.microsoft.com/office/powerpoint/2010/main" val="90841765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171450" y="210313"/>
            <a:ext cx="3086100" cy="1003808"/>
          </a:xfrm>
        </p:spPr>
        <p:txBody>
          <a:bodyPr/>
          <a:lstStyle>
            <a:lvl1pPr>
              <a:defRPr sz="1199">
                <a:solidFill>
                  <a:schemeClr val="tx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dirty="0"/>
              <a:t>Think Milano/ DOC ID / June 5th-12th, 2018 / © 2018 IBM Corporation</a:t>
            </a:r>
            <a:endParaRPr lang="en-US" dirty="0"/>
          </a:p>
        </p:txBody>
      </p:sp>
      <p:sp>
        <p:nvSpPr>
          <p:cNvPr id="8" name="Text Placeholder 7"/>
          <p:cNvSpPr>
            <a:spLocks noGrp="1"/>
          </p:cNvSpPr>
          <p:nvPr>
            <p:ph type="body" sz="quarter" idx="12"/>
          </p:nvPr>
        </p:nvSpPr>
        <p:spPr>
          <a:xfrm>
            <a:off x="171450" y="1511556"/>
            <a:ext cx="3086100" cy="3108960"/>
          </a:xfrm>
        </p:spPr>
        <p:txBody>
          <a:bodyPr/>
          <a:lstStyle>
            <a:lvl1pPr>
              <a:lnSpc>
                <a:spcPct val="90000"/>
              </a:lnSpc>
              <a:spcBef>
                <a:spcPts val="0"/>
              </a:spcBef>
              <a:defRPr sz="3747" b="1" baseline="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109221672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171450" y="210313"/>
            <a:ext cx="3086100" cy="1003808"/>
          </a:xfrm>
        </p:spPr>
        <p:txBody>
          <a:bodyPr/>
          <a:lstStyle>
            <a:lvl1pPr>
              <a:defRPr sz="1199">
                <a:solidFill>
                  <a:schemeClr val="tx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dirty="0"/>
              <a:t>Think Milano/ DOC ID / June 5th-12th, 2018 / © 2018 IBM Corporation</a:t>
            </a:r>
            <a:endParaRPr lang="en-US" dirty="0"/>
          </a:p>
        </p:txBody>
      </p:sp>
      <p:sp>
        <p:nvSpPr>
          <p:cNvPr id="8" name="Text Placeholder 7"/>
          <p:cNvSpPr>
            <a:spLocks noGrp="1"/>
          </p:cNvSpPr>
          <p:nvPr>
            <p:ph type="body" sz="quarter" idx="12"/>
          </p:nvPr>
        </p:nvSpPr>
        <p:spPr>
          <a:xfrm>
            <a:off x="171450" y="1511556"/>
            <a:ext cx="3086100" cy="3108960"/>
          </a:xfrm>
        </p:spPr>
        <p:txBody>
          <a:bodyPr/>
          <a:lstStyle>
            <a:lvl1pPr>
              <a:lnSpc>
                <a:spcPct val="90000"/>
              </a:lnSpc>
              <a:spcBef>
                <a:spcPts val="0"/>
              </a:spcBef>
              <a:defRPr sz="3747" b="1" baseline="0">
                <a:solidFill>
                  <a:schemeClr val="tx1"/>
                </a:solidFill>
              </a:defRPr>
            </a:lvl1pPr>
          </a:lstStyle>
          <a:p>
            <a:pPr lvl="0"/>
            <a:r>
              <a:rPr lang="en-US" dirty="0"/>
              <a:t>Click to edit Master text styles</a:t>
            </a:r>
          </a:p>
        </p:txBody>
      </p:sp>
      <p:sp>
        <p:nvSpPr>
          <p:cNvPr id="6" name="Picture Placeholder 5"/>
          <p:cNvSpPr>
            <a:spLocks noGrp="1"/>
          </p:cNvSpPr>
          <p:nvPr>
            <p:ph type="pic" sz="quarter" idx="13"/>
          </p:nvPr>
        </p:nvSpPr>
        <p:spPr>
          <a:xfrm>
            <a:off x="3429000" y="1"/>
            <a:ext cx="3429000" cy="5143500"/>
          </a:xfrm>
        </p:spPr>
        <p:txBody>
          <a:bodyPr/>
          <a:lstStyle>
            <a:lvl1pPr>
              <a:defRPr>
                <a:solidFill>
                  <a:schemeClr val="tx1"/>
                </a:solidFill>
              </a:defRPr>
            </a:lvl1pPr>
          </a:lstStyle>
          <a:p>
            <a:r>
              <a:rPr lang="en-US"/>
              <a:t>Drag picture to placeholder or click icon to add</a:t>
            </a:r>
          </a:p>
        </p:txBody>
      </p:sp>
    </p:spTree>
    <p:extLst>
      <p:ext uri="{BB962C8B-B14F-4D97-AF65-F5344CB8AC3E}">
        <p14:creationId xmlns:p14="http://schemas.microsoft.com/office/powerpoint/2010/main" val="366616330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171450" y="265178"/>
            <a:ext cx="6515100" cy="4473575"/>
          </a:xfrm>
        </p:spPr>
        <p:txBody>
          <a:bodyPr/>
          <a:lstStyle>
            <a:lvl1pPr>
              <a:lnSpc>
                <a:spcPct val="90000"/>
              </a:lnSpc>
              <a:defRPr sz="7193" b="1"/>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dirty="0"/>
              <a:t>Think Milano/ DOC ID / June 5th-12th, 2018 / © 2018 IBM Corporation</a:t>
            </a:r>
            <a:endParaRPr lang="en-US" dirty="0"/>
          </a:p>
        </p:txBody>
      </p:sp>
    </p:spTree>
    <p:extLst>
      <p:ext uri="{BB962C8B-B14F-4D97-AF65-F5344CB8AC3E}">
        <p14:creationId xmlns:p14="http://schemas.microsoft.com/office/powerpoint/2010/main" val="420447912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171451" y="201170"/>
            <a:ext cx="3890597" cy="4520805"/>
          </a:xfrm>
        </p:spPr>
        <p:txBody>
          <a:bodyPr/>
          <a:lstStyle>
            <a:lvl1pPr marL="88023" indent="-88023">
              <a:tabLst/>
              <a:defRPr>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dirty="0"/>
              <a:t>Think Milano/ DOC ID / June 5th-12th, 2018 / © 2018 IBM Corporation</a:t>
            </a:r>
            <a:endParaRPr lang="en-US" dirty="0"/>
          </a:p>
        </p:txBody>
      </p:sp>
    </p:spTree>
    <p:extLst>
      <p:ext uri="{BB962C8B-B14F-4D97-AF65-F5344CB8AC3E}">
        <p14:creationId xmlns:p14="http://schemas.microsoft.com/office/powerpoint/2010/main" val="197064932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171450" y="411481"/>
            <a:ext cx="3086100" cy="432805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dirty="0"/>
              <a:t>Think Milano/ DOC ID / June 5th-12th, 2018 / © 2018 IBM Corporation</a:t>
            </a:r>
            <a:endParaRPr lang="en-US" dirty="0"/>
          </a:p>
        </p:txBody>
      </p:sp>
      <p:sp>
        <p:nvSpPr>
          <p:cNvPr id="6" name="Text Placeholder 5"/>
          <p:cNvSpPr>
            <a:spLocks noGrp="1"/>
          </p:cNvSpPr>
          <p:nvPr>
            <p:ph type="body" sz="quarter" idx="12"/>
          </p:nvPr>
        </p:nvSpPr>
        <p:spPr>
          <a:xfrm>
            <a:off x="3600450" y="493776"/>
            <a:ext cx="3086100" cy="4199730"/>
          </a:xfrm>
        </p:spPr>
        <p:txBody>
          <a:bodyPr/>
          <a:lstStyle>
            <a:lvl1pPr>
              <a:spcBef>
                <a:spcPts val="825"/>
              </a:spcBef>
              <a:spcAft>
                <a:spcPts val="0"/>
              </a:spcAft>
              <a:defRPr/>
            </a:lvl1pPr>
            <a:lvl2pPr>
              <a:spcBef>
                <a:spcPts val="825"/>
              </a:spcBef>
              <a:defRPr/>
            </a:lvl2pPr>
            <a:lvl3pPr>
              <a:spcBef>
                <a:spcPts val="825"/>
              </a:spcBef>
              <a:defRPr/>
            </a:lvl3pPr>
            <a:lvl4pPr>
              <a:spcBef>
                <a:spcPts val="825"/>
              </a:spcBef>
              <a:defRPr/>
            </a:lvl4pPr>
            <a:lvl5pPr>
              <a:spcBef>
                <a:spcPts val="825"/>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171450" y="200566"/>
            <a:ext cx="3086100" cy="300037"/>
          </a:xfrm>
        </p:spPr>
        <p:txBody>
          <a:bodyPr/>
          <a:lstStyle>
            <a:lvl1pPr>
              <a:defRPr sz="825"/>
            </a:lvl1pPr>
          </a:lstStyle>
          <a:p>
            <a:pPr lvl="0"/>
            <a:r>
              <a:rPr lang="en-US"/>
              <a:t>Click to edit Master text styles</a:t>
            </a:r>
          </a:p>
        </p:txBody>
      </p:sp>
    </p:spTree>
    <p:extLst>
      <p:ext uri="{BB962C8B-B14F-4D97-AF65-F5344CB8AC3E}">
        <p14:creationId xmlns:p14="http://schemas.microsoft.com/office/powerpoint/2010/main" val="154259110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9593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dirty="0"/>
              <a:t>Think Milano/ DOC ID / June 5th-12th, 2018 / © 2018 IBM Corporation</a:t>
            </a:r>
            <a:endParaRPr lang="en-US" dirty="0"/>
          </a:p>
        </p:txBody>
      </p:sp>
      <p:sp>
        <p:nvSpPr>
          <p:cNvPr id="8" name="Text Placeholder 7"/>
          <p:cNvSpPr>
            <a:spLocks noGrp="1"/>
          </p:cNvSpPr>
          <p:nvPr>
            <p:ph type="body" sz="quarter" idx="12"/>
          </p:nvPr>
        </p:nvSpPr>
        <p:spPr>
          <a:xfrm>
            <a:off x="171450" y="1124714"/>
            <a:ext cx="3086100" cy="3585845"/>
          </a:xfrm>
        </p:spPr>
        <p:txBody>
          <a:bodyPr/>
          <a:lstStyle>
            <a:lvl1pPr>
              <a:spcBef>
                <a:spcPts val="0"/>
              </a:spcBef>
              <a:defRPr sz="1049"/>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p:nvPr>
        </p:nvSpPr>
        <p:spPr>
          <a:xfrm>
            <a:off x="3600450" y="1124714"/>
            <a:ext cx="3086100" cy="3585845"/>
          </a:xfrm>
        </p:spPr>
        <p:txBody>
          <a:bodyPr/>
          <a:lstStyle>
            <a:lvl1pPr>
              <a:spcBef>
                <a:spcPts val="0"/>
              </a:spcBef>
              <a:defRPr sz="1049"/>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315844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171450" y="411481"/>
            <a:ext cx="48006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dirty="0"/>
              <a:t>Think Milano/ DOC ID / June 5th-12th, 2018 / © 2018 IBM Corporation</a:t>
            </a:r>
            <a:endParaRPr lang="en-US" dirty="0"/>
          </a:p>
        </p:txBody>
      </p:sp>
      <p:sp>
        <p:nvSpPr>
          <p:cNvPr id="6" name="Text Placeholder 5"/>
          <p:cNvSpPr>
            <a:spLocks noGrp="1"/>
          </p:cNvSpPr>
          <p:nvPr>
            <p:ph type="body" sz="quarter" idx="12"/>
          </p:nvPr>
        </p:nvSpPr>
        <p:spPr>
          <a:xfrm>
            <a:off x="3600450" y="1093471"/>
            <a:ext cx="3086100" cy="3589656"/>
          </a:xfrm>
        </p:spPr>
        <p:txBody>
          <a:bodyPr/>
          <a:lstStyle>
            <a:lvl1pPr>
              <a:defRPr sz="1199"/>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171450" y="201171"/>
            <a:ext cx="3086100" cy="300037"/>
          </a:xfrm>
        </p:spPr>
        <p:txBody>
          <a:bodyPr/>
          <a:lstStyle>
            <a:lvl1pPr>
              <a:defRPr sz="825"/>
            </a:lvl1pPr>
          </a:lstStyle>
          <a:p>
            <a:pPr lvl="0"/>
            <a:r>
              <a:rPr lang="en-US"/>
              <a:t>Click to edit Master text styles</a:t>
            </a:r>
          </a:p>
        </p:txBody>
      </p:sp>
      <p:sp>
        <p:nvSpPr>
          <p:cNvPr id="7" name="Text Placeholder 6"/>
          <p:cNvSpPr>
            <a:spLocks noGrp="1"/>
          </p:cNvSpPr>
          <p:nvPr>
            <p:ph type="body" sz="quarter" idx="14"/>
          </p:nvPr>
        </p:nvSpPr>
        <p:spPr>
          <a:xfrm>
            <a:off x="171450" y="1093472"/>
            <a:ext cx="3086100" cy="3589655"/>
          </a:xfrm>
        </p:spPr>
        <p:txBody>
          <a:bodyPr/>
          <a:lstStyle>
            <a:lvl1pPr>
              <a:defRPr sz="1199"/>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418369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9"/>
            <a:ext cx="30861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dirty="0"/>
              <a:t>Think Milano/ DOC ID / June 5th-12th, 2018 / © 2018 IBM Corporation</a:t>
            </a:r>
            <a:endParaRPr lang="en-US" dirty="0"/>
          </a:p>
        </p:txBody>
      </p:sp>
      <p:sp>
        <p:nvSpPr>
          <p:cNvPr id="6" name="Content Placeholder 5"/>
          <p:cNvSpPr>
            <a:spLocks noGrp="1"/>
          </p:cNvSpPr>
          <p:nvPr>
            <p:ph sz="quarter" idx="12"/>
          </p:nvPr>
        </p:nvSpPr>
        <p:spPr>
          <a:xfrm>
            <a:off x="171450" y="995517"/>
            <a:ext cx="3086100" cy="3687608"/>
          </a:xfrm>
        </p:spPr>
        <p:txBody>
          <a:bodyPr/>
          <a:lstStyle>
            <a:lvl1pPr>
              <a:defRPr sz="1799"/>
            </a:lvl1pPr>
          </a:lstStyle>
          <a:p>
            <a:pPr lvl="0"/>
            <a:r>
              <a:rPr lang="en-US"/>
              <a:t>Click to edit Master text styles</a:t>
            </a:r>
          </a:p>
        </p:txBody>
      </p:sp>
      <p:sp>
        <p:nvSpPr>
          <p:cNvPr id="8" name="Content Placeholder 7"/>
          <p:cNvSpPr>
            <a:spLocks noGrp="1"/>
          </p:cNvSpPr>
          <p:nvPr>
            <p:ph sz="quarter" idx="13"/>
          </p:nvPr>
        </p:nvSpPr>
        <p:spPr>
          <a:xfrm>
            <a:off x="3600450" y="1116650"/>
            <a:ext cx="3086100" cy="3566477"/>
          </a:xfrm>
        </p:spPr>
        <p:txBody>
          <a:bodyPr/>
          <a:lstStyle>
            <a:lvl1pPr>
              <a:defRPr sz="1049"/>
            </a:lvl1pPr>
            <a:lvl2pPr>
              <a:defRPr sz="1049"/>
            </a:lvl2pPr>
            <a:lvl3pPr>
              <a:defRPr sz="1049"/>
            </a:lvl3pPr>
            <a:lvl4pPr>
              <a:defRPr sz="1049"/>
            </a:lvl4pPr>
            <a:lvl5pPr>
              <a:defRPr sz="10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530949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171450" y="411481"/>
            <a:ext cx="48006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dirty="0"/>
              <a:t>Think Milano/ DOC ID / June 5th-12th, 2018 / © 2018 IBM Corporation</a:t>
            </a:r>
            <a:endParaRPr lang="en-US" dirty="0"/>
          </a:p>
        </p:txBody>
      </p:sp>
      <p:sp>
        <p:nvSpPr>
          <p:cNvPr id="6" name="Text Placeholder 5"/>
          <p:cNvSpPr>
            <a:spLocks noGrp="1"/>
          </p:cNvSpPr>
          <p:nvPr>
            <p:ph type="body" sz="quarter" idx="12"/>
          </p:nvPr>
        </p:nvSpPr>
        <p:spPr>
          <a:xfrm>
            <a:off x="3600450" y="1093472"/>
            <a:ext cx="1371600" cy="3589655"/>
          </a:xfrm>
        </p:spPr>
        <p:txBody>
          <a:bodyPr/>
          <a:lstStyle>
            <a:lvl1pPr>
              <a:defRPr sz="1199"/>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171450" y="201171"/>
            <a:ext cx="3086100" cy="300037"/>
          </a:xfrm>
        </p:spPr>
        <p:txBody>
          <a:bodyPr/>
          <a:lstStyle>
            <a:lvl1pPr>
              <a:defRPr sz="825"/>
            </a:lvl1pPr>
          </a:lstStyle>
          <a:p>
            <a:pPr lvl="0"/>
            <a:r>
              <a:rPr lang="en-US"/>
              <a:t>Click to edit Master text styles</a:t>
            </a:r>
          </a:p>
        </p:txBody>
      </p:sp>
      <p:sp>
        <p:nvSpPr>
          <p:cNvPr id="7" name="Text Placeholder 6"/>
          <p:cNvSpPr>
            <a:spLocks noGrp="1"/>
          </p:cNvSpPr>
          <p:nvPr>
            <p:ph type="body" sz="quarter" idx="14"/>
          </p:nvPr>
        </p:nvSpPr>
        <p:spPr>
          <a:xfrm>
            <a:off x="171450" y="1093472"/>
            <a:ext cx="1371600" cy="3589655"/>
          </a:xfrm>
        </p:spPr>
        <p:txBody>
          <a:bodyPr/>
          <a:lstStyle>
            <a:lvl1pPr>
              <a:spcBef>
                <a:spcPts val="825"/>
              </a:spcBef>
              <a:defRPr sz="1199"/>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1885950" y="1093472"/>
            <a:ext cx="1371600" cy="3589655"/>
          </a:xfrm>
        </p:spPr>
        <p:txBody>
          <a:bodyPr/>
          <a:lstStyle>
            <a:lvl1pPr>
              <a:defRPr sz="1199"/>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5314950" y="1093472"/>
            <a:ext cx="1371600" cy="3589655"/>
          </a:xfrm>
        </p:spPr>
        <p:txBody>
          <a:bodyPr/>
          <a:lstStyle>
            <a:lvl1pPr>
              <a:defRPr sz="1199"/>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3123706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3429000" y="1"/>
            <a:ext cx="3429000" cy="5143500"/>
          </a:xfrm>
        </p:spPr>
        <p:txBody>
          <a:bodyPr/>
          <a:lstStyle/>
          <a:p>
            <a:r>
              <a:rPr lang="en-US"/>
              <a:t>Drag picture to placeholder or click icon to add</a:t>
            </a:r>
          </a:p>
        </p:txBody>
      </p:sp>
      <p:sp>
        <p:nvSpPr>
          <p:cNvPr id="2" name="Title 1"/>
          <p:cNvSpPr>
            <a:spLocks noGrp="1"/>
          </p:cNvSpPr>
          <p:nvPr>
            <p:ph type="title"/>
          </p:nvPr>
        </p:nvSpPr>
        <p:spPr>
          <a:xfrm>
            <a:off x="171450" y="411481"/>
            <a:ext cx="30861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dirty="0"/>
              <a:t>Think Milano/ DOC ID / June 5th-12th, 2018 / © 2018 IBM Corporation</a:t>
            </a:r>
            <a:endParaRPr lang="en-US" dirty="0"/>
          </a:p>
        </p:txBody>
      </p:sp>
      <p:sp>
        <p:nvSpPr>
          <p:cNvPr id="12" name="Text Placeholder 11"/>
          <p:cNvSpPr>
            <a:spLocks noGrp="1"/>
          </p:cNvSpPr>
          <p:nvPr>
            <p:ph type="body" sz="quarter" idx="13"/>
          </p:nvPr>
        </p:nvSpPr>
        <p:spPr>
          <a:xfrm>
            <a:off x="171450" y="201171"/>
            <a:ext cx="3086100" cy="300037"/>
          </a:xfrm>
        </p:spPr>
        <p:txBody>
          <a:bodyPr/>
          <a:lstStyle>
            <a:lvl1pPr>
              <a:defRPr sz="825"/>
            </a:lvl1pPr>
          </a:lstStyle>
          <a:p>
            <a:pPr lvl="0"/>
            <a:r>
              <a:rPr lang="en-US"/>
              <a:t>Click to edit Master text styles</a:t>
            </a:r>
          </a:p>
        </p:txBody>
      </p:sp>
      <p:sp>
        <p:nvSpPr>
          <p:cNvPr id="7" name="Text Placeholder 6"/>
          <p:cNvSpPr>
            <a:spLocks noGrp="1"/>
          </p:cNvSpPr>
          <p:nvPr>
            <p:ph type="body" sz="quarter" idx="14"/>
          </p:nvPr>
        </p:nvSpPr>
        <p:spPr>
          <a:xfrm>
            <a:off x="171450" y="1097282"/>
            <a:ext cx="3086100" cy="3585845"/>
          </a:xfrm>
        </p:spPr>
        <p:txBody>
          <a:bodyPr/>
          <a:lstStyle>
            <a:lvl1pPr>
              <a:defRPr sz="1199"/>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07834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Graphic slide">
    <p:bg>
      <p:bgPr>
        <a:solidFill>
          <a:srgbClr val="D8D8D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43875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3429000" y="1"/>
            <a:ext cx="3429000" cy="5143500"/>
          </a:xfrm>
        </p:spPr>
        <p:txBody>
          <a:bodyPr/>
          <a:lstStyle/>
          <a:p>
            <a:r>
              <a:rPr lang="en-US"/>
              <a:t>Drag picture to placeholder or click icon to add</a:t>
            </a:r>
          </a:p>
        </p:txBody>
      </p:sp>
      <p:sp>
        <p:nvSpPr>
          <p:cNvPr id="2" name="Title 1"/>
          <p:cNvSpPr>
            <a:spLocks noGrp="1"/>
          </p:cNvSpPr>
          <p:nvPr>
            <p:ph type="title"/>
          </p:nvPr>
        </p:nvSpPr>
        <p:spPr>
          <a:xfrm>
            <a:off x="171450" y="201169"/>
            <a:ext cx="30861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dirty="0"/>
              <a:t>Think Milano/ DOC ID / June 5th-12th, 2018 / © 2018 IBM Corporation</a:t>
            </a:r>
            <a:endParaRPr lang="en-US" dirty="0"/>
          </a:p>
        </p:txBody>
      </p:sp>
      <p:sp>
        <p:nvSpPr>
          <p:cNvPr id="7" name="Text Placeholder 6"/>
          <p:cNvSpPr>
            <a:spLocks noGrp="1"/>
          </p:cNvSpPr>
          <p:nvPr>
            <p:ph type="body" sz="quarter" idx="14"/>
          </p:nvPr>
        </p:nvSpPr>
        <p:spPr>
          <a:xfrm>
            <a:off x="171450" y="1097281"/>
            <a:ext cx="1371600" cy="3585845"/>
          </a:xfrm>
        </p:spPr>
        <p:txBody>
          <a:bodyPr/>
          <a:lstStyle>
            <a:lvl1pPr>
              <a:spcBef>
                <a:spcPts val="825"/>
              </a:spcBef>
              <a:defRPr sz="1199"/>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1885950" y="1097281"/>
            <a:ext cx="1371600" cy="3585845"/>
          </a:xfrm>
        </p:spPr>
        <p:txBody>
          <a:bodyPr/>
          <a:lstStyle>
            <a:lvl1pPr>
              <a:defRPr sz="1199"/>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675631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171450" y="1033274"/>
            <a:ext cx="3086100" cy="3566159"/>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dirty="0"/>
              <a:t>Think Milano/ DOC ID / June 5th-12th, 2018 / © 2018 IBM Corporation</a:t>
            </a:r>
            <a:endParaRPr lang="en-US" dirty="0"/>
          </a:p>
        </p:txBody>
      </p:sp>
      <p:sp>
        <p:nvSpPr>
          <p:cNvPr id="6" name="Text Placeholder 5"/>
          <p:cNvSpPr>
            <a:spLocks noGrp="1"/>
          </p:cNvSpPr>
          <p:nvPr>
            <p:ph type="body" sz="quarter" idx="12"/>
          </p:nvPr>
        </p:nvSpPr>
        <p:spPr>
          <a:xfrm>
            <a:off x="3600450" y="1097283"/>
            <a:ext cx="1371600" cy="3501445"/>
          </a:xfrm>
        </p:spPr>
        <p:txBody>
          <a:bodyPr/>
          <a:lstStyle>
            <a:lvl1pPr>
              <a:defRPr sz="1199"/>
            </a:lvl1pPr>
            <a:lvl2pPr marL="0" indent="0">
              <a:spcBef>
                <a:spcPts val="825"/>
              </a:spcBef>
              <a:buFontTx/>
              <a:buNone/>
              <a:defRPr sz="825"/>
            </a:lvl2pPr>
            <a:lvl3pPr>
              <a:defRPr sz="825"/>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171450" y="201171"/>
            <a:ext cx="3086100" cy="300037"/>
          </a:xfrm>
        </p:spPr>
        <p:txBody>
          <a:bodyPr/>
          <a:lstStyle>
            <a:lvl1pPr>
              <a:defRPr sz="825"/>
            </a:lvl1pPr>
          </a:lstStyle>
          <a:p>
            <a:pPr lvl="0"/>
            <a:r>
              <a:rPr lang="en-US"/>
              <a:t>Click to edit Master text styles</a:t>
            </a:r>
          </a:p>
        </p:txBody>
      </p:sp>
      <p:sp>
        <p:nvSpPr>
          <p:cNvPr id="10" name="Text Placeholder 9"/>
          <p:cNvSpPr>
            <a:spLocks noGrp="1"/>
          </p:cNvSpPr>
          <p:nvPr>
            <p:ph type="body" sz="quarter" idx="16"/>
          </p:nvPr>
        </p:nvSpPr>
        <p:spPr>
          <a:xfrm>
            <a:off x="5314950" y="1097283"/>
            <a:ext cx="1371600" cy="3501445"/>
          </a:xfrm>
        </p:spPr>
        <p:txBody>
          <a:bodyPr/>
          <a:lstStyle>
            <a:lvl1pPr>
              <a:defRPr sz="1199"/>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717380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3429000" y="1"/>
            <a:ext cx="3429000" cy="5143500"/>
          </a:xfrm>
          <a:prstGeom prst="rect">
            <a:avLst/>
          </a:prstGeom>
          <a:solidFill>
            <a:schemeClr val="tx1"/>
          </a:solidFill>
        </p:spPr>
        <p:txBody>
          <a:bodyPr wrap="square" lIns="0" tIns="0" rIns="0" bIns="0" rtlCol="0" anchor="ctr">
            <a:noAutofit/>
          </a:bodyPr>
          <a:lstStyle/>
          <a:p>
            <a:pPr algn="ctr"/>
            <a:endParaRPr lang="en-US" sz="899" err="1">
              <a:solidFill>
                <a:srgbClr val="FFFFFF"/>
              </a:solidFill>
              <a:latin typeface="Arial"/>
              <a:cs typeface="Arial"/>
            </a:endParaRPr>
          </a:p>
        </p:txBody>
      </p:sp>
      <p:sp>
        <p:nvSpPr>
          <p:cNvPr id="2" name="Title 1"/>
          <p:cNvSpPr>
            <a:spLocks noGrp="1"/>
          </p:cNvSpPr>
          <p:nvPr>
            <p:ph type="title"/>
          </p:nvPr>
        </p:nvSpPr>
        <p:spPr>
          <a:xfrm>
            <a:off x="171450" y="1033274"/>
            <a:ext cx="3086100" cy="3566159"/>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dirty="0"/>
              <a:t>Think Milano/ DOC ID / June 5th-12th, 2018 / © 2018 IBM Corporation</a:t>
            </a:r>
            <a:endParaRPr lang="en-US" dirty="0"/>
          </a:p>
        </p:txBody>
      </p:sp>
      <p:sp>
        <p:nvSpPr>
          <p:cNvPr id="6" name="Text Placeholder 5"/>
          <p:cNvSpPr>
            <a:spLocks noGrp="1"/>
          </p:cNvSpPr>
          <p:nvPr>
            <p:ph type="body" sz="quarter" idx="12"/>
          </p:nvPr>
        </p:nvSpPr>
        <p:spPr>
          <a:xfrm>
            <a:off x="3600450" y="1111288"/>
            <a:ext cx="3086100" cy="3501445"/>
          </a:xfrm>
        </p:spPr>
        <p:txBody>
          <a:bodyPr/>
          <a:lstStyle>
            <a:lvl1pPr>
              <a:defRPr>
                <a:solidFill>
                  <a:schemeClr val="bg2"/>
                </a:solidFill>
              </a:defRPr>
            </a:lvl1pPr>
            <a:lvl2pPr marL="0" indent="0">
              <a:spcBef>
                <a:spcPts val="825"/>
              </a:spcBef>
              <a:buFontTx/>
              <a:buNone/>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171450" y="201171"/>
            <a:ext cx="3086100" cy="300037"/>
          </a:xfrm>
        </p:spPr>
        <p:txBody>
          <a:bodyPr/>
          <a:lstStyle>
            <a:lvl1pPr>
              <a:defRPr sz="825"/>
            </a:lvl1pPr>
          </a:lstStyle>
          <a:p>
            <a:pPr lvl="0"/>
            <a:r>
              <a:rPr lang="en-US"/>
              <a:t>Click to edit Master text styles</a:t>
            </a:r>
          </a:p>
        </p:txBody>
      </p:sp>
    </p:spTree>
    <p:extLst>
      <p:ext uri="{BB962C8B-B14F-4D97-AF65-F5344CB8AC3E}">
        <p14:creationId xmlns:p14="http://schemas.microsoft.com/office/powerpoint/2010/main" val="192507109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3429000" y="1"/>
            <a:ext cx="3429000" cy="5143500"/>
          </a:xfrm>
        </p:spPr>
        <p:txBody>
          <a:bodyPr/>
          <a:lstStyle/>
          <a:p>
            <a:r>
              <a:rPr lang="en-US"/>
              <a:t>Drag picture to placeholder or click icon to add</a:t>
            </a:r>
          </a:p>
        </p:txBody>
      </p:sp>
      <p:sp>
        <p:nvSpPr>
          <p:cNvPr id="2" name="Title 1"/>
          <p:cNvSpPr>
            <a:spLocks noGrp="1"/>
          </p:cNvSpPr>
          <p:nvPr>
            <p:ph type="title"/>
          </p:nvPr>
        </p:nvSpPr>
        <p:spPr>
          <a:xfrm>
            <a:off x="171450" y="201170"/>
            <a:ext cx="30861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dirty="0"/>
              <a:t>Think Milano/ DOC ID / June 5th-12th, 2018 / © 2018 IBM Corporation</a:t>
            </a:r>
            <a:endParaRPr lang="en-US" dirty="0"/>
          </a:p>
        </p:txBody>
      </p:sp>
    </p:spTree>
    <p:extLst>
      <p:ext uri="{BB962C8B-B14F-4D97-AF65-F5344CB8AC3E}">
        <p14:creationId xmlns:p14="http://schemas.microsoft.com/office/powerpoint/2010/main" val="118318874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70"/>
            <a:ext cx="30861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dirty="0"/>
              <a:t>Think Milano/ DOC ID / June 5th-12th, 2018 / © 2018 IBM Corporation</a:t>
            </a:r>
            <a:endParaRPr lang="en-US" dirty="0"/>
          </a:p>
        </p:txBody>
      </p:sp>
    </p:spTree>
    <p:extLst>
      <p:ext uri="{BB962C8B-B14F-4D97-AF65-F5344CB8AC3E}">
        <p14:creationId xmlns:p14="http://schemas.microsoft.com/office/powerpoint/2010/main" val="403252312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9"/>
            <a:ext cx="3086100" cy="381001"/>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dirty="0"/>
              <a:t>Think Milano/ DOC ID / June 5th-12th, 2018 / © 2018 IBM Corporation</a:t>
            </a:r>
            <a:endParaRPr lang="en-US" dirty="0"/>
          </a:p>
        </p:txBody>
      </p:sp>
    </p:spTree>
    <p:extLst>
      <p:ext uri="{BB962C8B-B14F-4D97-AF65-F5344CB8AC3E}">
        <p14:creationId xmlns:p14="http://schemas.microsoft.com/office/powerpoint/2010/main" val="207362220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3429002" y="2571750"/>
            <a:ext cx="3429000" cy="2571751"/>
          </a:xfrm>
          <a:solidFill>
            <a:srgbClr val="EAEAEA"/>
          </a:solidFill>
        </p:spPr>
        <p:txBody>
          <a:bodyPr lIns="228600" tIns="192024" rIns="228600" bIns="228600"/>
          <a:lstStyle>
            <a:lvl1pPr>
              <a:defRPr sz="1049">
                <a:solidFill>
                  <a:schemeClr val="tx1"/>
                </a:solidFill>
              </a:defRPr>
            </a:lvl1pPr>
          </a:lstStyle>
          <a:p>
            <a:pPr lvl="0"/>
            <a:r>
              <a:rPr lang="en-US"/>
              <a:t>Click to edit Master text styles</a:t>
            </a:r>
          </a:p>
        </p:txBody>
      </p:sp>
      <p:sp>
        <p:nvSpPr>
          <p:cNvPr id="3" name="Slide Number Placeholder 2"/>
          <p:cNvSpPr>
            <a:spLocks noGrp="1"/>
          </p:cNvSpPr>
          <p:nvPr>
            <p:ph type="sldNum" sz="quarter" idx="10"/>
          </p:nvPr>
        </p:nvSpPr>
        <p:spPr>
          <a:xfrm>
            <a:off x="5143500" y="4832419"/>
            <a:ext cx="1543050" cy="137160"/>
          </a:xfrm>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dirty="0"/>
              <a:t>Think Milano/ DOC ID / June 5th-12th, 2018 / © 2018 IBM Corporation</a:t>
            </a:r>
            <a:endParaRPr lang="en-US" dirty="0"/>
          </a:p>
        </p:txBody>
      </p:sp>
      <p:sp>
        <p:nvSpPr>
          <p:cNvPr id="12" name="Text Placeholder 11"/>
          <p:cNvSpPr>
            <a:spLocks noGrp="1"/>
          </p:cNvSpPr>
          <p:nvPr>
            <p:ph type="body" sz="quarter" idx="13"/>
          </p:nvPr>
        </p:nvSpPr>
        <p:spPr>
          <a:xfrm>
            <a:off x="171450" y="182882"/>
            <a:ext cx="3086100" cy="300037"/>
          </a:xfrm>
        </p:spPr>
        <p:txBody>
          <a:bodyPr/>
          <a:lstStyle>
            <a:lvl1pPr>
              <a:defRPr sz="1199"/>
            </a:lvl1pPr>
          </a:lstStyle>
          <a:p>
            <a:pPr lvl="0"/>
            <a:r>
              <a:rPr lang="en-US" dirty="0"/>
              <a:t>Click to edit Master text styles</a:t>
            </a:r>
          </a:p>
        </p:txBody>
      </p:sp>
      <p:sp>
        <p:nvSpPr>
          <p:cNvPr id="7" name="Text Placeholder 6"/>
          <p:cNvSpPr>
            <a:spLocks noGrp="1"/>
          </p:cNvSpPr>
          <p:nvPr>
            <p:ph type="body" sz="quarter" idx="14"/>
          </p:nvPr>
        </p:nvSpPr>
        <p:spPr>
          <a:xfrm>
            <a:off x="171450" y="1097280"/>
            <a:ext cx="3086100" cy="3488732"/>
          </a:xfrm>
        </p:spPr>
        <p:txBody>
          <a:bodyPr/>
          <a:lstStyle>
            <a:lvl1pPr>
              <a:defRPr sz="1199"/>
            </a:lvl1pPr>
            <a:lvl2pPr>
              <a:defRPr sz="1049"/>
            </a:lvl2pPr>
            <a:lvl3pPr>
              <a:defRPr sz="1049"/>
            </a:lvl3pPr>
            <a:lvl4pPr>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5"/>
          </p:nvPr>
        </p:nvSpPr>
        <p:spPr>
          <a:xfrm>
            <a:off x="5143500" y="1"/>
            <a:ext cx="1714500" cy="2571751"/>
          </a:xfrm>
          <a:solidFill>
            <a:schemeClr val="tx1"/>
          </a:solidFill>
        </p:spPr>
        <p:txBody>
          <a:bodyPr lIns="228600" tIns="192024" rIns="228600" bIns="228600"/>
          <a:lstStyle>
            <a:lvl1pPr>
              <a:defRPr sz="1049">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3429000" y="1"/>
            <a:ext cx="1714500" cy="2571751"/>
          </a:xfrm>
          <a:solidFill>
            <a:schemeClr val="bg2"/>
          </a:solidFill>
        </p:spPr>
        <p:txBody>
          <a:bodyPr lIns="228600" tIns="192024" rIns="228600" bIns="228600"/>
          <a:lstStyle>
            <a:lvl1pPr>
              <a:defRPr sz="1049">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52063455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3429002" y="2571750"/>
            <a:ext cx="3429000" cy="2571751"/>
          </a:xfrm>
          <a:solidFill>
            <a:srgbClr val="A4A4A4"/>
          </a:solidFill>
        </p:spPr>
        <p:txBody>
          <a:bodyPr lIns="228600" tIns="192024" rIns="228600" bIns="228600"/>
          <a:lstStyle>
            <a:lvl1pPr>
              <a:defRPr sz="1049">
                <a:solidFill>
                  <a:schemeClr val="tx1"/>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3429000" cy="2571751"/>
          </a:xfrm>
          <a:solidFill>
            <a:schemeClr val="tx1"/>
          </a:solidFill>
        </p:spPr>
        <p:txBody>
          <a:bodyPr lIns="228600" tIns="192024" rIns="228600" bIns="228600"/>
          <a:lstStyle>
            <a:lvl1pPr>
              <a:defRPr sz="1049">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dirty="0"/>
              <a:t>Think Milano / DOC ID / June 5th-12th, 2018 / © 2018 IBM Corporation</a:t>
            </a:r>
            <a:endParaRPr lang="en-US" dirty="0"/>
          </a:p>
        </p:txBody>
      </p:sp>
      <p:sp>
        <p:nvSpPr>
          <p:cNvPr id="8" name="Content Placeholder 7"/>
          <p:cNvSpPr>
            <a:spLocks noGrp="1"/>
          </p:cNvSpPr>
          <p:nvPr>
            <p:ph sz="quarter" idx="15"/>
          </p:nvPr>
        </p:nvSpPr>
        <p:spPr>
          <a:xfrm>
            <a:off x="5143500" y="1"/>
            <a:ext cx="1714500" cy="2571751"/>
          </a:xfrm>
          <a:solidFill>
            <a:schemeClr val="tx1"/>
          </a:solidFill>
        </p:spPr>
        <p:txBody>
          <a:bodyPr lIns="228600" tIns="192024" rIns="228600" bIns="228600"/>
          <a:lstStyle>
            <a:lvl1pPr>
              <a:defRPr sz="1049">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3429000" y="1"/>
            <a:ext cx="1714500" cy="2571751"/>
          </a:xfrm>
          <a:solidFill>
            <a:srgbClr val="EAEAEA"/>
          </a:solidFill>
        </p:spPr>
        <p:txBody>
          <a:bodyPr lIns="228600" tIns="192024" rIns="228600" bIns="228600"/>
          <a:lstStyle>
            <a:lvl1pPr>
              <a:defRPr sz="1049">
                <a:solidFill>
                  <a:schemeClr val="tx1"/>
                </a:solidFill>
              </a:defRPr>
            </a:lvl1pPr>
          </a:lstStyle>
          <a:p>
            <a:pPr lvl="0"/>
            <a:r>
              <a:rPr lang="en-US" dirty="0"/>
              <a:t>Click to edit Master text styles</a:t>
            </a:r>
          </a:p>
        </p:txBody>
      </p:sp>
      <p:sp>
        <p:nvSpPr>
          <p:cNvPr id="6" name="Title 5"/>
          <p:cNvSpPr>
            <a:spLocks noGrp="1"/>
          </p:cNvSpPr>
          <p:nvPr>
            <p:ph type="title"/>
          </p:nvPr>
        </p:nvSpPr>
        <p:spPr>
          <a:xfrm>
            <a:off x="1" y="0"/>
            <a:ext cx="3428999" cy="2571752"/>
          </a:xfrm>
          <a:solidFill>
            <a:srgbClr val="A4A4A4"/>
          </a:solidFill>
        </p:spPr>
        <p:txBody>
          <a:bodyPr lIns="228600" tIns="201168" rIns="228600" bIns="228600"/>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52377453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5143499" y="2571750"/>
            <a:ext cx="1714500" cy="2571751"/>
          </a:xfrm>
          <a:solidFill>
            <a:srgbClr val="EAEAEA"/>
          </a:solidFill>
        </p:spPr>
        <p:txBody>
          <a:bodyPr lIns="228600" tIns="192024" rIns="228600" bIns="228600"/>
          <a:lstStyle>
            <a:lvl1pPr>
              <a:defRPr sz="1049">
                <a:solidFill>
                  <a:schemeClr val="tx1"/>
                </a:solidFill>
              </a:defRPr>
            </a:lvl1pPr>
          </a:lstStyle>
          <a:p>
            <a:pPr lvl="0"/>
            <a:r>
              <a:rPr lang="en-US"/>
              <a:t>Click to edit Master text styles</a:t>
            </a:r>
          </a:p>
        </p:txBody>
      </p:sp>
      <p:sp>
        <p:nvSpPr>
          <p:cNvPr id="10" name="Content Placeholder 9"/>
          <p:cNvSpPr>
            <a:spLocks noGrp="1"/>
          </p:cNvSpPr>
          <p:nvPr>
            <p:ph sz="quarter" idx="16"/>
          </p:nvPr>
        </p:nvSpPr>
        <p:spPr>
          <a:xfrm>
            <a:off x="1714500" y="2571750"/>
            <a:ext cx="1714500" cy="2571751"/>
          </a:xfrm>
          <a:solidFill>
            <a:srgbClr val="EAEAEA"/>
          </a:solidFill>
        </p:spPr>
        <p:txBody>
          <a:bodyPr lIns="228600" tIns="192024" rIns="228600" bIns="228600"/>
          <a:lstStyle>
            <a:lvl1pPr>
              <a:defRPr sz="1049">
                <a:solidFill>
                  <a:schemeClr val="tx1"/>
                </a:solidFill>
              </a:defRPr>
            </a:lvl1pPr>
          </a:lstStyle>
          <a:p>
            <a:pPr lvl="0"/>
            <a:r>
              <a:rPr lang="en-US"/>
              <a:t>Click to edit Master text styles</a:t>
            </a:r>
          </a:p>
        </p:txBody>
      </p:sp>
      <p:sp>
        <p:nvSpPr>
          <p:cNvPr id="14" name="Content Placeholder 13"/>
          <p:cNvSpPr>
            <a:spLocks noGrp="1"/>
          </p:cNvSpPr>
          <p:nvPr>
            <p:ph sz="quarter" idx="17"/>
          </p:nvPr>
        </p:nvSpPr>
        <p:spPr>
          <a:xfrm>
            <a:off x="3429003" y="2571750"/>
            <a:ext cx="1714498" cy="2571751"/>
          </a:xfrm>
          <a:solidFill>
            <a:srgbClr val="A4A4A4"/>
          </a:solidFill>
        </p:spPr>
        <p:txBody>
          <a:bodyPr lIns="228600" tIns="192024" rIns="228600" bIns="228600"/>
          <a:lstStyle>
            <a:lvl1pPr>
              <a:defRPr sz="1049">
                <a:solidFill>
                  <a:schemeClr val="tx1"/>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1714500" cy="2571751"/>
          </a:xfrm>
          <a:solidFill>
            <a:srgbClr val="A4A4A4"/>
          </a:solidFill>
        </p:spPr>
        <p:txBody>
          <a:bodyPr lIns="228600" tIns="192024" rIns="228600" bIns="228600"/>
          <a:lstStyle>
            <a:lvl1pPr>
              <a:defRPr sz="1049">
                <a:solidFill>
                  <a:schemeClr val="tx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rgbClr val="000000"/>
                </a:solidFill>
              </a:defRPr>
            </a:lvl1pPr>
          </a:lstStyle>
          <a:p>
            <a:r>
              <a:rPr lang="de-DE"/>
              <a:t>Think Milano/ DOC ID / June 5th-12th, 2018 / © 2018 IBM Corporation</a:t>
            </a:r>
            <a:endParaRPr lang="en-US" dirty="0"/>
          </a:p>
        </p:txBody>
      </p:sp>
      <p:sp>
        <p:nvSpPr>
          <p:cNvPr id="6" name="Title 5"/>
          <p:cNvSpPr>
            <a:spLocks noGrp="1"/>
          </p:cNvSpPr>
          <p:nvPr>
            <p:ph type="title"/>
          </p:nvPr>
        </p:nvSpPr>
        <p:spPr>
          <a:xfrm>
            <a:off x="1" y="0"/>
            <a:ext cx="6857999" cy="2571752"/>
          </a:xfrm>
          <a:solidFill>
            <a:schemeClr val="tx1"/>
          </a:solidFill>
        </p:spPr>
        <p:txBody>
          <a:bodyPr lIns="228600" tIns="155448" rIns="228600" bIns="228600"/>
          <a:lstStyle>
            <a:lvl1pPr>
              <a:defRPr sz="3597">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47540946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dirty="0"/>
              <a:t>Think Milano / DOC ID / June 5th-12th, 2018 / © 2018 IBM Corporation</a:t>
            </a:r>
            <a:endParaRPr lang="en-US" dirty="0"/>
          </a:p>
        </p:txBody>
      </p:sp>
      <p:sp>
        <p:nvSpPr>
          <p:cNvPr id="6" name="Title 5"/>
          <p:cNvSpPr>
            <a:spLocks noGrp="1"/>
          </p:cNvSpPr>
          <p:nvPr>
            <p:ph type="title"/>
          </p:nvPr>
        </p:nvSpPr>
        <p:spPr>
          <a:xfrm>
            <a:off x="1" y="1"/>
            <a:ext cx="6857999" cy="1290639"/>
          </a:xfrm>
          <a:solidFill>
            <a:schemeClr val="tx1"/>
          </a:solidFill>
        </p:spPr>
        <p:txBody>
          <a:bodyPr lIns="228600" tIns="201168" rIns="228600" bIns="228600"/>
          <a:lstStyle>
            <a:lvl1pPr>
              <a:defRPr sz="1799">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711778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2 text columns">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9"/>
            <a:ext cx="3086100" cy="670899"/>
          </a:xfrm>
        </p:spPr>
        <p:txBody>
          <a:bodyPr/>
          <a:lstStyle/>
          <a:p>
            <a:r>
              <a:rPr lang="en-US"/>
              <a:t>Click to edit Master title style</a:t>
            </a:r>
            <a:endParaRPr lang="en-US" dirty="0"/>
          </a:p>
        </p:txBody>
      </p:sp>
      <p:sp>
        <p:nvSpPr>
          <p:cNvPr id="8" name="Text Placeholder 7"/>
          <p:cNvSpPr>
            <a:spLocks noGrp="1"/>
          </p:cNvSpPr>
          <p:nvPr>
            <p:ph type="body" sz="quarter" idx="12"/>
          </p:nvPr>
        </p:nvSpPr>
        <p:spPr>
          <a:xfrm>
            <a:off x="171450" y="1124713"/>
            <a:ext cx="3086100" cy="3585845"/>
          </a:xfrm>
        </p:spPr>
        <p:txBody>
          <a:bodyPr/>
          <a:lstStyle>
            <a:lvl1pPr>
              <a:spcBef>
                <a:spcPts val="0"/>
              </a:spcBef>
              <a:defRPr sz="1050" b="0" i="0">
                <a:latin typeface="IBM Plex Sans"/>
                <a:cs typeface="IBM Plex Sans"/>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p:nvPr>
        </p:nvSpPr>
        <p:spPr>
          <a:xfrm>
            <a:off x="3600450" y="1124713"/>
            <a:ext cx="3086100" cy="3585845"/>
          </a:xfrm>
        </p:spPr>
        <p:txBody>
          <a:bodyPr/>
          <a:lstStyle>
            <a:lvl1pPr>
              <a:spcBef>
                <a:spcPts val="0"/>
              </a:spcBef>
              <a:defRPr sz="1050" b="0" i="0">
                <a:latin typeface="IBM Plex Sans"/>
                <a:cs typeface="IBM Plex Sans"/>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3"/>
          <p:cNvSpPr txBox="1">
            <a:spLocks/>
          </p:cNvSpPr>
          <p:nvPr userDrawn="1"/>
        </p:nvSpPr>
        <p:spPr>
          <a:xfrm>
            <a:off x="171450" y="4895060"/>
            <a:ext cx="4800600" cy="137160"/>
          </a:xfrm>
          <a:prstGeom prst="rect">
            <a:avLst/>
          </a:prstGeom>
        </p:spPr>
        <p:txBody>
          <a:bodyPr anchor="ctr"/>
          <a:lstStyle>
            <a:defPPr>
              <a:defRPr lang="en-US"/>
            </a:defPPr>
            <a:lvl1pPr marL="0" algn="l" defTabSz="685800" rtl="0" eaLnBrk="1" latinLnBrk="0" hangingPunct="1">
              <a:defRPr sz="600"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50" dirty="0">
                <a:latin typeface="IBM Plex Sans"/>
              </a:rPr>
              <a:t>IBM </a:t>
            </a:r>
            <a:r>
              <a:rPr lang="en-US" sz="450" dirty="0">
                <a:latin typeface="IBM Plex Sans"/>
                <a:cs typeface="IBM Plex Sans"/>
              </a:rPr>
              <a:t>Cloud</a:t>
            </a:r>
            <a:r>
              <a:rPr lang="en-US" sz="450" dirty="0">
                <a:latin typeface="IBM Plex Sans"/>
              </a:rPr>
              <a:t>/ © 2018</a:t>
            </a:r>
            <a:r>
              <a:rPr lang="en-US" sz="450" baseline="0" dirty="0">
                <a:latin typeface="IBM Plex Sans"/>
              </a:rPr>
              <a:t> </a:t>
            </a:r>
            <a:r>
              <a:rPr lang="en-US" sz="450" dirty="0">
                <a:latin typeface="IBM Plex Sans"/>
              </a:rPr>
              <a:t>IBM Corporation</a:t>
            </a:r>
          </a:p>
        </p:txBody>
      </p:sp>
    </p:spTree>
    <p:extLst>
      <p:ext uri="{BB962C8B-B14F-4D97-AF65-F5344CB8AC3E}">
        <p14:creationId xmlns:p14="http://schemas.microsoft.com/office/powerpoint/2010/main" val="205483348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white slide">
    <p:bg>
      <p:bgPr>
        <a:solidFill>
          <a:srgbClr val="D8D8D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45347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1"/>
            <a:ext cx="1714500" cy="2286000"/>
          </a:xfrm>
          <a:solidFill>
            <a:schemeClr val="tx1"/>
          </a:solidFill>
        </p:spPr>
        <p:txBody>
          <a:bodyPr lIns="228600" tIns="155448" rIns="228600" bIns="228600"/>
          <a:lstStyle>
            <a:lvl1pPr>
              <a:defRPr>
                <a:solidFill>
                  <a:schemeClr val="bg2"/>
                </a:solidFill>
              </a:defRPr>
            </a:lvl1pPr>
            <a:lvl2pPr>
              <a:defRPr sz="749">
                <a:solidFill>
                  <a:schemeClr val="bg2"/>
                </a:solidFill>
              </a:defRPr>
            </a:lvl2pPr>
            <a:lvl3pPr>
              <a:defRPr sz="749">
                <a:solidFill>
                  <a:schemeClr val="bg2"/>
                </a:solidFill>
              </a:defRPr>
            </a:lvl3pPr>
            <a:lvl4pPr>
              <a:defRPr sz="749">
                <a:solidFill>
                  <a:schemeClr val="bg2"/>
                </a:solidFill>
              </a:defRPr>
            </a:lvl4pPr>
            <a:lvl5pPr>
              <a:defRPr sz="749">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dirty="0"/>
              <a:t>Think Milano / DOC ID / June 5th-12th, 2018 / © 2018 IBM Corporation</a:t>
            </a:r>
            <a:endParaRPr lang="en-US" dirty="0"/>
          </a:p>
        </p:txBody>
      </p:sp>
    </p:spTree>
    <p:extLst>
      <p:ext uri="{BB962C8B-B14F-4D97-AF65-F5344CB8AC3E}">
        <p14:creationId xmlns:p14="http://schemas.microsoft.com/office/powerpoint/2010/main" val="181782742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1714500" cy="5143500"/>
          </a:xfrm>
          <a:solidFill>
            <a:schemeClr val="tx1"/>
          </a:solidFill>
        </p:spPr>
        <p:txBody>
          <a:bodyPr lIns="228600" tIns="182880" rIns="228600" bIns="228600"/>
          <a:lstStyle>
            <a:lvl1pPr>
              <a:defRPr sz="1199">
                <a:solidFill>
                  <a:schemeClr val="bg2"/>
                </a:solidFill>
              </a:defRPr>
            </a:lvl1pPr>
            <a:lvl2pPr>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1714500" y="1"/>
            <a:ext cx="1714500" cy="5143500"/>
          </a:xfrm>
          <a:solidFill>
            <a:srgbClr val="A4A4A4"/>
          </a:solidFill>
        </p:spPr>
        <p:txBody>
          <a:bodyPr lIns="228600" tIns="192024" rIns="228600" bIns="228600"/>
          <a:lstStyle>
            <a:lvl1pPr>
              <a:defRPr sz="1049">
                <a:solidFill>
                  <a:schemeClr val="tx1"/>
                </a:solidFill>
              </a:defRPr>
            </a:lvl1pPr>
            <a:lvl2pPr>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dirty="0"/>
              <a:t>Click to edit Master text styles</a:t>
            </a:r>
          </a:p>
        </p:txBody>
      </p:sp>
      <p:sp>
        <p:nvSpPr>
          <p:cNvPr id="15" name="Content Placeholder 14"/>
          <p:cNvSpPr>
            <a:spLocks noGrp="1"/>
          </p:cNvSpPr>
          <p:nvPr>
            <p:ph sz="quarter" idx="21"/>
          </p:nvPr>
        </p:nvSpPr>
        <p:spPr>
          <a:xfrm>
            <a:off x="3429000" y="1"/>
            <a:ext cx="1714500" cy="5143500"/>
          </a:xfrm>
          <a:solidFill>
            <a:srgbClr val="EAEAEA"/>
          </a:solidFill>
        </p:spPr>
        <p:txBody>
          <a:bodyPr lIns="228600" tIns="192024" rIns="228600" bIns="228600"/>
          <a:lstStyle>
            <a:lvl1pPr>
              <a:defRPr sz="1049">
                <a:solidFill>
                  <a:schemeClr val="tx1"/>
                </a:solidFill>
              </a:defRPr>
            </a:lvl1pPr>
            <a:lvl2pPr>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5143500" y="1"/>
            <a:ext cx="1714500" cy="5143500"/>
          </a:xfrm>
          <a:solidFill>
            <a:srgbClr val="A4A4A4"/>
          </a:solidFill>
        </p:spPr>
        <p:txBody>
          <a:bodyPr lIns="228600" tIns="192024" rIns="228600" bIns="228600"/>
          <a:lstStyle>
            <a:lvl1pPr>
              <a:defRPr sz="1049">
                <a:solidFill>
                  <a:schemeClr val="tx1"/>
                </a:solidFill>
              </a:defRPr>
            </a:lvl1pPr>
            <a:lvl2pPr>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dirty="0"/>
              <a:t>Think Milano / DOC ID / June 5th-12th, 2018 / © 2018 IBM Corporation</a:t>
            </a:r>
            <a:endParaRPr lang="en-US" dirty="0"/>
          </a:p>
        </p:txBody>
      </p:sp>
    </p:spTree>
    <p:extLst>
      <p:ext uri="{BB962C8B-B14F-4D97-AF65-F5344CB8AC3E}">
        <p14:creationId xmlns:p14="http://schemas.microsoft.com/office/powerpoint/2010/main" val="285878219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9"/>
            <a:ext cx="3086100" cy="89502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dirty="0"/>
              <a:t>Think Milano / DOC ID / June 5th-12th, 2018 / © 2018 IBM Corporation</a:t>
            </a:r>
            <a:endParaRPr lang="en-US" dirty="0"/>
          </a:p>
        </p:txBody>
      </p:sp>
      <p:sp>
        <p:nvSpPr>
          <p:cNvPr id="6" name="Text Placeholder 5"/>
          <p:cNvSpPr>
            <a:spLocks noGrp="1"/>
          </p:cNvSpPr>
          <p:nvPr>
            <p:ph type="body" sz="quarter" idx="12"/>
          </p:nvPr>
        </p:nvSpPr>
        <p:spPr>
          <a:xfrm>
            <a:off x="171450" y="1097283"/>
            <a:ext cx="1371600" cy="3501445"/>
          </a:xfrm>
        </p:spPr>
        <p:txBody>
          <a:bodyPr/>
          <a:lstStyle>
            <a:lvl1pPr>
              <a:defRPr sz="1199"/>
            </a:lvl1pPr>
            <a:lvl2pPr marL="0" indent="0">
              <a:spcBef>
                <a:spcPts val="825"/>
              </a:spcBef>
              <a:buFontTx/>
              <a:buNone/>
              <a:defRPr sz="825"/>
            </a:lvl2pPr>
            <a:lvl3pPr>
              <a:defRPr sz="825"/>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46974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9"/>
            <a:ext cx="3086100" cy="89502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dirty="0"/>
              <a:t>Think Milano / DOC ID / June 5th-12th, 2018 / © 2018 IBM Corporation</a:t>
            </a:r>
            <a:endParaRPr lang="en-US" dirty="0"/>
          </a:p>
        </p:txBody>
      </p:sp>
      <p:sp>
        <p:nvSpPr>
          <p:cNvPr id="7" name="Text Placeholder 6"/>
          <p:cNvSpPr>
            <a:spLocks noGrp="1"/>
          </p:cNvSpPr>
          <p:nvPr>
            <p:ph type="body" sz="quarter" idx="12"/>
          </p:nvPr>
        </p:nvSpPr>
        <p:spPr>
          <a:xfrm>
            <a:off x="171450" y="1116490"/>
            <a:ext cx="1371600" cy="3454400"/>
          </a:xfrm>
        </p:spPr>
        <p:txBody>
          <a:bodyPr/>
          <a:lstStyle>
            <a:lvl1pPr>
              <a:defRPr sz="1049"/>
            </a:lvl1pPr>
            <a:lvl2pPr>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1885950" y="666751"/>
            <a:ext cx="4800600" cy="3824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138572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9"/>
            <a:ext cx="3086100" cy="89502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dirty="0"/>
              <a:t>Think Milano / DOC ID / June 5th-12th, 2018 / © 2018 IBM Corporation</a:t>
            </a:r>
            <a:endParaRPr lang="en-US" dirty="0"/>
          </a:p>
        </p:txBody>
      </p:sp>
      <p:sp>
        <p:nvSpPr>
          <p:cNvPr id="7" name="Text Placeholder 6"/>
          <p:cNvSpPr>
            <a:spLocks noGrp="1"/>
          </p:cNvSpPr>
          <p:nvPr>
            <p:ph type="body" sz="quarter" idx="12"/>
          </p:nvPr>
        </p:nvSpPr>
        <p:spPr>
          <a:xfrm>
            <a:off x="171450" y="1116490"/>
            <a:ext cx="1371600" cy="3454400"/>
          </a:xfrm>
        </p:spPr>
        <p:txBody>
          <a:bodyPr/>
          <a:lstStyle>
            <a:lvl1pPr>
              <a:defRPr sz="1049"/>
            </a:lvl1pPr>
            <a:lvl2pPr>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713725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9"/>
            <a:ext cx="3086100" cy="89502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dirty="0"/>
              <a:t>Think Milano / DOC ID / June 5th-12th, 2018 / © 2018 IBM Corporation</a:t>
            </a:r>
            <a:endParaRPr lang="en-US" dirty="0"/>
          </a:p>
        </p:txBody>
      </p:sp>
      <p:sp>
        <p:nvSpPr>
          <p:cNvPr id="7" name="Text Placeholder 6"/>
          <p:cNvSpPr>
            <a:spLocks noGrp="1"/>
          </p:cNvSpPr>
          <p:nvPr>
            <p:ph type="body" sz="quarter" idx="12"/>
          </p:nvPr>
        </p:nvSpPr>
        <p:spPr>
          <a:xfrm>
            <a:off x="171450" y="1097281"/>
            <a:ext cx="1371600" cy="3502152"/>
          </a:xfrm>
        </p:spPr>
        <p:txBody>
          <a:bodyPr/>
          <a:lstStyle>
            <a:lvl1pPr>
              <a:defRPr sz="1199"/>
            </a:lvl1pPr>
            <a:lvl2pPr>
              <a:defRPr sz="825"/>
            </a:lvl2pPr>
            <a:lvl3pPr>
              <a:defRPr sz="825"/>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1885950" y="1124712"/>
            <a:ext cx="1371600" cy="3456432"/>
          </a:xfrm>
        </p:spPr>
        <p:txBody>
          <a:bodyPr/>
          <a:lstStyle>
            <a:lvl1pPr>
              <a:defRPr sz="1049"/>
            </a:lvl1pPr>
            <a:lvl2pPr marL="0" indent="0">
              <a:buNone/>
              <a:defRPr sz="749"/>
            </a:lvl2pPr>
            <a:lvl3pPr>
              <a:defRPr sz="749"/>
            </a:lvl3pPr>
            <a:lvl4pPr>
              <a:defRPr sz="749"/>
            </a:lvl4pPr>
            <a:lvl5pPr>
              <a:defRPr sz="7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p:cNvSpPr>
            <a:spLocks noGrp="1"/>
          </p:cNvSpPr>
          <p:nvPr>
            <p:ph type="pic" sz="quarter" idx="14"/>
          </p:nvPr>
        </p:nvSpPr>
        <p:spPr>
          <a:xfrm>
            <a:off x="3429000" y="1"/>
            <a:ext cx="3429000" cy="5143500"/>
          </a:xfrm>
        </p:spPr>
        <p:txBody>
          <a:bodyPr/>
          <a:lstStyle/>
          <a:p>
            <a:r>
              <a:rPr lang="en-US"/>
              <a:t>Drag picture to placeholder or click icon to add</a:t>
            </a:r>
          </a:p>
        </p:txBody>
      </p:sp>
    </p:spTree>
    <p:extLst>
      <p:ext uri="{BB962C8B-B14F-4D97-AF65-F5344CB8AC3E}">
        <p14:creationId xmlns:p14="http://schemas.microsoft.com/office/powerpoint/2010/main" val="215883927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9"/>
            <a:ext cx="3086100" cy="89502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dirty="0"/>
              <a:t>Think Milano / DOC ID / June 5th-12th, 2018 / © 2018 IBM Corporation</a:t>
            </a:r>
            <a:endParaRPr lang="en-US" dirty="0"/>
          </a:p>
        </p:txBody>
      </p:sp>
      <p:sp>
        <p:nvSpPr>
          <p:cNvPr id="7" name="Text Placeholder 6"/>
          <p:cNvSpPr>
            <a:spLocks noGrp="1"/>
          </p:cNvSpPr>
          <p:nvPr>
            <p:ph type="body" sz="quarter" idx="12"/>
          </p:nvPr>
        </p:nvSpPr>
        <p:spPr>
          <a:xfrm>
            <a:off x="171450" y="1097281"/>
            <a:ext cx="1371600" cy="3502152"/>
          </a:xfrm>
        </p:spPr>
        <p:txBody>
          <a:bodyPr/>
          <a:lstStyle>
            <a:lvl1pPr>
              <a:defRPr sz="1199"/>
            </a:lvl1pPr>
            <a:lvl2pPr>
              <a:defRPr sz="825"/>
            </a:lvl2pPr>
            <a:lvl3pPr>
              <a:defRPr sz="825"/>
            </a:lvl3pPr>
            <a:lvl4pPr>
              <a:defRPr sz="825"/>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1885950" y="1124712"/>
            <a:ext cx="1371600" cy="3456432"/>
          </a:xfrm>
        </p:spPr>
        <p:txBody>
          <a:bodyPr/>
          <a:lstStyle>
            <a:lvl1pPr>
              <a:defRPr sz="1049"/>
            </a:lvl1pPr>
            <a:lvl2pPr marL="0" indent="0">
              <a:buNone/>
              <a:defRPr sz="749"/>
            </a:lvl2pPr>
            <a:lvl3pPr>
              <a:defRPr sz="749"/>
            </a:lvl3pPr>
            <a:lvl4pPr>
              <a:defRPr sz="749"/>
            </a:lvl4pPr>
            <a:lvl5pPr>
              <a:defRPr sz="7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4"/>
          </p:nvPr>
        </p:nvSpPr>
        <p:spPr>
          <a:xfrm>
            <a:off x="3525294" y="1090961"/>
            <a:ext cx="3161256" cy="3456432"/>
          </a:xfrm>
        </p:spPr>
        <p:txBody>
          <a:bodyPr/>
          <a:lstStyle>
            <a:lvl1pPr marL="88023" indent="-88023">
              <a:tabLst/>
              <a:defRPr sz="1799"/>
            </a:lvl1pPr>
            <a:lvl2pPr marL="0" indent="0">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439623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dirty="0"/>
              <a:t>Think Milano / DOC ID / June 5th-12th, 2018 / © 2018 IBM Corporation</a:t>
            </a:r>
            <a:endParaRPr lang="en-US" dirty="0"/>
          </a:p>
        </p:txBody>
      </p:sp>
      <p:sp>
        <p:nvSpPr>
          <p:cNvPr id="6" name="Text Placeholder 5"/>
          <p:cNvSpPr>
            <a:spLocks noGrp="1"/>
          </p:cNvSpPr>
          <p:nvPr>
            <p:ph type="body" sz="quarter" idx="12"/>
          </p:nvPr>
        </p:nvSpPr>
        <p:spPr>
          <a:xfrm>
            <a:off x="171450" y="192024"/>
            <a:ext cx="1371600" cy="4408996"/>
          </a:xfrm>
        </p:spPr>
        <p:txBody>
          <a:bodyPr/>
          <a:lstStyle>
            <a:lvl1pPr>
              <a:defRPr sz="1199"/>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1885950" y="225426"/>
            <a:ext cx="4800600" cy="4597400"/>
          </a:xfrm>
        </p:spPr>
        <p:txBody>
          <a:bodyPr/>
          <a:lstStyle/>
          <a:p>
            <a:r>
              <a:rPr lang="en-US"/>
              <a:t>Click icon to add table</a:t>
            </a:r>
          </a:p>
        </p:txBody>
      </p:sp>
    </p:spTree>
    <p:extLst>
      <p:ext uri="{BB962C8B-B14F-4D97-AF65-F5344CB8AC3E}">
        <p14:creationId xmlns:p14="http://schemas.microsoft.com/office/powerpoint/2010/main" val="316143020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dirty="0"/>
              <a:t>Think Milano / DOC ID / June 5th-12th, 2018 / © 2018 IBM Corporation</a:t>
            </a:r>
            <a:endParaRPr lang="en-US" dirty="0"/>
          </a:p>
        </p:txBody>
      </p:sp>
    </p:spTree>
    <p:extLst>
      <p:ext uri="{BB962C8B-B14F-4D97-AF65-F5344CB8AC3E}">
        <p14:creationId xmlns:p14="http://schemas.microsoft.com/office/powerpoint/2010/main" val="3776854441"/>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868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171450" y="5268628"/>
            <a:ext cx="4800600" cy="137160"/>
          </a:xfrm>
          <a:prstGeom prst="rect">
            <a:avLst/>
          </a:prstGeom>
        </p:spPr>
        <p:txBody>
          <a:bodyPr/>
          <a:lstStyle>
            <a:lvl1pPr>
              <a:defRPr>
                <a:latin typeface="IBM Plex Sans"/>
              </a:defRPr>
            </a:lvl1pPr>
          </a:lstStyle>
          <a:p>
            <a:r>
              <a:rPr lang="en-US" dirty="0"/>
              <a:t>IBM Confidential</a:t>
            </a:r>
          </a:p>
        </p:txBody>
      </p:sp>
    </p:spTree>
    <p:extLst>
      <p:ext uri="{BB962C8B-B14F-4D97-AF65-F5344CB8AC3E}">
        <p14:creationId xmlns:p14="http://schemas.microsoft.com/office/powerpoint/2010/main" val="215203281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7"/>
            <a:ext cx="3086100" cy="855726"/>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dirty="0"/>
              <a:t>Think Milano / DOC ID / June 5th-12th, 2018 / © 2018 IBM Corporation</a:t>
            </a:r>
            <a:endParaRPr lang="en-US" dirty="0"/>
          </a:p>
        </p:txBody>
      </p:sp>
      <p:sp>
        <p:nvSpPr>
          <p:cNvPr id="6" name="Text Placeholder 5"/>
          <p:cNvSpPr>
            <a:spLocks noGrp="1"/>
          </p:cNvSpPr>
          <p:nvPr>
            <p:ph type="body" sz="quarter" idx="12"/>
          </p:nvPr>
        </p:nvSpPr>
        <p:spPr>
          <a:xfrm>
            <a:off x="171450" y="1143003"/>
            <a:ext cx="3086100" cy="3584447"/>
          </a:xfrm>
        </p:spPr>
        <p:txBody>
          <a:bodyPr/>
          <a:lstStyle>
            <a:lvl1pPr marL="0" indent="0">
              <a:spcBef>
                <a:spcPts val="0"/>
              </a:spcBef>
              <a:tabLst>
                <a:tab pos="2952343" algn="dec"/>
              </a:tabLst>
              <a:defRPr sz="825"/>
            </a:lvl1pPr>
            <a:lvl2pPr marL="129656" indent="-129656">
              <a:spcBef>
                <a:spcPts val="0"/>
              </a:spcBef>
              <a:tabLst/>
              <a:defRPr/>
            </a:lvl2pPr>
            <a:lvl3pPr>
              <a:spcBef>
                <a:spcPts val="0"/>
              </a:spcBef>
              <a:defRPr/>
            </a:lvl3pPr>
            <a:lvl4pPr>
              <a:spcBef>
                <a:spcPts val="0"/>
              </a:spcBef>
              <a:defRPr/>
            </a:lvl4pPr>
            <a:lvl5pPr>
              <a:spcBef>
                <a:spcPts val="0"/>
              </a:spcBef>
              <a:defRPr/>
            </a:lvl5pPr>
          </a:lstStyle>
          <a:p>
            <a:pPr marL="0" marR="0" lvl="0" indent="0" algn="l" defTabSz="342577" rtl="0" eaLnBrk="1" fontAlgn="auto" latinLnBrk="0" hangingPunct="1">
              <a:lnSpc>
                <a:spcPct val="100000"/>
              </a:lnSpc>
              <a:spcBef>
                <a:spcPts val="0"/>
              </a:spcBef>
              <a:spcAft>
                <a:spcPts val="0"/>
              </a:spcAft>
              <a:buClrTx/>
              <a:buSzTx/>
              <a:buFont typeface="Arial"/>
              <a:buNone/>
              <a:tabLst>
                <a:tab pos="3014673" algn="r"/>
              </a:tabLst>
              <a:defRPr/>
            </a:pPr>
            <a:r>
              <a:rPr lang="en-US" dirty="0"/>
              <a:t>Click to edit Master text styles</a:t>
            </a:r>
          </a:p>
        </p:txBody>
      </p:sp>
    </p:spTree>
    <p:extLst>
      <p:ext uri="{BB962C8B-B14F-4D97-AF65-F5344CB8AC3E}">
        <p14:creationId xmlns:p14="http://schemas.microsoft.com/office/powerpoint/2010/main" val="99047631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dirty="0"/>
              <a:t>Think Milano / DOC ID / June 5th-12th, 2018 / © 2018 IBM Corporation</a:t>
            </a:r>
            <a:endParaRPr lang="en-US" dirty="0"/>
          </a:p>
        </p:txBody>
      </p:sp>
      <p:pic>
        <p:nvPicPr>
          <p:cNvPr id="5" name="Picture 4" descr="ibm_gry.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44466" y="2186152"/>
            <a:ext cx="973206" cy="526097"/>
          </a:xfrm>
          <a:prstGeom prst="rect">
            <a:avLst/>
          </a:prstGeom>
        </p:spPr>
      </p:pic>
    </p:spTree>
    <p:extLst>
      <p:ext uri="{BB962C8B-B14F-4D97-AF65-F5344CB8AC3E}">
        <p14:creationId xmlns:p14="http://schemas.microsoft.com/office/powerpoint/2010/main" val="3971824738"/>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Rectangle 3"/>
          <p:cNvSpPr/>
          <p:nvPr userDrawn="1"/>
        </p:nvSpPr>
        <p:spPr>
          <a:xfrm>
            <a:off x="3429000" y="0"/>
            <a:ext cx="3429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2863" tIns="21431" rIns="42863" bIns="21431" numCol="1" spcCol="0" rtlCol="0" fromWordArt="0" anchor="ctr" anchorCtr="0" forceAA="0" compatLnSpc="1">
            <a:prstTxWarp prst="textNoShape">
              <a:avLst/>
            </a:prstTxWarp>
            <a:noAutofit/>
          </a:bodyPr>
          <a:lstStyle/>
          <a:p>
            <a:pPr algn="ctr"/>
            <a:endParaRPr lang="en-US" sz="938" b="0" i="0" dirty="0">
              <a:latin typeface="Arial Regular" charset="0"/>
            </a:endParaRPr>
          </a:p>
        </p:txBody>
      </p:sp>
      <p:sp>
        <p:nvSpPr>
          <p:cNvPr id="2" name="Title 1"/>
          <p:cNvSpPr>
            <a:spLocks noGrp="1"/>
          </p:cNvSpPr>
          <p:nvPr>
            <p:ph type="title"/>
          </p:nvPr>
        </p:nvSpPr>
        <p:spPr/>
        <p:txBody>
          <a:bodyPr>
            <a:noAutofit/>
          </a:bodyPr>
          <a:lstStyle/>
          <a:p>
            <a:r>
              <a:rPr lang="en-US"/>
              <a:t>Click to edit Master title style</a:t>
            </a:r>
            <a:endParaRPr lang="en-US" dirty="0"/>
          </a:p>
        </p:txBody>
      </p:sp>
      <p:sp>
        <p:nvSpPr>
          <p:cNvPr id="3" name="Content Placeholder 2"/>
          <p:cNvSpPr>
            <a:spLocks noGrp="1"/>
          </p:cNvSpPr>
          <p:nvPr>
            <p:ph idx="1"/>
          </p:nvPr>
        </p:nvSpPr>
        <p:spPr>
          <a:xfrm>
            <a:off x="214312" y="1285876"/>
            <a:ext cx="3086100" cy="3286125"/>
          </a:xfrm>
          <a:prstGeom prst="rect">
            <a:avLst/>
          </a:prstGeom>
        </p:spPr>
        <p:txBody>
          <a:bodyPr tIns="0">
            <a:noAutofit/>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0"/>
          </p:nvPr>
        </p:nvSpPr>
        <p:spPr>
          <a:xfrm>
            <a:off x="3536156" y="1285876"/>
            <a:ext cx="3086100" cy="3286125"/>
          </a:xfrm>
          <a:prstGeom prst="rect">
            <a:avLst/>
          </a:prstGeom>
        </p:spPr>
        <p:txBody>
          <a:bodyPr tIns="0">
            <a:no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78199" y="4886335"/>
            <a:ext cx="265368" cy="142876"/>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78199" y="4886336"/>
            <a:ext cx="265367" cy="142875"/>
          </a:xfrm>
          <a:prstGeom prst="rect">
            <a:avLst/>
          </a:prstGeom>
        </p:spPr>
      </p:pic>
      <p:sp>
        <p:nvSpPr>
          <p:cNvPr id="10" name="Text Placeholder 23"/>
          <p:cNvSpPr>
            <a:spLocks noGrp="1"/>
          </p:cNvSpPr>
          <p:nvPr>
            <p:ph type="body" sz="quarter" idx="14" hasCustomPrompt="1"/>
          </p:nvPr>
        </p:nvSpPr>
        <p:spPr>
          <a:xfrm>
            <a:off x="214312" y="4589145"/>
            <a:ext cx="3128963" cy="285750"/>
          </a:xfrm>
          <a:prstGeom prst="rect">
            <a:avLst/>
          </a:prstGeom>
        </p:spPr>
        <p:txBody>
          <a:bodyPr tIns="0" anchor="b"/>
          <a:lstStyle>
            <a:lvl1pPr>
              <a:defRPr sz="375" b="0">
                <a:solidFill>
                  <a:schemeClr val="tx1">
                    <a:alpha val="70000"/>
                  </a:schemeClr>
                </a:solidFill>
              </a:defRPr>
            </a:lvl1pPr>
            <a:lvl2pPr>
              <a:defRPr sz="422"/>
            </a:lvl2pPr>
            <a:lvl3pPr>
              <a:defRPr sz="422"/>
            </a:lvl3pPr>
            <a:lvl4pPr>
              <a:defRPr sz="422"/>
            </a:lvl4pPr>
            <a:lvl5pPr>
              <a:defRPr sz="422"/>
            </a:lvl5pPr>
          </a:lstStyle>
          <a:p>
            <a:pPr lvl="0"/>
            <a:r>
              <a:rPr lang="en-US" dirty="0"/>
              <a:t>Source: Edit source here</a:t>
            </a:r>
          </a:p>
        </p:txBody>
      </p:sp>
      <p:sp>
        <p:nvSpPr>
          <p:cNvPr id="11" name="Text Placeholder 4"/>
          <p:cNvSpPr>
            <a:spLocks noGrp="1"/>
          </p:cNvSpPr>
          <p:nvPr>
            <p:ph type="body" sz="quarter" idx="11"/>
          </p:nvPr>
        </p:nvSpPr>
        <p:spPr>
          <a:xfrm>
            <a:off x="214312" y="165735"/>
            <a:ext cx="3086100" cy="171450"/>
          </a:xfrm>
        </p:spPr>
        <p:txBody>
          <a:bodyPr tIns="0">
            <a:noAutofit/>
          </a:bodyPr>
          <a:lstStyle>
            <a:lvl1pPr>
              <a:defRPr sz="751">
                <a:solidFill>
                  <a:schemeClr val="accent1"/>
                </a:solidFill>
              </a:defRPr>
            </a:lvl1pPr>
            <a:lvl2pPr>
              <a:defRPr sz="751">
                <a:solidFill>
                  <a:schemeClr val="accent1"/>
                </a:solidFill>
              </a:defRPr>
            </a:lvl2pPr>
            <a:lvl3pPr>
              <a:defRPr sz="751">
                <a:solidFill>
                  <a:schemeClr val="accent1"/>
                </a:solidFill>
              </a:defRPr>
            </a:lvl3pPr>
            <a:lvl4pPr>
              <a:defRPr sz="751">
                <a:solidFill>
                  <a:schemeClr val="accent1"/>
                </a:solidFill>
              </a:defRPr>
            </a:lvl4pPr>
          </a:lstStyle>
          <a:p>
            <a:pPr lvl="0"/>
            <a:r>
              <a:rPr lang="en-US" dirty="0"/>
              <a:t>Click to edit Master text styles</a:t>
            </a:r>
          </a:p>
        </p:txBody>
      </p:sp>
    </p:spTree>
    <p:extLst>
      <p:ext uri="{BB962C8B-B14F-4D97-AF65-F5344CB8AC3E}">
        <p14:creationId xmlns:p14="http://schemas.microsoft.com/office/powerpoint/2010/main" val="267269264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matchingName="Title red" type="title">
  <p:cSld name="Title red">
    <p:bg>
      <p:bgPr>
        <a:blipFill>
          <a:blip r:embed="rId2">
            <a:alphaModFix/>
          </a:blip>
          <a:stretch>
            <a:fillRect/>
          </a:stretch>
        </a:blipFill>
        <a:effectLst/>
      </p:bgPr>
    </p:bg>
    <p:spTree>
      <p:nvGrpSpPr>
        <p:cNvPr id="1" name="Shape 295"/>
        <p:cNvGrpSpPr/>
        <p:nvPr/>
      </p:nvGrpSpPr>
      <p:grpSpPr>
        <a:xfrm>
          <a:off x="0" y="0"/>
          <a:ext cx="0" cy="0"/>
          <a:chOff x="0" y="0"/>
          <a:chExt cx="0" cy="0"/>
        </a:xfrm>
      </p:grpSpPr>
      <p:sp>
        <p:nvSpPr>
          <p:cNvPr id="296" name="Google Shape;296;p32"/>
          <p:cNvSpPr txBox="1">
            <a:spLocks noGrp="1"/>
          </p:cNvSpPr>
          <p:nvPr>
            <p:ph type="subTitle" idx="1"/>
          </p:nvPr>
        </p:nvSpPr>
        <p:spPr>
          <a:xfrm>
            <a:off x="1172098" y="2641369"/>
            <a:ext cx="4237481" cy="685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lt1"/>
              </a:buClr>
              <a:buSzPts val="2400"/>
              <a:buNone/>
              <a:defRPr sz="1350">
                <a:solidFill>
                  <a:schemeClr val="lt1"/>
                </a:solidFill>
              </a:defRPr>
            </a:lvl1pPr>
            <a:lvl2pPr lvl="1" rtl="0">
              <a:lnSpc>
                <a:spcPct val="100000"/>
              </a:lnSpc>
              <a:spcBef>
                <a:spcPts val="0"/>
              </a:spcBef>
              <a:spcAft>
                <a:spcPts val="0"/>
              </a:spcAft>
              <a:buClr>
                <a:schemeClr val="lt1"/>
              </a:buClr>
              <a:buSzPts val="2400"/>
              <a:buNone/>
              <a:defRPr sz="1350">
                <a:solidFill>
                  <a:schemeClr val="lt1"/>
                </a:solidFill>
              </a:defRPr>
            </a:lvl2pPr>
            <a:lvl3pPr lvl="2" rtl="0">
              <a:lnSpc>
                <a:spcPct val="100000"/>
              </a:lnSpc>
              <a:spcBef>
                <a:spcPts val="0"/>
              </a:spcBef>
              <a:spcAft>
                <a:spcPts val="0"/>
              </a:spcAft>
              <a:buClr>
                <a:schemeClr val="lt1"/>
              </a:buClr>
              <a:buSzPts val="2400"/>
              <a:buNone/>
              <a:defRPr sz="1350">
                <a:solidFill>
                  <a:schemeClr val="lt1"/>
                </a:solidFill>
              </a:defRPr>
            </a:lvl3pPr>
            <a:lvl4pPr lvl="3" rtl="0">
              <a:lnSpc>
                <a:spcPct val="100000"/>
              </a:lnSpc>
              <a:spcBef>
                <a:spcPts val="0"/>
              </a:spcBef>
              <a:spcAft>
                <a:spcPts val="0"/>
              </a:spcAft>
              <a:buClr>
                <a:schemeClr val="lt1"/>
              </a:buClr>
              <a:buSzPts val="2400"/>
              <a:buNone/>
              <a:defRPr sz="1350">
                <a:solidFill>
                  <a:schemeClr val="lt1"/>
                </a:solidFill>
              </a:defRPr>
            </a:lvl4pPr>
            <a:lvl5pPr lvl="4" rtl="0">
              <a:lnSpc>
                <a:spcPct val="100000"/>
              </a:lnSpc>
              <a:spcBef>
                <a:spcPts val="0"/>
              </a:spcBef>
              <a:spcAft>
                <a:spcPts val="0"/>
              </a:spcAft>
              <a:buClr>
                <a:schemeClr val="lt1"/>
              </a:buClr>
              <a:buSzPts val="2400"/>
              <a:buNone/>
              <a:defRPr sz="1350">
                <a:solidFill>
                  <a:schemeClr val="lt1"/>
                </a:solidFill>
              </a:defRPr>
            </a:lvl5pPr>
            <a:lvl6pPr lvl="5" rtl="0">
              <a:lnSpc>
                <a:spcPct val="100000"/>
              </a:lnSpc>
              <a:spcBef>
                <a:spcPts val="0"/>
              </a:spcBef>
              <a:spcAft>
                <a:spcPts val="0"/>
              </a:spcAft>
              <a:buClr>
                <a:schemeClr val="lt1"/>
              </a:buClr>
              <a:buSzPts val="2400"/>
              <a:buNone/>
              <a:defRPr sz="1350">
                <a:solidFill>
                  <a:schemeClr val="lt1"/>
                </a:solidFill>
              </a:defRPr>
            </a:lvl6pPr>
            <a:lvl7pPr lvl="6" rtl="0">
              <a:lnSpc>
                <a:spcPct val="100000"/>
              </a:lnSpc>
              <a:spcBef>
                <a:spcPts val="0"/>
              </a:spcBef>
              <a:spcAft>
                <a:spcPts val="0"/>
              </a:spcAft>
              <a:buClr>
                <a:schemeClr val="lt1"/>
              </a:buClr>
              <a:buSzPts val="2400"/>
              <a:buNone/>
              <a:defRPr sz="1350">
                <a:solidFill>
                  <a:schemeClr val="lt1"/>
                </a:solidFill>
              </a:defRPr>
            </a:lvl7pPr>
            <a:lvl8pPr lvl="7" rtl="0">
              <a:lnSpc>
                <a:spcPct val="100000"/>
              </a:lnSpc>
              <a:spcBef>
                <a:spcPts val="0"/>
              </a:spcBef>
              <a:spcAft>
                <a:spcPts val="0"/>
              </a:spcAft>
              <a:buClr>
                <a:schemeClr val="lt1"/>
              </a:buClr>
              <a:buSzPts val="2400"/>
              <a:buNone/>
              <a:defRPr sz="1350">
                <a:solidFill>
                  <a:schemeClr val="lt1"/>
                </a:solidFill>
              </a:defRPr>
            </a:lvl8pPr>
            <a:lvl9pPr lvl="8" rtl="0">
              <a:lnSpc>
                <a:spcPct val="100000"/>
              </a:lnSpc>
              <a:spcBef>
                <a:spcPts val="0"/>
              </a:spcBef>
              <a:spcAft>
                <a:spcPts val="0"/>
              </a:spcAft>
              <a:buClr>
                <a:schemeClr val="lt1"/>
              </a:buClr>
              <a:buSzPts val="2400"/>
              <a:buNone/>
              <a:defRPr sz="1350">
                <a:solidFill>
                  <a:schemeClr val="lt1"/>
                </a:solidFill>
              </a:defRPr>
            </a:lvl9pPr>
          </a:lstStyle>
          <a:p>
            <a:endParaRPr/>
          </a:p>
        </p:txBody>
      </p:sp>
      <p:sp>
        <p:nvSpPr>
          <p:cNvPr id="297" name="Google Shape;297;p32"/>
          <p:cNvSpPr txBox="1"/>
          <p:nvPr/>
        </p:nvSpPr>
        <p:spPr>
          <a:xfrm>
            <a:off x="5663268" y="202377"/>
            <a:ext cx="910744" cy="224100"/>
          </a:xfrm>
          <a:prstGeom prst="rect">
            <a:avLst/>
          </a:prstGeom>
          <a:noFill/>
          <a:ln>
            <a:noFill/>
          </a:ln>
        </p:spPr>
        <p:txBody>
          <a:bodyPr spcFirstLastPara="1" wrap="square" lIns="0" tIns="0" rIns="0" bIns="0" anchor="b" anchorCtr="0">
            <a:noAutofit/>
          </a:bodyPr>
          <a:lstStyle/>
          <a:p>
            <a:pPr algn="r" fontAlgn="base">
              <a:lnSpc>
                <a:spcPct val="150000"/>
              </a:lnSpc>
            </a:pPr>
            <a:r>
              <a:rPr lang="en" sz="338" b="1">
                <a:solidFill>
                  <a:srgbClr val="FFFFFF"/>
                </a:solidFill>
                <a:latin typeface="Overpass"/>
                <a:ea typeface="Overpass"/>
                <a:cs typeface="Overpass"/>
                <a:sym typeface="Overpass"/>
              </a:rPr>
              <a:t>CONFIDENTIAL </a:t>
            </a:r>
            <a:r>
              <a:rPr lang="en" sz="338">
                <a:solidFill>
                  <a:srgbClr val="FFFFFF"/>
                </a:solidFill>
                <a:latin typeface="Overpass Light"/>
                <a:ea typeface="Overpass Light"/>
                <a:cs typeface="Overpass Light"/>
                <a:sym typeface="Overpass Light"/>
              </a:rPr>
              <a:t>Designator</a:t>
            </a:r>
            <a:endParaRPr sz="338">
              <a:solidFill>
                <a:srgbClr val="FFFFFF"/>
              </a:solidFill>
              <a:latin typeface="Overpass Light"/>
              <a:ea typeface="Overpass Light"/>
              <a:cs typeface="Overpass Light"/>
              <a:sym typeface="Overpass Light"/>
            </a:endParaRPr>
          </a:p>
        </p:txBody>
      </p:sp>
      <p:sp>
        <p:nvSpPr>
          <p:cNvPr id="298" name="Google Shape;298;p32"/>
          <p:cNvSpPr txBox="1">
            <a:spLocks noGrp="1"/>
          </p:cNvSpPr>
          <p:nvPr>
            <p:ph type="title"/>
          </p:nvPr>
        </p:nvSpPr>
        <p:spPr>
          <a:xfrm>
            <a:off x="1172180" y="1307719"/>
            <a:ext cx="4237481" cy="1200150"/>
          </a:xfrm>
          <a:prstGeom prst="rect">
            <a:avLst/>
          </a:prstGeom>
        </p:spPr>
        <p:txBody>
          <a:bodyPr spcFirstLastPara="1" wrap="square" lIns="0" tIns="0" rIns="0" bIns="0" anchor="b" anchorCtr="0">
            <a:noAutofit/>
          </a:bodyPr>
          <a:lstStyle>
            <a:lvl1pPr lvl="0" rtl="0">
              <a:lnSpc>
                <a:spcPct val="105000"/>
              </a:lnSpc>
              <a:spcBef>
                <a:spcPts val="0"/>
              </a:spcBef>
              <a:spcAft>
                <a:spcPts val="0"/>
              </a:spcAft>
              <a:buNone/>
              <a:defRPr sz="2588">
                <a:solidFill>
                  <a:schemeClr val="lt1"/>
                </a:solidFill>
              </a:defRPr>
            </a:lvl1pPr>
            <a:lvl2pPr lvl="1" rtl="0">
              <a:lnSpc>
                <a:spcPct val="105000"/>
              </a:lnSpc>
              <a:spcBef>
                <a:spcPts val="0"/>
              </a:spcBef>
              <a:spcAft>
                <a:spcPts val="0"/>
              </a:spcAft>
              <a:buNone/>
              <a:defRPr sz="2588">
                <a:solidFill>
                  <a:schemeClr val="lt1"/>
                </a:solidFill>
              </a:defRPr>
            </a:lvl2pPr>
            <a:lvl3pPr lvl="2" rtl="0">
              <a:lnSpc>
                <a:spcPct val="105000"/>
              </a:lnSpc>
              <a:spcBef>
                <a:spcPts val="0"/>
              </a:spcBef>
              <a:spcAft>
                <a:spcPts val="0"/>
              </a:spcAft>
              <a:buNone/>
              <a:defRPr sz="2588">
                <a:solidFill>
                  <a:schemeClr val="lt1"/>
                </a:solidFill>
              </a:defRPr>
            </a:lvl3pPr>
            <a:lvl4pPr lvl="3" rtl="0">
              <a:lnSpc>
                <a:spcPct val="105000"/>
              </a:lnSpc>
              <a:spcBef>
                <a:spcPts val="0"/>
              </a:spcBef>
              <a:spcAft>
                <a:spcPts val="0"/>
              </a:spcAft>
              <a:buNone/>
              <a:defRPr sz="2588">
                <a:solidFill>
                  <a:schemeClr val="lt1"/>
                </a:solidFill>
              </a:defRPr>
            </a:lvl4pPr>
            <a:lvl5pPr lvl="4" rtl="0">
              <a:lnSpc>
                <a:spcPct val="105000"/>
              </a:lnSpc>
              <a:spcBef>
                <a:spcPts val="0"/>
              </a:spcBef>
              <a:spcAft>
                <a:spcPts val="0"/>
              </a:spcAft>
              <a:buNone/>
              <a:defRPr sz="2588">
                <a:solidFill>
                  <a:schemeClr val="lt1"/>
                </a:solidFill>
              </a:defRPr>
            </a:lvl5pPr>
            <a:lvl6pPr lvl="5" rtl="0">
              <a:lnSpc>
                <a:spcPct val="105000"/>
              </a:lnSpc>
              <a:spcBef>
                <a:spcPts val="0"/>
              </a:spcBef>
              <a:spcAft>
                <a:spcPts val="0"/>
              </a:spcAft>
              <a:buNone/>
              <a:defRPr sz="2588">
                <a:solidFill>
                  <a:schemeClr val="lt1"/>
                </a:solidFill>
              </a:defRPr>
            </a:lvl6pPr>
            <a:lvl7pPr lvl="6" rtl="0">
              <a:lnSpc>
                <a:spcPct val="105000"/>
              </a:lnSpc>
              <a:spcBef>
                <a:spcPts val="0"/>
              </a:spcBef>
              <a:spcAft>
                <a:spcPts val="0"/>
              </a:spcAft>
              <a:buNone/>
              <a:defRPr sz="2588">
                <a:solidFill>
                  <a:schemeClr val="lt1"/>
                </a:solidFill>
              </a:defRPr>
            </a:lvl7pPr>
            <a:lvl8pPr lvl="7" rtl="0">
              <a:lnSpc>
                <a:spcPct val="105000"/>
              </a:lnSpc>
              <a:spcBef>
                <a:spcPts val="0"/>
              </a:spcBef>
              <a:spcAft>
                <a:spcPts val="0"/>
              </a:spcAft>
              <a:buNone/>
              <a:defRPr sz="2588">
                <a:solidFill>
                  <a:schemeClr val="lt1"/>
                </a:solidFill>
              </a:defRPr>
            </a:lvl8pPr>
            <a:lvl9pPr lvl="8" rtl="0">
              <a:lnSpc>
                <a:spcPct val="105000"/>
              </a:lnSpc>
              <a:spcBef>
                <a:spcPts val="0"/>
              </a:spcBef>
              <a:spcAft>
                <a:spcPts val="0"/>
              </a:spcAft>
              <a:buNone/>
              <a:defRPr sz="2588">
                <a:solidFill>
                  <a:schemeClr val="lt1"/>
                </a:solidFill>
              </a:defRPr>
            </a:lvl9pPr>
          </a:lstStyle>
          <a:p>
            <a:endParaRPr/>
          </a:p>
        </p:txBody>
      </p:sp>
      <p:sp>
        <p:nvSpPr>
          <p:cNvPr id="299" name="Google Shape;299;p32"/>
          <p:cNvSpPr txBox="1">
            <a:spLocks noGrp="1"/>
          </p:cNvSpPr>
          <p:nvPr>
            <p:ph type="subTitle" idx="2"/>
          </p:nvPr>
        </p:nvSpPr>
        <p:spPr>
          <a:xfrm>
            <a:off x="1172097" y="3511277"/>
            <a:ext cx="1147669" cy="454275"/>
          </a:xfrm>
          <a:prstGeom prst="rect">
            <a:avLst/>
          </a:prstGeom>
        </p:spPr>
        <p:txBody>
          <a:bodyPr spcFirstLastPara="1" wrap="square" lIns="0" tIns="0" rIns="0" bIns="0" anchor="t" anchorCtr="0">
            <a:noAutofit/>
          </a:bodyPr>
          <a:lstStyle>
            <a:lvl1pPr lvl="0" rtl="0">
              <a:lnSpc>
                <a:spcPct val="135000"/>
              </a:lnSpc>
              <a:spcBef>
                <a:spcPts val="0"/>
              </a:spcBef>
              <a:spcAft>
                <a:spcPts val="0"/>
              </a:spcAft>
              <a:buClr>
                <a:schemeClr val="lt1"/>
              </a:buClr>
              <a:buSzPts val="1200"/>
              <a:buNone/>
              <a:defRPr sz="675">
                <a:solidFill>
                  <a:schemeClr val="lt1"/>
                </a:solidFill>
              </a:defRPr>
            </a:lvl1pPr>
            <a:lvl2pPr lvl="1" rtl="0">
              <a:lnSpc>
                <a:spcPct val="135000"/>
              </a:lnSpc>
              <a:spcBef>
                <a:spcPts val="0"/>
              </a:spcBef>
              <a:spcAft>
                <a:spcPts val="0"/>
              </a:spcAft>
              <a:buClr>
                <a:schemeClr val="lt1"/>
              </a:buClr>
              <a:buSzPts val="1200"/>
              <a:buNone/>
              <a:defRPr sz="675">
                <a:solidFill>
                  <a:schemeClr val="lt1"/>
                </a:solidFill>
              </a:defRPr>
            </a:lvl2pPr>
            <a:lvl3pPr lvl="2" rtl="0">
              <a:lnSpc>
                <a:spcPct val="135000"/>
              </a:lnSpc>
              <a:spcBef>
                <a:spcPts val="0"/>
              </a:spcBef>
              <a:spcAft>
                <a:spcPts val="0"/>
              </a:spcAft>
              <a:buClr>
                <a:schemeClr val="lt1"/>
              </a:buClr>
              <a:buSzPts val="1200"/>
              <a:buNone/>
              <a:defRPr sz="675">
                <a:solidFill>
                  <a:schemeClr val="lt1"/>
                </a:solidFill>
              </a:defRPr>
            </a:lvl3pPr>
            <a:lvl4pPr lvl="3" rtl="0">
              <a:lnSpc>
                <a:spcPct val="135000"/>
              </a:lnSpc>
              <a:spcBef>
                <a:spcPts val="0"/>
              </a:spcBef>
              <a:spcAft>
                <a:spcPts val="0"/>
              </a:spcAft>
              <a:buClr>
                <a:schemeClr val="lt1"/>
              </a:buClr>
              <a:buSzPts val="1200"/>
              <a:buNone/>
              <a:defRPr sz="675">
                <a:solidFill>
                  <a:schemeClr val="lt1"/>
                </a:solidFill>
              </a:defRPr>
            </a:lvl4pPr>
            <a:lvl5pPr lvl="4" rtl="0">
              <a:lnSpc>
                <a:spcPct val="135000"/>
              </a:lnSpc>
              <a:spcBef>
                <a:spcPts val="0"/>
              </a:spcBef>
              <a:spcAft>
                <a:spcPts val="0"/>
              </a:spcAft>
              <a:buClr>
                <a:schemeClr val="lt1"/>
              </a:buClr>
              <a:buSzPts val="1200"/>
              <a:buNone/>
              <a:defRPr sz="675">
                <a:solidFill>
                  <a:schemeClr val="lt1"/>
                </a:solidFill>
              </a:defRPr>
            </a:lvl5pPr>
            <a:lvl6pPr lvl="5" rtl="0">
              <a:lnSpc>
                <a:spcPct val="135000"/>
              </a:lnSpc>
              <a:spcBef>
                <a:spcPts val="0"/>
              </a:spcBef>
              <a:spcAft>
                <a:spcPts val="0"/>
              </a:spcAft>
              <a:buClr>
                <a:schemeClr val="lt1"/>
              </a:buClr>
              <a:buSzPts val="1200"/>
              <a:buNone/>
              <a:defRPr sz="675">
                <a:solidFill>
                  <a:schemeClr val="lt1"/>
                </a:solidFill>
              </a:defRPr>
            </a:lvl6pPr>
            <a:lvl7pPr lvl="6" rtl="0">
              <a:lnSpc>
                <a:spcPct val="135000"/>
              </a:lnSpc>
              <a:spcBef>
                <a:spcPts val="0"/>
              </a:spcBef>
              <a:spcAft>
                <a:spcPts val="0"/>
              </a:spcAft>
              <a:buClr>
                <a:schemeClr val="lt1"/>
              </a:buClr>
              <a:buSzPts val="1200"/>
              <a:buNone/>
              <a:defRPr sz="675">
                <a:solidFill>
                  <a:schemeClr val="lt1"/>
                </a:solidFill>
              </a:defRPr>
            </a:lvl7pPr>
            <a:lvl8pPr lvl="7" rtl="0">
              <a:lnSpc>
                <a:spcPct val="135000"/>
              </a:lnSpc>
              <a:spcBef>
                <a:spcPts val="0"/>
              </a:spcBef>
              <a:spcAft>
                <a:spcPts val="0"/>
              </a:spcAft>
              <a:buClr>
                <a:schemeClr val="lt1"/>
              </a:buClr>
              <a:buSzPts val="1200"/>
              <a:buNone/>
              <a:defRPr sz="675">
                <a:solidFill>
                  <a:schemeClr val="lt1"/>
                </a:solidFill>
              </a:defRPr>
            </a:lvl8pPr>
            <a:lvl9pPr lvl="8" rtl="0">
              <a:lnSpc>
                <a:spcPct val="135000"/>
              </a:lnSpc>
              <a:spcBef>
                <a:spcPts val="0"/>
              </a:spcBef>
              <a:spcAft>
                <a:spcPts val="0"/>
              </a:spcAft>
              <a:buClr>
                <a:schemeClr val="lt1"/>
              </a:buClr>
              <a:buSzPts val="1200"/>
              <a:buNone/>
              <a:defRPr sz="675">
                <a:solidFill>
                  <a:schemeClr val="lt1"/>
                </a:solidFill>
              </a:defRPr>
            </a:lvl9pPr>
          </a:lstStyle>
          <a:p>
            <a:endParaRPr/>
          </a:p>
        </p:txBody>
      </p:sp>
      <p:sp>
        <p:nvSpPr>
          <p:cNvPr id="300" name="Google Shape;300;p32"/>
          <p:cNvSpPr txBox="1">
            <a:spLocks noGrp="1"/>
          </p:cNvSpPr>
          <p:nvPr>
            <p:ph type="subTitle" idx="3"/>
          </p:nvPr>
        </p:nvSpPr>
        <p:spPr>
          <a:xfrm>
            <a:off x="2515417" y="3511277"/>
            <a:ext cx="1147669" cy="454275"/>
          </a:xfrm>
          <a:prstGeom prst="rect">
            <a:avLst/>
          </a:prstGeom>
        </p:spPr>
        <p:txBody>
          <a:bodyPr spcFirstLastPara="1" wrap="square" lIns="0" tIns="0" rIns="0" bIns="0" anchor="t" anchorCtr="0">
            <a:noAutofit/>
          </a:bodyPr>
          <a:lstStyle>
            <a:lvl1pPr lvl="0" rtl="0">
              <a:lnSpc>
                <a:spcPct val="135000"/>
              </a:lnSpc>
              <a:spcBef>
                <a:spcPts val="0"/>
              </a:spcBef>
              <a:spcAft>
                <a:spcPts val="0"/>
              </a:spcAft>
              <a:buClr>
                <a:schemeClr val="lt1"/>
              </a:buClr>
              <a:buSzPts val="1200"/>
              <a:buNone/>
              <a:defRPr sz="675">
                <a:solidFill>
                  <a:schemeClr val="lt1"/>
                </a:solidFill>
              </a:defRPr>
            </a:lvl1pPr>
            <a:lvl2pPr lvl="1" rtl="0">
              <a:lnSpc>
                <a:spcPct val="135000"/>
              </a:lnSpc>
              <a:spcBef>
                <a:spcPts val="0"/>
              </a:spcBef>
              <a:spcAft>
                <a:spcPts val="0"/>
              </a:spcAft>
              <a:buClr>
                <a:schemeClr val="lt1"/>
              </a:buClr>
              <a:buSzPts val="1200"/>
              <a:buNone/>
              <a:defRPr sz="675">
                <a:solidFill>
                  <a:schemeClr val="lt1"/>
                </a:solidFill>
              </a:defRPr>
            </a:lvl2pPr>
            <a:lvl3pPr lvl="2" rtl="0">
              <a:lnSpc>
                <a:spcPct val="135000"/>
              </a:lnSpc>
              <a:spcBef>
                <a:spcPts val="0"/>
              </a:spcBef>
              <a:spcAft>
                <a:spcPts val="0"/>
              </a:spcAft>
              <a:buClr>
                <a:schemeClr val="lt1"/>
              </a:buClr>
              <a:buSzPts val="1200"/>
              <a:buNone/>
              <a:defRPr sz="675">
                <a:solidFill>
                  <a:schemeClr val="lt1"/>
                </a:solidFill>
              </a:defRPr>
            </a:lvl3pPr>
            <a:lvl4pPr lvl="3" rtl="0">
              <a:lnSpc>
                <a:spcPct val="135000"/>
              </a:lnSpc>
              <a:spcBef>
                <a:spcPts val="0"/>
              </a:spcBef>
              <a:spcAft>
                <a:spcPts val="0"/>
              </a:spcAft>
              <a:buClr>
                <a:schemeClr val="lt1"/>
              </a:buClr>
              <a:buSzPts val="1200"/>
              <a:buNone/>
              <a:defRPr sz="675">
                <a:solidFill>
                  <a:schemeClr val="lt1"/>
                </a:solidFill>
              </a:defRPr>
            </a:lvl4pPr>
            <a:lvl5pPr lvl="4" rtl="0">
              <a:lnSpc>
                <a:spcPct val="135000"/>
              </a:lnSpc>
              <a:spcBef>
                <a:spcPts val="0"/>
              </a:spcBef>
              <a:spcAft>
                <a:spcPts val="0"/>
              </a:spcAft>
              <a:buClr>
                <a:schemeClr val="lt1"/>
              </a:buClr>
              <a:buSzPts val="1200"/>
              <a:buNone/>
              <a:defRPr sz="675">
                <a:solidFill>
                  <a:schemeClr val="lt1"/>
                </a:solidFill>
              </a:defRPr>
            </a:lvl5pPr>
            <a:lvl6pPr lvl="5" rtl="0">
              <a:lnSpc>
                <a:spcPct val="135000"/>
              </a:lnSpc>
              <a:spcBef>
                <a:spcPts val="0"/>
              </a:spcBef>
              <a:spcAft>
                <a:spcPts val="0"/>
              </a:spcAft>
              <a:buClr>
                <a:schemeClr val="lt1"/>
              </a:buClr>
              <a:buSzPts val="1200"/>
              <a:buNone/>
              <a:defRPr sz="675">
                <a:solidFill>
                  <a:schemeClr val="lt1"/>
                </a:solidFill>
              </a:defRPr>
            </a:lvl6pPr>
            <a:lvl7pPr lvl="6" rtl="0">
              <a:lnSpc>
                <a:spcPct val="135000"/>
              </a:lnSpc>
              <a:spcBef>
                <a:spcPts val="0"/>
              </a:spcBef>
              <a:spcAft>
                <a:spcPts val="0"/>
              </a:spcAft>
              <a:buClr>
                <a:schemeClr val="lt1"/>
              </a:buClr>
              <a:buSzPts val="1200"/>
              <a:buNone/>
              <a:defRPr sz="675">
                <a:solidFill>
                  <a:schemeClr val="lt1"/>
                </a:solidFill>
              </a:defRPr>
            </a:lvl7pPr>
            <a:lvl8pPr lvl="7" rtl="0">
              <a:lnSpc>
                <a:spcPct val="135000"/>
              </a:lnSpc>
              <a:spcBef>
                <a:spcPts val="0"/>
              </a:spcBef>
              <a:spcAft>
                <a:spcPts val="0"/>
              </a:spcAft>
              <a:buClr>
                <a:schemeClr val="lt1"/>
              </a:buClr>
              <a:buSzPts val="1200"/>
              <a:buNone/>
              <a:defRPr sz="675">
                <a:solidFill>
                  <a:schemeClr val="lt1"/>
                </a:solidFill>
              </a:defRPr>
            </a:lvl8pPr>
            <a:lvl9pPr lvl="8" rtl="0">
              <a:lnSpc>
                <a:spcPct val="135000"/>
              </a:lnSpc>
              <a:spcBef>
                <a:spcPts val="0"/>
              </a:spcBef>
              <a:spcAft>
                <a:spcPts val="0"/>
              </a:spcAft>
              <a:buClr>
                <a:schemeClr val="lt1"/>
              </a:buClr>
              <a:buSzPts val="1200"/>
              <a:buNone/>
              <a:defRPr sz="675">
                <a:solidFill>
                  <a:schemeClr val="lt1"/>
                </a:solidFill>
              </a:defRPr>
            </a:lvl9pPr>
          </a:lstStyle>
          <a:p>
            <a:endParaRPr/>
          </a:p>
        </p:txBody>
      </p:sp>
      <p:cxnSp>
        <p:nvCxnSpPr>
          <p:cNvPr id="301" name="Google Shape;301;p32"/>
          <p:cNvCxnSpPr/>
          <p:nvPr/>
        </p:nvCxnSpPr>
        <p:spPr>
          <a:xfrm rot="10800000">
            <a:off x="251869" y="4801050"/>
            <a:ext cx="0" cy="342450"/>
          </a:xfrm>
          <a:prstGeom prst="straightConnector1">
            <a:avLst/>
          </a:prstGeom>
          <a:noFill/>
          <a:ln w="9525" cap="flat" cmpd="sng">
            <a:solidFill>
              <a:srgbClr val="EE0000"/>
            </a:solidFill>
            <a:prstDash val="solid"/>
            <a:round/>
            <a:headEnd type="none" w="med" len="med"/>
            <a:tailEnd type="none" w="med" len="med"/>
          </a:ln>
        </p:spPr>
      </p:cxnSp>
      <p:sp>
        <p:nvSpPr>
          <p:cNvPr id="302" name="Google Shape;302;p32"/>
          <p:cNvSpPr txBox="1">
            <a:spLocks noGrp="1"/>
          </p:cNvSpPr>
          <p:nvPr>
            <p:ph type="sldNum" idx="12"/>
          </p:nvPr>
        </p:nvSpPr>
        <p:spPr>
          <a:xfrm>
            <a:off x="46111" y="4627170"/>
            <a:ext cx="411581" cy="107775"/>
          </a:xfrm>
          <a:prstGeom prst="rect">
            <a:avLst/>
          </a:prstGeom>
        </p:spPr>
        <p:txBody>
          <a:bodyPr spcFirstLastPara="1" wrap="square" lIns="0" tIns="0" rIns="0" bIns="0" anchor="b" anchorCtr="0">
            <a:noAutofit/>
          </a:bodyPr>
          <a:lstStyle>
            <a:lvl1pPr lvl="0" algn="ctr" rtl="0">
              <a:buNone/>
              <a:defRPr sz="450">
                <a:latin typeface="Overpass SemiBold"/>
                <a:ea typeface="Overpass SemiBold"/>
                <a:cs typeface="Overpass SemiBold"/>
                <a:sym typeface="Overpass SemiBold"/>
              </a:defRPr>
            </a:lvl1pPr>
            <a:lvl2pPr lvl="1" algn="ctr" rtl="0">
              <a:buNone/>
              <a:defRPr sz="450">
                <a:latin typeface="Overpass SemiBold"/>
                <a:ea typeface="Overpass SemiBold"/>
                <a:cs typeface="Overpass SemiBold"/>
                <a:sym typeface="Overpass SemiBold"/>
              </a:defRPr>
            </a:lvl2pPr>
            <a:lvl3pPr lvl="2" algn="ctr" rtl="0">
              <a:buNone/>
              <a:defRPr sz="450">
                <a:latin typeface="Overpass SemiBold"/>
                <a:ea typeface="Overpass SemiBold"/>
                <a:cs typeface="Overpass SemiBold"/>
                <a:sym typeface="Overpass SemiBold"/>
              </a:defRPr>
            </a:lvl3pPr>
            <a:lvl4pPr lvl="3" algn="ctr" rtl="0">
              <a:buNone/>
              <a:defRPr sz="450">
                <a:latin typeface="Overpass SemiBold"/>
                <a:ea typeface="Overpass SemiBold"/>
                <a:cs typeface="Overpass SemiBold"/>
                <a:sym typeface="Overpass SemiBold"/>
              </a:defRPr>
            </a:lvl4pPr>
            <a:lvl5pPr lvl="4" algn="ctr" rtl="0">
              <a:buNone/>
              <a:defRPr sz="450">
                <a:latin typeface="Overpass SemiBold"/>
                <a:ea typeface="Overpass SemiBold"/>
                <a:cs typeface="Overpass SemiBold"/>
                <a:sym typeface="Overpass SemiBold"/>
              </a:defRPr>
            </a:lvl5pPr>
            <a:lvl6pPr lvl="5" algn="ctr" rtl="0">
              <a:buNone/>
              <a:defRPr sz="450">
                <a:latin typeface="Overpass SemiBold"/>
                <a:ea typeface="Overpass SemiBold"/>
                <a:cs typeface="Overpass SemiBold"/>
                <a:sym typeface="Overpass SemiBold"/>
              </a:defRPr>
            </a:lvl6pPr>
            <a:lvl7pPr lvl="6" algn="ctr" rtl="0">
              <a:buNone/>
              <a:defRPr sz="450">
                <a:latin typeface="Overpass SemiBold"/>
                <a:ea typeface="Overpass SemiBold"/>
                <a:cs typeface="Overpass SemiBold"/>
                <a:sym typeface="Overpass SemiBold"/>
              </a:defRPr>
            </a:lvl7pPr>
            <a:lvl8pPr lvl="7" algn="ctr" rtl="0">
              <a:buNone/>
              <a:defRPr sz="450">
                <a:latin typeface="Overpass SemiBold"/>
                <a:ea typeface="Overpass SemiBold"/>
                <a:cs typeface="Overpass SemiBold"/>
                <a:sym typeface="Overpass SemiBold"/>
              </a:defRPr>
            </a:lvl8pPr>
            <a:lvl9pPr lvl="8" algn="ctr" rtl="0">
              <a:buNone/>
              <a:defRPr sz="450">
                <a:latin typeface="Overpass SemiBold"/>
                <a:ea typeface="Overpass SemiBold"/>
                <a:cs typeface="Overpass SemiBold"/>
                <a:sym typeface="Overpass SemiBold"/>
              </a:defRPr>
            </a:lvl9pPr>
          </a:lstStyle>
          <a:p>
            <a:fld id="{00000000-1234-1234-1234-123412341234}" type="slidenum">
              <a:rPr lang="en" smtClean="0">
                <a:solidFill>
                  <a:srgbClr val="000000"/>
                </a:solidFill>
              </a:rPr>
              <a:pPr/>
              <a:t>‹#›</a:t>
            </a:fld>
            <a:endParaRPr lang="en">
              <a:solidFill>
                <a:srgbClr val="000000"/>
              </a:solidFill>
            </a:endParaRPr>
          </a:p>
        </p:txBody>
      </p:sp>
      <p:pic>
        <p:nvPicPr>
          <p:cNvPr id="303" name="Google Shape;303;p32"/>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5358134" y="4525904"/>
            <a:ext cx="1337656" cy="533738"/>
          </a:xfrm>
          <a:prstGeom prst="rect">
            <a:avLst/>
          </a:prstGeom>
          <a:noFill/>
          <a:ln>
            <a:noFill/>
          </a:ln>
        </p:spPr>
      </p:pic>
    </p:spTree>
    <p:extLst>
      <p:ext uri="{BB962C8B-B14F-4D97-AF65-F5344CB8AC3E}">
        <p14:creationId xmlns:p14="http://schemas.microsoft.com/office/powerpoint/2010/main" val="1147708702"/>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matchingName="Closing red">
  <p:cSld name="Closing red">
    <p:bg>
      <p:bgPr>
        <a:blipFill>
          <a:blip r:embed="rId2">
            <a:alphaModFix/>
          </a:blip>
          <a:stretch>
            <a:fillRect/>
          </a:stretch>
        </a:blipFill>
        <a:effectLst/>
      </p:bgPr>
    </p:bg>
    <p:spTree>
      <p:nvGrpSpPr>
        <p:cNvPr id="1" name="Shape 304"/>
        <p:cNvGrpSpPr/>
        <p:nvPr/>
      </p:nvGrpSpPr>
      <p:grpSpPr>
        <a:xfrm>
          <a:off x="0" y="0"/>
          <a:ext cx="0" cy="0"/>
          <a:chOff x="0" y="0"/>
          <a:chExt cx="0" cy="0"/>
        </a:xfrm>
      </p:grpSpPr>
      <p:sp>
        <p:nvSpPr>
          <p:cNvPr id="305" name="Google Shape;305;p33"/>
          <p:cNvSpPr txBox="1">
            <a:spLocks noGrp="1"/>
          </p:cNvSpPr>
          <p:nvPr>
            <p:ph type="subTitle" idx="1"/>
          </p:nvPr>
        </p:nvSpPr>
        <p:spPr>
          <a:xfrm>
            <a:off x="1172097" y="2256321"/>
            <a:ext cx="2332294" cy="1143675"/>
          </a:xfrm>
          <a:prstGeom prst="rect">
            <a:avLst/>
          </a:prstGeom>
        </p:spPr>
        <p:txBody>
          <a:bodyPr spcFirstLastPara="1" wrap="square" lIns="0" tIns="0" rIns="0" bIns="0" anchor="t" anchorCtr="0">
            <a:noAutofit/>
          </a:bodyPr>
          <a:lstStyle>
            <a:lvl1pPr lvl="0" rtl="0">
              <a:lnSpc>
                <a:spcPct val="180000"/>
              </a:lnSpc>
              <a:spcBef>
                <a:spcPts val="0"/>
              </a:spcBef>
              <a:spcAft>
                <a:spcPts val="0"/>
              </a:spcAft>
              <a:buClr>
                <a:schemeClr val="lt1"/>
              </a:buClr>
              <a:buSzPts val="1400"/>
              <a:buNone/>
              <a:defRPr sz="788">
                <a:solidFill>
                  <a:schemeClr val="lt1"/>
                </a:solidFill>
              </a:defRPr>
            </a:lvl1pPr>
            <a:lvl2pPr lvl="1" rtl="0">
              <a:lnSpc>
                <a:spcPct val="180000"/>
              </a:lnSpc>
              <a:spcBef>
                <a:spcPts val="0"/>
              </a:spcBef>
              <a:spcAft>
                <a:spcPts val="0"/>
              </a:spcAft>
              <a:buClr>
                <a:schemeClr val="lt1"/>
              </a:buClr>
              <a:buSzPts val="1400"/>
              <a:buNone/>
              <a:defRPr sz="788">
                <a:solidFill>
                  <a:schemeClr val="lt1"/>
                </a:solidFill>
              </a:defRPr>
            </a:lvl2pPr>
            <a:lvl3pPr lvl="2" rtl="0">
              <a:lnSpc>
                <a:spcPct val="180000"/>
              </a:lnSpc>
              <a:spcBef>
                <a:spcPts val="0"/>
              </a:spcBef>
              <a:spcAft>
                <a:spcPts val="0"/>
              </a:spcAft>
              <a:buClr>
                <a:schemeClr val="lt1"/>
              </a:buClr>
              <a:buSzPts val="1400"/>
              <a:buNone/>
              <a:defRPr sz="788">
                <a:solidFill>
                  <a:schemeClr val="lt1"/>
                </a:solidFill>
              </a:defRPr>
            </a:lvl3pPr>
            <a:lvl4pPr lvl="3" rtl="0">
              <a:lnSpc>
                <a:spcPct val="180000"/>
              </a:lnSpc>
              <a:spcBef>
                <a:spcPts val="0"/>
              </a:spcBef>
              <a:spcAft>
                <a:spcPts val="0"/>
              </a:spcAft>
              <a:buClr>
                <a:schemeClr val="lt1"/>
              </a:buClr>
              <a:buSzPts val="1400"/>
              <a:buNone/>
              <a:defRPr sz="788">
                <a:solidFill>
                  <a:schemeClr val="lt1"/>
                </a:solidFill>
              </a:defRPr>
            </a:lvl4pPr>
            <a:lvl5pPr lvl="4" rtl="0">
              <a:lnSpc>
                <a:spcPct val="180000"/>
              </a:lnSpc>
              <a:spcBef>
                <a:spcPts val="0"/>
              </a:spcBef>
              <a:spcAft>
                <a:spcPts val="0"/>
              </a:spcAft>
              <a:buClr>
                <a:schemeClr val="lt1"/>
              </a:buClr>
              <a:buSzPts val="1400"/>
              <a:buNone/>
              <a:defRPr sz="788">
                <a:solidFill>
                  <a:schemeClr val="lt1"/>
                </a:solidFill>
              </a:defRPr>
            </a:lvl5pPr>
            <a:lvl6pPr lvl="5" rtl="0">
              <a:lnSpc>
                <a:spcPct val="180000"/>
              </a:lnSpc>
              <a:spcBef>
                <a:spcPts val="0"/>
              </a:spcBef>
              <a:spcAft>
                <a:spcPts val="0"/>
              </a:spcAft>
              <a:buClr>
                <a:schemeClr val="lt1"/>
              </a:buClr>
              <a:buSzPts val="1400"/>
              <a:buNone/>
              <a:defRPr sz="788">
                <a:solidFill>
                  <a:schemeClr val="lt1"/>
                </a:solidFill>
              </a:defRPr>
            </a:lvl6pPr>
            <a:lvl7pPr lvl="6" rtl="0">
              <a:lnSpc>
                <a:spcPct val="180000"/>
              </a:lnSpc>
              <a:spcBef>
                <a:spcPts val="0"/>
              </a:spcBef>
              <a:spcAft>
                <a:spcPts val="0"/>
              </a:spcAft>
              <a:buClr>
                <a:schemeClr val="lt1"/>
              </a:buClr>
              <a:buSzPts val="1400"/>
              <a:buNone/>
              <a:defRPr sz="788">
                <a:solidFill>
                  <a:schemeClr val="lt1"/>
                </a:solidFill>
              </a:defRPr>
            </a:lvl7pPr>
            <a:lvl8pPr lvl="7" rtl="0">
              <a:lnSpc>
                <a:spcPct val="180000"/>
              </a:lnSpc>
              <a:spcBef>
                <a:spcPts val="0"/>
              </a:spcBef>
              <a:spcAft>
                <a:spcPts val="0"/>
              </a:spcAft>
              <a:buClr>
                <a:schemeClr val="lt1"/>
              </a:buClr>
              <a:buSzPts val="1400"/>
              <a:buNone/>
              <a:defRPr sz="788">
                <a:solidFill>
                  <a:schemeClr val="lt1"/>
                </a:solidFill>
              </a:defRPr>
            </a:lvl8pPr>
            <a:lvl9pPr lvl="8" rtl="0">
              <a:lnSpc>
                <a:spcPct val="180000"/>
              </a:lnSpc>
              <a:spcBef>
                <a:spcPts val="0"/>
              </a:spcBef>
              <a:spcAft>
                <a:spcPts val="0"/>
              </a:spcAft>
              <a:buClr>
                <a:schemeClr val="lt1"/>
              </a:buClr>
              <a:buSzPts val="1400"/>
              <a:buNone/>
              <a:defRPr sz="788">
                <a:solidFill>
                  <a:schemeClr val="lt1"/>
                </a:solidFill>
              </a:defRPr>
            </a:lvl9pPr>
          </a:lstStyle>
          <a:p>
            <a:endParaRPr/>
          </a:p>
        </p:txBody>
      </p:sp>
      <p:sp>
        <p:nvSpPr>
          <p:cNvPr id="306" name="Google Shape;306;p33"/>
          <p:cNvSpPr txBox="1"/>
          <p:nvPr/>
        </p:nvSpPr>
        <p:spPr>
          <a:xfrm>
            <a:off x="5663268" y="202377"/>
            <a:ext cx="910744" cy="224100"/>
          </a:xfrm>
          <a:prstGeom prst="rect">
            <a:avLst/>
          </a:prstGeom>
          <a:noFill/>
          <a:ln>
            <a:noFill/>
          </a:ln>
        </p:spPr>
        <p:txBody>
          <a:bodyPr spcFirstLastPara="1" wrap="square" lIns="0" tIns="0" rIns="0" bIns="0" anchor="b" anchorCtr="0">
            <a:noAutofit/>
          </a:bodyPr>
          <a:lstStyle/>
          <a:p>
            <a:pPr algn="r" fontAlgn="base">
              <a:lnSpc>
                <a:spcPct val="150000"/>
              </a:lnSpc>
            </a:pPr>
            <a:r>
              <a:rPr lang="en" sz="338" b="1">
                <a:solidFill>
                  <a:srgbClr val="FFFFFF"/>
                </a:solidFill>
                <a:latin typeface="Overpass"/>
                <a:ea typeface="Overpass"/>
                <a:cs typeface="Overpass"/>
                <a:sym typeface="Overpass"/>
              </a:rPr>
              <a:t>CONFIDENTIAL </a:t>
            </a:r>
            <a:r>
              <a:rPr lang="en" sz="338">
                <a:solidFill>
                  <a:srgbClr val="FFFFFF"/>
                </a:solidFill>
                <a:latin typeface="Overpass Light"/>
                <a:ea typeface="Overpass Light"/>
                <a:cs typeface="Overpass Light"/>
                <a:sym typeface="Overpass Light"/>
              </a:rPr>
              <a:t>Designator</a:t>
            </a:r>
            <a:endParaRPr sz="338">
              <a:solidFill>
                <a:srgbClr val="FFFFFF"/>
              </a:solidFill>
              <a:latin typeface="Overpass Light"/>
              <a:ea typeface="Overpass Light"/>
              <a:cs typeface="Overpass Light"/>
              <a:sym typeface="Overpass Light"/>
            </a:endParaRPr>
          </a:p>
        </p:txBody>
      </p:sp>
      <p:sp>
        <p:nvSpPr>
          <p:cNvPr id="307" name="Google Shape;307;p33"/>
          <p:cNvSpPr txBox="1">
            <a:spLocks noGrp="1"/>
          </p:cNvSpPr>
          <p:nvPr>
            <p:ph type="title"/>
          </p:nvPr>
        </p:nvSpPr>
        <p:spPr>
          <a:xfrm>
            <a:off x="1172179" y="426469"/>
            <a:ext cx="2759063" cy="1489050"/>
          </a:xfrm>
          <a:prstGeom prst="rect">
            <a:avLst/>
          </a:prstGeom>
        </p:spPr>
        <p:txBody>
          <a:bodyPr spcFirstLastPara="1" wrap="square" lIns="0" tIns="0" rIns="0" bIns="0" anchor="b" anchorCtr="0">
            <a:noAutofit/>
          </a:bodyPr>
          <a:lstStyle>
            <a:lvl1pPr lvl="0" rtl="0">
              <a:lnSpc>
                <a:spcPct val="105000"/>
              </a:lnSpc>
              <a:spcBef>
                <a:spcPts val="0"/>
              </a:spcBef>
              <a:spcAft>
                <a:spcPts val="0"/>
              </a:spcAft>
              <a:buNone/>
              <a:defRPr sz="3938">
                <a:solidFill>
                  <a:schemeClr val="lt1"/>
                </a:solidFill>
              </a:defRPr>
            </a:lvl1pPr>
            <a:lvl2pPr lvl="1" rtl="0">
              <a:lnSpc>
                <a:spcPct val="105000"/>
              </a:lnSpc>
              <a:spcBef>
                <a:spcPts val="0"/>
              </a:spcBef>
              <a:spcAft>
                <a:spcPts val="0"/>
              </a:spcAft>
              <a:buNone/>
              <a:defRPr sz="3938">
                <a:solidFill>
                  <a:schemeClr val="lt1"/>
                </a:solidFill>
              </a:defRPr>
            </a:lvl2pPr>
            <a:lvl3pPr lvl="2" rtl="0">
              <a:lnSpc>
                <a:spcPct val="105000"/>
              </a:lnSpc>
              <a:spcBef>
                <a:spcPts val="0"/>
              </a:spcBef>
              <a:spcAft>
                <a:spcPts val="0"/>
              </a:spcAft>
              <a:buNone/>
              <a:defRPr sz="3938">
                <a:solidFill>
                  <a:schemeClr val="lt1"/>
                </a:solidFill>
              </a:defRPr>
            </a:lvl3pPr>
            <a:lvl4pPr lvl="3" rtl="0">
              <a:lnSpc>
                <a:spcPct val="105000"/>
              </a:lnSpc>
              <a:spcBef>
                <a:spcPts val="0"/>
              </a:spcBef>
              <a:spcAft>
                <a:spcPts val="0"/>
              </a:spcAft>
              <a:buNone/>
              <a:defRPr sz="3938">
                <a:solidFill>
                  <a:schemeClr val="lt1"/>
                </a:solidFill>
              </a:defRPr>
            </a:lvl4pPr>
            <a:lvl5pPr lvl="4" rtl="0">
              <a:lnSpc>
                <a:spcPct val="105000"/>
              </a:lnSpc>
              <a:spcBef>
                <a:spcPts val="0"/>
              </a:spcBef>
              <a:spcAft>
                <a:spcPts val="0"/>
              </a:spcAft>
              <a:buNone/>
              <a:defRPr sz="3938">
                <a:solidFill>
                  <a:schemeClr val="lt1"/>
                </a:solidFill>
              </a:defRPr>
            </a:lvl5pPr>
            <a:lvl6pPr lvl="5" rtl="0">
              <a:lnSpc>
                <a:spcPct val="105000"/>
              </a:lnSpc>
              <a:spcBef>
                <a:spcPts val="0"/>
              </a:spcBef>
              <a:spcAft>
                <a:spcPts val="0"/>
              </a:spcAft>
              <a:buNone/>
              <a:defRPr sz="3938">
                <a:solidFill>
                  <a:schemeClr val="lt1"/>
                </a:solidFill>
              </a:defRPr>
            </a:lvl6pPr>
            <a:lvl7pPr lvl="6" rtl="0">
              <a:lnSpc>
                <a:spcPct val="105000"/>
              </a:lnSpc>
              <a:spcBef>
                <a:spcPts val="0"/>
              </a:spcBef>
              <a:spcAft>
                <a:spcPts val="0"/>
              </a:spcAft>
              <a:buNone/>
              <a:defRPr sz="3938">
                <a:solidFill>
                  <a:schemeClr val="lt1"/>
                </a:solidFill>
              </a:defRPr>
            </a:lvl7pPr>
            <a:lvl8pPr lvl="7" rtl="0">
              <a:lnSpc>
                <a:spcPct val="105000"/>
              </a:lnSpc>
              <a:spcBef>
                <a:spcPts val="0"/>
              </a:spcBef>
              <a:spcAft>
                <a:spcPts val="0"/>
              </a:spcAft>
              <a:buNone/>
              <a:defRPr sz="3938">
                <a:solidFill>
                  <a:schemeClr val="lt1"/>
                </a:solidFill>
              </a:defRPr>
            </a:lvl8pPr>
            <a:lvl9pPr lvl="8" rtl="0">
              <a:lnSpc>
                <a:spcPct val="105000"/>
              </a:lnSpc>
              <a:spcBef>
                <a:spcPts val="0"/>
              </a:spcBef>
              <a:spcAft>
                <a:spcPts val="0"/>
              </a:spcAft>
              <a:buNone/>
              <a:defRPr sz="3938">
                <a:solidFill>
                  <a:schemeClr val="lt1"/>
                </a:solidFill>
              </a:defRPr>
            </a:lvl9pPr>
          </a:lstStyle>
          <a:p>
            <a:endParaRPr/>
          </a:p>
        </p:txBody>
      </p:sp>
      <p:pic>
        <p:nvPicPr>
          <p:cNvPr id="308" name="Google Shape;308;p33"/>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4151142" y="2651991"/>
            <a:ext cx="256472" cy="341963"/>
          </a:xfrm>
          <a:prstGeom prst="rect">
            <a:avLst/>
          </a:prstGeom>
          <a:noFill/>
          <a:ln>
            <a:noFill/>
          </a:ln>
        </p:spPr>
      </p:pic>
      <p:pic>
        <p:nvPicPr>
          <p:cNvPr id="309" name="Google Shape;309;p33"/>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4151142" y="2075935"/>
            <a:ext cx="256472" cy="341963"/>
          </a:xfrm>
          <a:prstGeom prst="rect">
            <a:avLst/>
          </a:prstGeom>
          <a:noFill/>
          <a:ln>
            <a:noFill/>
          </a:ln>
        </p:spPr>
      </p:pic>
      <p:pic>
        <p:nvPicPr>
          <p:cNvPr id="310" name="Google Shape;310;p33"/>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4151142" y="1499878"/>
            <a:ext cx="256472" cy="341963"/>
          </a:xfrm>
          <a:prstGeom prst="rect">
            <a:avLst/>
          </a:prstGeom>
          <a:noFill/>
          <a:ln>
            <a:noFill/>
          </a:ln>
        </p:spPr>
      </p:pic>
      <p:pic>
        <p:nvPicPr>
          <p:cNvPr id="311" name="Google Shape;311;p33"/>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4151142" y="3228047"/>
            <a:ext cx="256472" cy="341963"/>
          </a:xfrm>
          <a:prstGeom prst="rect">
            <a:avLst/>
          </a:prstGeom>
          <a:noFill/>
          <a:ln>
            <a:noFill/>
          </a:ln>
        </p:spPr>
      </p:pic>
      <p:sp>
        <p:nvSpPr>
          <p:cNvPr id="312" name="Google Shape;312;p33"/>
          <p:cNvSpPr txBox="1"/>
          <p:nvPr/>
        </p:nvSpPr>
        <p:spPr>
          <a:xfrm>
            <a:off x="4477765" y="1499869"/>
            <a:ext cx="1683788" cy="342000"/>
          </a:xfrm>
          <a:prstGeom prst="rect">
            <a:avLst/>
          </a:prstGeom>
          <a:noFill/>
          <a:ln>
            <a:noFill/>
          </a:ln>
        </p:spPr>
        <p:txBody>
          <a:bodyPr spcFirstLastPara="1" wrap="square" lIns="51427" tIns="51427" rIns="51427" bIns="51427" anchor="ctr" anchorCtr="0">
            <a:noAutofit/>
          </a:bodyPr>
          <a:lstStyle/>
          <a:p>
            <a:pPr fontAlgn="base"/>
            <a:r>
              <a:rPr lang="en" sz="1350">
                <a:solidFill>
                  <a:srgbClr val="FFFFFF"/>
                </a:solidFill>
                <a:latin typeface="Overpass Light"/>
                <a:ea typeface="Overpass Light"/>
                <a:cs typeface="Overpass Light"/>
                <a:sym typeface="Overpass Light"/>
              </a:rPr>
              <a:t>linkedin.com/company/red-hat</a:t>
            </a:r>
            <a:endParaRPr sz="1350">
              <a:solidFill>
                <a:srgbClr val="FFFFFF"/>
              </a:solidFill>
              <a:latin typeface="Overpass Light"/>
              <a:ea typeface="Overpass Light"/>
              <a:cs typeface="Overpass Light"/>
              <a:sym typeface="Overpass Light"/>
            </a:endParaRPr>
          </a:p>
        </p:txBody>
      </p:sp>
      <p:sp>
        <p:nvSpPr>
          <p:cNvPr id="313" name="Google Shape;313;p33"/>
          <p:cNvSpPr txBox="1"/>
          <p:nvPr/>
        </p:nvSpPr>
        <p:spPr>
          <a:xfrm>
            <a:off x="4477765" y="2075906"/>
            <a:ext cx="1683788" cy="342000"/>
          </a:xfrm>
          <a:prstGeom prst="rect">
            <a:avLst/>
          </a:prstGeom>
          <a:noFill/>
          <a:ln>
            <a:noFill/>
          </a:ln>
        </p:spPr>
        <p:txBody>
          <a:bodyPr spcFirstLastPara="1" wrap="square" lIns="51427" tIns="51427" rIns="51427" bIns="51427" anchor="ctr" anchorCtr="0">
            <a:noAutofit/>
          </a:bodyPr>
          <a:lstStyle/>
          <a:p>
            <a:pPr fontAlgn="base"/>
            <a:r>
              <a:rPr lang="en" sz="1350">
                <a:solidFill>
                  <a:srgbClr val="FFFFFF"/>
                </a:solidFill>
                <a:latin typeface="Overpass Light"/>
                <a:ea typeface="Overpass Light"/>
                <a:cs typeface="Overpass Light"/>
                <a:sym typeface="Overpass Light"/>
              </a:rPr>
              <a:t>youtube.com/user/RedHatVideos</a:t>
            </a:r>
            <a:endParaRPr sz="1350">
              <a:solidFill>
                <a:srgbClr val="FFFFFF"/>
              </a:solidFill>
              <a:latin typeface="Overpass Light"/>
              <a:ea typeface="Overpass Light"/>
              <a:cs typeface="Overpass Light"/>
              <a:sym typeface="Overpass Light"/>
            </a:endParaRPr>
          </a:p>
        </p:txBody>
      </p:sp>
      <p:sp>
        <p:nvSpPr>
          <p:cNvPr id="314" name="Google Shape;314;p33"/>
          <p:cNvSpPr txBox="1"/>
          <p:nvPr/>
        </p:nvSpPr>
        <p:spPr>
          <a:xfrm>
            <a:off x="4477765" y="2651944"/>
            <a:ext cx="1683788" cy="342000"/>
          </a:xfrm>
          <a:prstGeom prst="rect">
            <a:avLst/>
          </a:prstGeom>
          <a:noFill/>
          <a:ln>
            <a:noFill/>
          </a:ln>
        </p:spPr>
        <p:txBody>
          <a:bodyPr spcFirstLastPara="1" wrap="square" lIns="51427" tIns="51427" rIns="51427" bIns="51427" anchor="ctr" anchorCtr="0">
            <a:noAutofit/>
          </a:bodyPr>
          <a:lstStyle/>
          <a:p>
            <a:pPr fontAlgn="base"/>
            <a:r>
              <a:rPr lang="en" sz="1350">
                <a:solidFill>
                  <a:srgbClr val="FFFFFF"/>
                </a:solidFill>
                <a:latin typeface="Overpass Light"/>
                <a:ea typeface="Overpass Light"/>
                <a:cs typeface="Overpass Light"/>
                <a:sym typeface="Overpass Light"/>
              </a:rPr>
              <a:t>facebook.com/redhatinc</a:t>
            </a:r>
            <a:endParaRPr sz="1350">
              <a:solidFill>
                <a:srgbClr val="FFFFFF"/>
              </a:solidFill>
              <a:latin typeface="Overpass Light"/>
              <a:ea typeface="Overpass Light"/>
              <a:cs typeface="Overpass Light"/>
              <a:sym typeface="Overpass Light"/>
            </a:endParaRPr>
          </a:p>
        </p:txBody>
      </p:sp>
      <p:sp>
        <p:nvSpPr>
          <p:cNvPr id="315" name="Google Shape;315;p33"/>
          <p:cNvSpPr txBox="1"/>
          <p:nvPr/>
        </p:nvSpPr>
        <p:spPr>
          <a:xfrm>
            <a:off x="4477765" y="3227981"/>
            <a:ext cx="1683788" cy="342000"/>
          </a:xfrm>
          <a:prstGeom prst="rect">
            <a:avLst/>
          </a:prstGeom>
          <a:noFill/>
          <a:ln>
            <a:noFill/>
          </a:ln>
        </p:spPr>
        <p:txBody>
          <a:bodyPr spcFirstLastPara="1" wrap="square" lIns="51427" tIns="51427" rIns="51427" bIns="51427" anchor="ctr" anchorCtr="0">
            <a:noAutofit/>
          </a:bodyPr>
          <a:lstStyle/>
          <a:p>
            <a:pPr fontAlgn="base"/>
            <a:r>
              <a:rPr lang="en" sz="1350">
                <a:solidFill>
                  <a:srgbClr val="FFFFFF"/>
                </a:solidFill>
                <a:latin typeface="Overpass Light"/>
                <a:ea typeface="Overpass Light"/>
                <a:cs typeface="Overpass Light"/>
                <a:sym typeface="Overpass Light"/>
              </a:rPr>
              <a:t>twitter.com/RedHat</a:t>
            </a:r>
            <a:endParaRPr sz="1350">
              <a:solidFill>
                <a:srgbClr val="FFFFFF"/>
              </a:solidFill>
              <a:latin typeface="Overpass Light"/>
              <a:ea typeface="Overpass Light"/>
              <a:cs typeface="Overpass Light"/>
              <a:sym typeface="Overpass Light"/>
            </a:endParaRPr>
          </a:p>
        </p:txBody>
      </p:sp>
      <p:cxnSp>
        <p:nvCxnSpPr>
          <p:cNvPr id="316" name="Google Shape;316;p33"/>
          <p:cNvCxnSpPr/>
          <p:nvPr/>
        </p:nvCxnSpPr>
        <p:spPr>
          <a:xfrm rot="10800000">
            <a:off x="251873" y="40"/>
            <a:ext cx="0" cy="1712025"/>
          </a:xfrm>
          <a:prstGeom prst="straightConnector1">
            <a:avLst/>
          </a:prstGeom>
          <a:noFill/>
          <a:ln w="9525" cap="flat" cmpd="sng">
            <a:solidFill>
              <a:srgbClr val="EE0000"/>
            </a:solidFill>
            <a:prstDash val="solid"/>
            <a:round/>
            <a:headEnd type="none" w="med" len="med"/>
            <a:tailEnd type="none" w="med" len="med"/>
          </a:ln>
        </p:spPr>
      </p:cxnSp>
      <p:cxnSp>
        <p:nvCxnSpPr>
          <p:cNvPr id="317" name="Google Shape;317;p33"/>
          <p:cNvCxnSpPr/>
          <p:nvPr/>
        </p:nvCxnSpPr>
        <p:spPr>
          <a:xfrm rot="10800000">
            <a:off x="251869" y="4801050"/>
            <a:ext cx="0" cy="342450"/>
          </a:xfrm>
          <a:prstGeom prst="straightConnector1">
            <a:avLst/>
          </a:prstGeom>
          <a:noFill/>
          <a:ln w="9525" cap="flat" cmpd="sng">
            <a:solidFill>
              <a:srgbClr val="EE0000"/>
            </a:solidFill>
            <a:prstDash val="solid"/>
            <a:round/>
            <a:headEnd type="none" w="med" len="med"/>
            <a:tailEnd type="none" w="med" len="med"/>
          </a:ln>
        </p:spPr>
      </p:cxnSp>
      <p:sp>
        <p:nvSpPr>
          <p:cNvPr id="318" name="Google Shape;318;p33"/>
          <p:cNvSpPr txBox="1">
            <a:spLocks noGrp="1"/>
          </p:cNvSpPr>
          <p:nvPr>
            <p:ph type="sldNum" idx="12"/>
          </p:nvPr>
        </p:nvSpPr>
        <p:spPr>
          <a:xfrm>
            <a:off x="46111" y="4627170"/>
            <a:ext cx="411581" cy="107775"/>
          </a:xfrm>
          <a:prstGeom prst="rect">
            <a:avLst/>
          </a:prstGeom>
        </p:spPr>
        <p:txBody>
          <a:bodyPr spcFirstLastPara="1" wrap="square" lIns="0" tIns="0" rIns="0" bIns="0" anchor="b" anchorCtr="0">
            <a:noAutofit/>
          </a:bodyPr>
          <a:lstStyle>
            <a:lvl1pPr lvl="0" algn="ctr" rtl="0">
              <a:buNone/>
              <a:defRPr sz="450">
                <a:latin typeface="Overpass SemiBold"/>
                <a:ea typeface="Overpass SemiBold"/>
                <a:cs typeface="Overpass SemiBold"/>
                <a:sym typeface="Overpass SemiBold"/>
              </a:defRPr>
            </a:lvl1pPr>
            <a:lvl2pPr lvl="1" algn="ctr" rtl="0">
              <a:buNone/>
              <a:defRPr sz="450">
                <a:latin typeface="Overpass SemiBold"/>
                <a:ea typeface="Overpass SemiBold"/>
                <a:cs typeface="Overpass SemiBold"/>
                <a:sym typeface="Overpass SemiBold"/>
              </a:defRPr>
            </a:lvl2pPr>
            <a:lvl3pPr lvl="2" algn="ctr" rtl="0">
              <a:buNone/>
              <a:defRPr sz="450">
                <a:latin typeface="Overpass SemiBold"/>
                <a:ea typeface="Overpass SemiBold"/>
                <a:cs typeface="Overpass SemiBold"/>
                <a:sym typeface="Overpass SemiBold"/>
              </a:defRPr>
            </a:lvl3pPr>
            <a:lvl4pPr lvl="3" algn="ctr" rtl="0">
              <a:buNone/>
              <a:defRPr sz="450">
                <a:latin typeface="Overpass SemiBold"/>
                <a:ea typeface="Overpass SemiBold"/>
                <a:cs typeface="Overpass SemiBold"/>
                <a:sym typeface="Overpass SemiBold"/>
              </a:defRPr>
            </a:lvl4pPr>
            <a:lvl5pPr lvl="4" algn="ctr" rtl="0">
              <a:buNone/>
              <a:defRPr sz="450">
                <a:latin typeface="Overpass SemiBold"/>
                <a:ea typeface="Overpass SemiBold"/>
                <a:cs typeface="Overpass SemiBold"/>
                <a:sym typeface="Overpass SemiBold"/>
              </a:defRPr>
            </a:lvl5pPr>
            <a:lvl6pPr lvl="5" algn="ctr" rtl="0">
              <a:buNone/>
              <a:defRPr sz="450">
                <a:latin typeface="Overpass SemiBold"/>
                <a:ea typeface="Overpass SemiBold"/>
                <a:cs typeface="Overpass SemiBold"/>
                <a:sym typeface="Overpass SemiBold"/>
              </a:defRPr>
            </a:lvl6pPr>
            <a:lvl7pPr lvl="6" algn="ctr" rtl="0">
              <a:buNone/>
              <a:defRPr sz="450">
                <a:latin typeface="Overpass SemiBold"/>
                <a:ea typeface="Overpass SemiBold"/>
                <a:cs typeface="Overpass SemiBold"/>
                <a:sym typeface="Overpass SemiBold"/>
              </a:defRPr>
            </a:lvl7pPr>
            <a:lvl8pPr lvl="7" algn="ctr" rtl="0">
              <a:buNone/>
              <a:defRPr sz="450">
                <a:latin typeface="Overpass SemiBold"/>
                <a:ea typeface="Overpass SemiBold"/>
                <a:cs typeface="Overpass SemiBold"/>
                <a:sym typeface="Overpass SemiBold"/>
              </a:defRPr>
            </a:lvl8pPr>
            <a:lvl9pPr lvl="8" algn="ctr" rtl="0">
              <a:buNone/>
              <a:defRPr sz="450">
                <a:latin typeface="Overpass SemiBold"/>
                <a:ea typeface="Overpass SemiBold"/>
                <a:cs typeface="Overpass SemiBold"/>
                <a:sym typeface="Overpass SemiBold"/>
              </a:defRPr>
            </a:lvl9pPr>
          </a:lstStyle>
          <a:p>
            <a:fld id="{00000000-1234-1234-1234-123412341234}" type="slidenum">
              <a:rPr lang="en" smtClean="0">
                <a:solidFill>
                  <a:srgbClr val="000000"/>
                </a:solidFill>
              </a:rPr>
              <a:pPr/>
              <a:t>‹#›</a:t>
            </a:fld>
            <a:endParaRPr lang="en">
              <a:solidFill>
                <a:srgbClr val="000000"/>
              </a:solidFill>
            </a:endParaRPr>
          </a:p>
        </p:txBody>
      </p:sp>
      <p:pic>
        <p:nvPicPr>
          <p:cNvPr id="319" name="Google Shape;319;p33"/>
          <p:cNvPicPr preferRelativeResize="0"/>
          <p:nvPr/>
        </p:nvPicPr>
        <p:blipFill>
          <a:blip r:embed="rId7" cstate="hqprint">
            <a:alphaModFix/>
            <a:extLst>
              <a:ext uri="{28A0092B-C50C-407E-A947-70E740481C1C}">
                <a14:useLocalDpi xmlns:a14="http://schemas.microsoft.com/office/drawing/2010/main"/>
              </a:ext>
            </a:extLst>
          </a:blip>
          <a:stretch>
            <a:fillRect/>
          </a:stretch>
        </p:blipFill>
        <p:spPr>
          <a:xfrm>
            <a:off x="5358134" y="4525904"/>
            <a:ext cx="1337656" cy="533738"/>
          </a:xfrm>
          <a:prstGeom prst="rect">
            <a:avLst/>
          </a:prstGeom>
          <a:noFill/>
          <a:ln>
            <a:noFill/>
          </a:ln>
        </p:spPr>
      </p:pic>
    </p:spTree>
    <p:extLst>
      <p:ext uri="{BB962C8B-B14F-4D97-AF65-F5344CB8AC3E}">
        <p14:creationId xmlns:p14="http://schemas.microsoft.com/office/powerpoint/2010/main" val="427029279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matchingName="Title black">
  <p:cSld name="Title black">
    <p:bg>
      <p:bgPr>
        <a:blipFill>
          <a:blip r:embed="rId2">
            <a:alphaModFix/>
          </a:blip>
          <a:stretch>
            <a:fillRect/>
          </a:stretch>
        </a:blipFill>
        <a:effectLst/>
      </p:bgPr>
    </p:bg>
    <p:spTree>
      <p:nvGrpSpPr>
        <p:cNvPr id="1" name="Shape 320"/>
        <p:cNvGrpSpPr/>
        <p:nvPr/>
      </p:nvGrpSpPr>
      <p:grpSpPr>
        <a:xfrm>
          <a:off x="0" y="0"/>
          <a:ext cx="0" cy="0"/>
          <a:chOff x="0" y="0"/>
          <a:chExt cx="0" cy="0"/>
        </a:xfrm>
      </p:grpSpPr>
      <p:sp>
        <p:nvSpPr>
          <p:cNvPr id="321" name="Google Shape;321;p34"/>
          <p:cNvSpPr txBox="1">
            <a:spLocks noGrp="1"/>
          </p:cNvSpPr>
          <p:nvPr>
            <p:ph type="subTitle" idx="1"/>
          </p:nvPr>
        </p:nvSpPr>
        <p:spPr>
          <a:xfrm>
            <a:off x="1172098" y="2641369"/>
            <a:ext cx="4237481" cy="685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rgbClr val="EBEBEB"/>
              </a:buClr>
              <a:buSzPts val="2400"/>
              <a:buNone/>
              <a:defRPr sz="1350">
                <a:solidFill>
                  <a:srgbClr val="EBEBEB"/>
                </a:solidFill>
              </a:defRPr>
            </a:lvl1pPr>
            <a:lvl2pPr lvl="1" rtl="0">
              <a:lnSpc>
                <a:spcPct val="100000"/>
              </a:lnSpc>
              <a:spcBef>
                <a:spcPts val="0"/>
              </a:spcBef>
              <a:spcAft>
                <a:spcPts val="0"/>
              </a:spcAft>
              <a:buClr>
                <a:srgbClr val="EBEBEB"/>
              </a:buClr>
              <a:buSzPts val="2400"/>
              <a:buNone/>
              <a:defRPr sz="1350">
                <a:solidFill>
                  <a:srgbClr val="EBEBEB"/>
                </a:solidFill>
              </a:defRPr>
            </a:lvl2pPr>
            <a:lvl3pPr lvl="2" rtl="0">
              <a:lnSpc>
                <a:spcPct val="100000"/>
              </a:lnSpc>
              <a:spcBef>
                <a:spcPts val="0"/>
              </a:spcBef>
              <a:spcAft>
                <a:spcPts val="0"/>
              </a:spcAft>
              <a:buClr>
                <a:srgbClr val="EBEBEB"/>
              </a:buClr>
              <a:buSzPts val="2400"/>
              <a:buNone/>
              <a:defRPr sz="1350">
                <a:solidFill>
                  <a:srgbClr val="EBEBEB"/>
                </a:solidFill>
              </a:defRPr>
            </a:lvl3pPr>
            <a:lvl4pPr lvl="3" rtl="0">
              <a:lnSpc>
                <a:spcPct val="100000"/>
              </a:lnSpc>
              <a:spcBef>
                <a:spcPts val="0"/>
              </a:spcBef>
              <a:spcAft>
                <a:spcPts val="0"/>
              </a:spcAft>
              <a:buClr>
                <a:srgbClr val="EBEBEB"/>
              </a:buClr>
              <a:buSzPts val="2400"/>
              <a:buNone/>
              <a:defRPr sz="1350">
                <a:solidFill>
                  <a:srgbClr val="EBEBEB"/>
                </a:solidFill>
              </a:defRPr>
            </a:lvl4pPr>
            <a:lvl5pPr lvl="4" rtl="0">
              <a:lnSpc>
                <a:spcPct val="100000"/>
              </a:lnSpc>
              <a:spcBef>
                <a:spcPts val="0"/>
              </a:spcBef>
              <a:spcAft>
                <a:spcPts val="0"/>
              </a:spcAft>
              <a:buClr>
                <a:srgbClr val="EBEBEB"/>
              </a:buClr>
              <a:buSzPts val="2400"/>
              <a:buNone/>
              <a:defRPr sz="1350">
                <a:solidFill>
                  <a:srgbClr val="EBEBEB"/>
                </a:solidFill>
              </a:defRPr>
            </a:lvl5pPr>
            <a:lvl6pPr lvl="5" rtl="0">
              <a:lnSpc>
                <a:spcPct val="100000"/>
              </a:lnSpc>
              <a:spcBef>
                <a:spcPts val="0"/>
              </a:spcBef>
              <a:spcAft>
                <a:spcPts val="0"/>
              </a:spcAft>
              <a:buClr>
                <a:srgbClr val="EBEBEB"/>
              </a:buClr>
              <a:buSzPts val="2400"/>
              <a:buNone/>
              <a:defRPr sz="1350">
                <a:solidFill>
                  <a:srgbClr val="EBEBEB"/>
                </a:solidFill>
              </a:defRPr>
            </a:lvl6pPr>
            <a:lvl7pPr lvl="6" rtl="0">
              <a:lnSpc>
                <a:spcPct val="100000"/>
              </a:lnSpc>
              <a:spcBef>
                <a:spcPts val="0"/>
              </a:spcBef>
              <a:spcAft>
                <a:spcPts val="0"/>
              </a:spcAft>
              <a:buClr>
                <a:srgbClr val="EBEBEB"/>
              </a:buClr>
              <a:buSzPts val="2400"/>
              <a:buNone/>
              <a:defRPr sz="1350">
                <a:solidFill>
                  <a:srgbClr val="EBEBEB"/>
                </a:solidFill>
              </a:defRPr>
            </a:lvl7pPr>
            <a:lvl8pPr lvl="7" rtl="0">
              <a:lnSpc>
                <a:spcPct val="100000"/>
              </a:lnSpc>
              <a:spcBef>
                <a:spcPts val="0"/>
              </a:spcBef>
              <a:spcAft>
                <a:spcPts val="0"/>
              </a:spcAft>
              <a:buClr>
                <a:srgbClr val="EBEBEB"/>
              </a:buClr>
              <a:buSzPts val="2400"/>
              <a:buNone/>
              <a:defRPr sz="1350">
                <a:solidFill>
                  <a:srgbClr val="EBEBEB"/>
                </a:solidFill>
              </a:defRPr>
            </a:lvl8pPr>
            <a:lvl9pPr lvl="8" rtl="0">
              <a:lnSpc>
                <a:spcPct val="100000"/>
              </a:lnSpc>
              <a:spcBef>
                <a:spcPts val="0"/>
              </a:spcBef>
              <a:spcAft>
                <a:spcPts val="0"/>
              </a:spcAft>
              <a:buClr>
                <a:srgbClr val="EBEBEB"/>
              </a:buClr>
              <a:buSzPts val="2400"/>
              <a:buNone/>
              <a:defRPr sz="1350">
                <a:solidFill>
                  <a:srgbClr val="EBEBEB"/>
                </a:solidFill>
              </a:defRPr>
            </a:lvl9pPr>
          </a:lstStyle>
          <a:p>
            <a:endParaRPr/>
          </a:p>
        </p:txBody>
      </p:sp>
      <p:sp>
        <p:nvSpPr>
          <p:cNvPr id="322" name="Google Shape;322;p34"/>
          <p:cNvSpPr txBox="1">
            <a:spLocks noGrp="1"/>
          </p:cNvSpPr>
          <p:nvPr>
            <p:ph type="title"/>
          </p:nvPr>
        </p:nvSpPr>
        <p:spPr>
          <a:xfrm>
            <a:off x="1172180" y="1307719"/>
            <a:ext cx="4237481" cy="1200150"/>
          </a:xfrm>
          <a:prstGeom prst="rect">
            <a:avLst/>
          </a:prstGeom>
        </p:spPr>
        <p:txBody>
          <a:bodyPr spcFirstLastPara="1" wrap="square" lIns="0" tIns="0" rIns="0" bIns="0" anchor="b" anchorCtr="0">
            <a:noAutofit/>
          </a:bodyPr>
          <a:lstStyle>
            <a:lvl1pPr lvl="0" rtl="0">
              <a:lnSpc>
                <a:spcPct val="105000"/>
              </a:lnSpc>
              <a:spcBef>
                <a:spcPts val="0"/>
              </a:spcBef>
              <a:spcAft>
                <a:spcPts val="0"/>
              </a:spcAft>
              <a:buNone/>
              <a:defRPr sz="2588">
                <a:solidFill>
                  <a:srgbClr val="EBEBEB"/>
                </a:solidFill>
              </a:defRPr>
            </a:lvl1pPr>
            <a:lvl2pPr lvl="1" rtl="0">
              <a:lnSpc>
                <a:spcPct val="105000"/>
              </a:lnSpc>
              <a:spcBef>
                <a:spcPts val="0"/>
              </a:spcBef>
              <a:spcAft>
                <a:spcPts val="0"/>
              </a:spcAft>
              <a:buNone/>
              <a:defRPr sz="2588">
                <a:solidFill>
                  <a:srgbClr val="EBEBEB"/>
                </a:solidFill>
              </a:defRPr>
            </a:lvl2pPr>
            <a:lvl3pPr lvl="2" rtl="0">
              <a:lnSpc>
                <a:spcPct val="105000"/>
              </a:lnSpc>
              <a:spcBef>
                <a:spcPts val="0"/>
              </a:spcBef>
              <a:spcAft>
                <a:spcPts val="0"/>
              </a:spcAft>
              <a:buNone/>
              <a:defRPr sz="2588">
                <a:solidFill>
                  <a:srgbClr val="EBEBEB"/>
                </a:solidFill>
              </a:defRPr>
            </a:lvl3pPr>
            <a:lvl4pPr lvl="3" rtl="0">
              <a:lnSpc>
                <a:spcPct val="105000"/>
              </a:lnSpc>
              <a:spcBef>
                <a:spcPts val="0"/>
              </a:spcBef>
              <a:spcAft>
                <a:spcPts val="0"/>
              </a:spcAft>
              <a:buNone/>
              <a:defRPr sz="2588">
                <a:solidFill>
                  <a:srgbClr val="EBEBEB"/>
                </a:solidFill>
              </a:defRPr>
            </a:lvl4pPr>
            <a:lvl5pPr lvl="4" rtl="0">
              <a:lnSpc>
                <a:spcPct val="105000"/>
              </a:lnSpc>
              <a:spcBef>
                <a:spcPts val="0"/>
              </a:spcBef>
              <a:spcAft>
                <a:spcPts val="0"/>
              </a:spcAft>
              <a:buNone/>
              <a:defRPr sz="2588">
                <a:solidFill>
                  <a:srgbClr val="EBEBEB"/>
                </a:solidFill>
              </a:defRPr>
            </a:lvl5pPr>
            <a:lvl6pPr lvl="5" rtl="0">
              <a:lnSpc>
                <a:spcPct val="105000"/>
              </a:lnSpc>
              <a:spcBef>
                <a:spcPts val="0"/>
              </a:spcBef>
              <a:spcAft>
                <a:spcPts val="0"/>
              </a:spcAft>
              <a:buNone/>
              <a:defRPr sz="2588">
                <a:solidFill>
                  <a:srgbClr val="EBEBEB"/>
                </a:solidFill>
              </a:defRPr>
            </a:lvl6pPr>
            <a:lvl7pPr lvl="6" rtl="0">
              <a:lnSpc>
                <a:spcPct val="105000"/>
              </a:lnSpc>
              <a:spcBef>
                <a:spcPts val="0"/>
              </a:spcBef>
              <a:spcAft>
                <a:spcPts val="0"/>
              </a:spcAft>
              <a:buNone/>
              <a:defRPr sz="2588">
                <a:solidFill>
                  <a:srgbClr val="EBEBEB"/>
                </a:solidFill>
              </a:defRPr>
            </a:lvl7pPr>
            <a:lvl8pPr lvl="7" rtl="0">
              <a:lnSpc>
                <a:spcPct val="105000"/>
              </a:lnSpc>
              <a:spcBef>
                <a:spcPts val="0"/>
              </a:spcBef>
              <a:spcAft>
                <a:spcPts val="0"/>
              </a:spcAft>
              <a:buNone/>
              <a:defRPr sz="2588">
                <a:solidFill>
                  <a:srgbClr val="EBEBEB"/>
                </a:solidFill>
              </a:defRPr>
            </a:lvl8pPr>
            <a:lvl9pPr lvl="8" rtl="0">
              <a:lnSpc>
                <a:spcPct val="105000"/>
              </a:lnSpc>
              <a:spcBef>
                <a:spcPts val="0"/>
              </a:spcBef>
              <a:spcAft>
                <a:spcPts val="0"/>
              </a:spcAft>
              <a:buNone/>
              <a:defRPr sz="2588">
                <a:solidFill>
                  <a:srgbClr val="EBEBEB"/>
                </a:solidFill>
              </a:defRPr>
            </a:lvl9pPr>
          </a:lstStyle>
          <a:p>
            <a:endParaRPr/>
          </a:p>
        </p:txBody>
      </p:sp>
      <p:sp>
        <p:nvSpPr>
          <p:cNvPr id="323" name="Google Shape;323;p34"/>
          <p:cNvSpPr txBox="1">
            <a:spLocks noGrp="1"/>
          </p:cNvSpPr>
          <p:nvPr>
            <p:ph type="subTitle" idx="2"/>
          </p:nvPr>
        </p:nvSpPr>
        <p:spPr>
          <a:xfrm>
            <a:off x="1172097" y="3511277"/>
            <a:ext cx="1147669" cy="454275"/>
          </a:xfrm>
          <a:prstGeom prst="rect">
            <a:avLst/>
          </a:prstGeom>
        </p:spPr>
        <p:txBody>
          <a:bodyPr spcFirstLastPara="1" wrap="square" lIns="0" tIns="0" rIns="0" bIns="0" anchor="t" anchorCtr="0">
            <a:noAutofit/>
          </a:bodyPr>
          <a:lstStyle>
            <a:lvl1pPr lvl="0" rtl="0">
              <a:lnSpc>
                <a:spcPct val="135000"/>
              </a:lnSpc>
              <a:spcBef>
                <a:spcPts val="0"/>
              </a:spcBef>
              <a:spcAft>
                <a:spcPts val="0"/>
              </a:spcAft>
              <a:buClr>
                <a:srgbClr val="EBEBEB"/>
              </a:buClr>
              <a:buSzPts val="1200"/>
              <a:buNone/>
              <a:defRPr sz="675">
                <a:solidFill>
                  <a:srgbClr val="EBEBEB"/>
                </a:solidFill>
              </a:defRPr>
            </a:lvl1pPr>
            <a:lvl2pPr lvl="1" rtl="0">
              <a:lnSpc>
                <a:spcPct val="135000"/>
              </a:lnSpc>
              <a:spcBef>
                <a:spcPts val="0"/>
              </a:spcBef>
              <a:spcAft>
                <a:spcPts val="0"/>
              </a:spcAft>
              <a:buClr>
                <a:srgbClr val="EBEBEB"/>
              </a:buClr>
              <a:buSzPts val="1200"/>
              <a:buNone/>
              <a:defRPr sz="675">
                <a:solidFill>
                  <a:srgbClr val="EBEBEB"/>
                </a:solidFill>
              </a:defRPr>
            </a:lvl2pPr>
            <a:lvl3pPr lvl="2" rtl="0">
              <a:lnSpc>
                <a:spcPct val="135000"/>
              </a:lnSpc>
              <a:spcBef>
                <a:spcPts val="0"/>
              </a:spcBef>
              <a:spcAft>
                <a:spcPts val="0"/>
              </a:spcAft>
              <a:buClr>
                <a:srgbClr val="EBEBEB"/>
              </a:buClr>
              <a:buSzPts val="1200"/>
              <a:buNone/>
              <a:defRPr sz="675">
                <a:solidFill>
                  <a:srgbClr val="EBEBEB"/>
                </a:solidFill>
              </a:defRPr>
            </a:lvl3pPr>
            <a:lvl4pPr lvl="3" rtl="0">
              <a:lnSpc>
                <a:spcPct val="135000"/>
              </a:lnSpc>
              <a:spcBef>
                <a:spcPts val="0"/>
              </a:spcBef>
              <a:spcAft>
                <a:spcPts val="0"/>
              </a:spcAft>
              <a:buClr>
                <a:srgbClr val="EBEBEB"/>
              </a:buClr>
              <a:buSzPts val="1200"/>
              <a:buNone/>
              <a:defRPr sz="675">
                <a:solidFill>
                  <a:srgbClr val="EBEBEB"/>
                </a:solidFill>
              </a:defRPr>
            </a:lvl4pPr>
            <a:lvl5pPr lvl="4" rtl="0">
              <a:lnSpc>
                <a:spcPct val="135000"/>
              </a:lnSpc>
              <a:spcBef>
                <a:spcPts val="0"/>
              </a:spcBef>
              <a:spcAft>
                <a:spcPts val="0"/>
              </a:spcAft>
              <a:buClr>
                <a:srgbClr val="EBEBEB"/>
              </a:buClr>
              <a:buSzPts val="1200"/>
              <a:buNone/>
              <a:defRPr sz="675">
                <a:solidFill>
                  <a:srgbClr val="EBEBEB"/>
                </a:solidFill>
              </a:defRPr>
            </a:lvl5pPr>
            <a:lvl6pPr lvl="5" rtl="0">
              <a:lnSpc>
                <a:spcPct val="135000"/>
              </a:lnSpc>
              <a:spcBef>
                <a:spcPts val="0"/>
              </a:spcBef>
              <a:spcAft>
                <a:spcPts val="0"/>
              </a:spcAft>
              <a:buClr>
                <a:srgbClr val="EBEBEB"/>
              </a:buClr>
              <a:buSzPts val="1200"/>
              <a:buNone/>
              <a:defRPr sz="675">
                <a:solidFill>
                  <a:srgbClr val="EBEBEB"/>
                </a:solidFill>
              </a:defRPr>
            </a:lvl6pPr>
            <a:lvl7pPr lvl="6" rtl="0">
              <a:lnSpc>
                <a:spcPct val="135000"/>
              </a:lnSpc>
              <a:spcBef>
                <a:spcPts val="0"/>
              </a:spcBef>
              <a:spcAft>
                <a:spcPts val="0"/>
              </a:spcAft>
              <a:buClr>
                <a:srgbClr val="EBEBEB"/>
              </a:buClr>
              <a:buSzPts val="1200"/>
              <a:buNone/>
              <a:defRPr sz="675">
                <a:solidFill>
                  <a:srgbClr val="EBEBEB"/>
                </a:solidFill>
              </a:defRPr>
            </a:lvl7pPr>
            <a:lvl8pPr lvl="7" rtl="0">
              <a:lnSpc>
                <a:spcPct val="135000"/>
              </a:lnSpc>
              <a:spcBef>
                <a:spcPts val="0"/>
              </a:spcBef>
              <a:spcAft>
                <a:spcPts val="0"/>
              </a:spcAft>
              <a:buClr>
                <a:srgbClr val="EBEBEB"/>
              </a:buClr>
              <a:buSzPts val="1200"/>
              <a:buNone/>
              <a:defRPr sz="675">
                <a:solidFill>
                  <a:srgbClr val="EBEBEB"/>
                </a:solidFill>
              </a:defRPr>
            </a:lvl8pPr>
            <a:lvl9pPr lvl="8" rtl="0">
              <a:lnSpc>
                <a:spcPct val="135000"/>
              </a:lnSpc>
              <a:spcBef>
                <a:spcPts val="0"/>
              </a:spcBef>
              <a:spcAft>
                <a:spcPts val="0"/>
              </a:spcAft>
              <a:buClr>
                <a:srgbClr val="EBEBEB"/>
              </a:buClr>
              <a:buSzPts val="1200"/>
              <a:buNone/>
              <a:defRPr sz="675">
                <a:solidFill>
                  <a:srgbClr val="EBEBEB"/>
                </a:solidFill>
              </a:defRPr>
            </a:lvl9pPr>
          </a:lstStyle>
          <a:p>
            <a:endParaRPr/>
          </a:p>
        </p:txBody>
      </p:sp>
      <p:sp>
        <p:nvSpPr>
          <p:cNvPr id="324" name="Google Shape;324;p34"/>
          <p:cNvSpPr txBox="1">
            <a:spLocks noGrp="1"/>
          </p:cNvSpPr>
          <p:nvPr>
            <p:ph type="subTitle" idx="3"/>
          </p:nvPr>
        </p:nvSpPr>
        <p:spPr>
          <a:xfrm>
            <a:off x="2515417" y="3511277"/>
            <a:ext cx="1147669" cy="454275"/>
          </a:xfrm>
          <a:prstGeom prst="rect">
            <a:avLst/>
          </a:prstGeom>
        </p:spPr>
        <p:txBody>
          <a:bodyPr spcFirstLastPara="1" wrap="square" lIns="0" tIns="0" rIns="0" bIns="0" anchor="t" anchorCtr="0">
            <a:noAutofit/>
          </a:bodyPr>
          <a:lstStyle>
            <a:lvl1pPr lvl="0" rtl="0">
              <a:lnSpc>
                <a:spcPct val="135000"/>
              </a:lnSpc>
              <a:spcBef>
                <a:spcPts val="0"/>
              </a:spcBef>
              <a:spcAft>
                <a:spcPts val="0"/>
              </a:spcAft>
              <a:buClr>
                <a:srgbClr val="EBEBEB"/>
              </a:buClr>
              <a:buSzPts val="1200"/>
              <a:buNone/>
              <a:defRPr sz="675">
                <a:solidFill>
                  <a:srgbClr val="EBEBEB"/>
                </a:solidFill>
              </a:defRPr>
            </a:lvl1pPr>
            <a:lvl2pPr lvl="1" rtl="0">
              <a:lnSpc>
                <a:spcPct val="135000"/>
              </a:lnSpc>
              <a:spcBef>
                <a:spcPts val="0"/>
              </a:spcBef>
              <a:spcAft>
                <a:spcPts val="0"/>
              </a:spcAft>
              <a:buClr>
                <a:srgbClr val="EBEBEB"/>
              </a:buClr>
              <a:buSzPts val="1200"/>
              <a:buNone/>
              <a:defRPr sz="675">
                <a:solidFill>
                  <a:srgbClr val="EBEBEB"/>
                </a:solidFill>
              </a:defRPr>
            </a:lvl2pPr>
            <a:lvl3pPr lvl="2" rtl="0">
              <a:lnSpc>
                <a:spcPct val="135000"/>
              </a:lnSpc>
              <a:spcBef>
                <a:spcPts val="0"/>
              </a:spcBef>
              <a:spcAft>
                <a:spcPts val="0"/>
              </a:spcAft>
              <a:buClr>
                <a:srgbClr val="EBEBEB"/>
              </a:buClr>
              <a:buSzPts val="1200"/>
              <a:buNone/>
              <a:defRPr sz="675">
                <a:solidFill>
                  <a:srgbClr val="EBEBEB"/>
                </a:solidFill>
              </a:defRPr>
            </a:lvl3pPr>
            <a:lvl4pPr lvl="3" rtl="0">
              <a:lnSpc>
                <a:spcPct val="135000"/>
              </a:lnSpc>
              <a:spcBef>
                <a:spcPts val="0"/>
              </a:spcBef>
              <a:spcAft>
                <a:spcPts val="0"/>
              </a:spcAft>
              <a:buClr>
                <a:srgbClr val="EBEBEB"/>
              </a:buClr>
              <a:buSzPts val="1200"/>
              <a:buNone/>
              <a:defRPr sz="675">
                <a:solidFill>
                  <a:srgbClr val="EBEBEB"/>
                </a:solidFill>
              </a:defRPr>
            </a:lvl4pPr>
            <a:lvl5pPr lvl="4" rtl="0">
              <a:lnSpc>
                <a:spcPct val="135000"/>
              </a:lnSpc>
              <a:spcBef>
                <a:spcPts val="0"/>
              </a:spcBef>
              <a:spcAft>
                <a:spcPts val="0"/>
              </a:spcAft>
              <a:buClr>
                <a:srgbClr val="EBEBEB"/>
              </a:buClr>
              <a:buSzPts val="1200"/>
              <a:buNone/>
              <a:defRPr sz="675">
                <a:solidFill>
                  <a:srgbClr val="EBEBEB"/>
                </a:solidFill>
              </a:defRPr>
            </a:lvl5pPr>
            <a:lvl6pPr lvl="5" rtl="0">
              <a:lnSpc>
                <a:spcPct val="135000"/>
              </a:lnSpc>
              <a:spcBef>
                <a:spcPts val="0"/>
              </a:spcBef>
              <a:spcAft>
                <a:spcPts val="0"/>
              </a:spcAft>
              <a:buClr>
                <a:srgbClr val="EBEBEB"/>
              </a:buClr>
              <a:buSzPts val="1200"/>
              <a:buNone/>
              <a:defRPr sz="675">
                <a:solidFill>
                  <a:srgbClr val="EBEBEB"/>
                </a:solidFill>
              </a:defRPr>
            </a:lvl6pPr>
            <a:lvl7pPr lvl="6" rtl="0">
              <a:lnSpc>
                <a:spcPct val="135000"/>
              </a:lnSpc>
              <a:spcBef>
                <a:spcPts val="0"/>
              </a:spcBef>
              <a:spcAft>
                <a:spcPts val="0"/>
              </a:spcAft>
              <a:buClr>
                <a:srgbClr val="EBEBEB"/>
              </a:buClr>
              <a:buSzPts val="1200"/>
              <a:buNone/>
              <a:defRPr sz="675">
                <a:solidFill>
                  <a:srgbClr val="EBEBEB"/>
                </a:solidFill>
              </a:defRPr>
            </a:lvl7pPr>
            <a:lvl8pPr lvl="7" rtl="0">
              <a:lnSpc>
                <a:spcPct val="135000"/>
              </a:lnSpc>
              <a:spcBef>
                <a:spcPts val="0"/>
              </a:spcBef>
              <a:spcAft>
                <a:spcPts val="0"/>
              </a:spcAft>
              <a:buClr>
                <a:srgbClr val="EBEBEB"/>
              </a:buClr>
              <a:buSzPts val="1200"/>
              <a:buNone/>
              <a:defRPr sz="675">
                <a:solidFill>
                  <a:srgbClr val="EBEBEB"/>
                </a:solidFill>
              </a:defRPr>
            </a:lvl8pPr>
            <a:lvl9pPr lvl="8" rtl="0">
              <a:lnSpc>
                <a:spcPct val="135000"/>
              </a:lnSpc>
              <a:spcBef>
                <a:spcPts val="0"/>
              </a:spcBef>
              <a:spcAft>
                <a:spcPts val="0"/>
              </a:spcAft>
              <a:buClr>
                <a:srgbClr val="EBEBEB"/>
              </a:buClr>
              <a:buSzPts val="1200"/>
              <a:buNone/>
              <a:defRPr sz="675">
                <a:solidFill>
                  <a:srgbClr val="EBEBEB"/>
                </a:solidFill>
              </a:defRPr>
            </a:lvl9pPr>
          </a:lstStyle>
          <a:p>
            <a:endParaRPr/>
          </a:p>
        </p:txBody>
      </p:sp>
      <p:cxnSp>
        <p:nvCxnSpPr>
          <p:cNvPr id="325" name="Google Shape;325;p34"/>
          <p:cNvCxnSpPr/>
          <p:nvPr/>
        </p:nvCxnSpPr>
        <p:spPr>
          <a:xfrm rot="10800000">
            <a:off x="251869" y="4801050"/>
            <a:ext cx="0" cy="342450"/>
          </a:xfrm>
          <a:prstGeom prst="straightConnector1">
            <a:avLst/>
          </a:prstGeom>
          <a:noFill/>
          <a:ln w="9525" cap="flat" cmpd="sng">
            <a:solidFill>
              <a:srgbClr val="EE0000"/>
            </a:solidFill>
            <a:prstDash val="solid"/>
            <a:round/>
            <a:headEnd type="none" w="med" len="med"/>
            <a:tailEnd type="none" w="med" len="med"/>
          </a:ln>
        </p:spPr>
      </p:cxnSp>
      <p:sp>
        <p:nvSpPr>
          <p:cNvPr id="326" name="Google Shape;326;p34"/>
          <p:cNvSpPr txBox="1">
            <a:spLocks noGrp="1"/>
          </p:cNvSpPr>
          <p:nvPr>
            <p:ph type="sldNum" idx="12"/>
          </p:nvPr>
        </p:nvSpPr>
        <p:spPr>
          <a:xfrm>
            <a:off x="46111" y="4627170"/>
            <a:ext cx="411581" cy="107775"/>
          </a:xfrm>
          <a:prstGeom prst="rect">
            <a:avLst/>
          </a:prstGeom>
        </p:spPr>
        <p:txBody>
          <a:bodyPr spcFirstLastPara="1" wrap="square" lIns="0" tIns="0" rIns="0" bIns="0" anchor="b" anchorCtr="0">
            <a:noAutofit/>
          </a:bodyPr>
          <a:lstStyle>
            <a:lvl1pPr lvl="0" algn="ctr" rtl="0">
              <a:buNone/>
              <a:defRPr sz="450">
                <a:latin typeface="Overpass SemiBold"/>
                <a:ea typeface="Overpass SemiBold"/>
                <a:cs typeface="Overpass SemiBold"/>
                <a:sym typeface="Overpass SemiBold"/>
              </a:defRPr>
            </a:lvl1pPr>
            <a:lvl2pPr lvl="1" algn="ctr" rtl="0">
              <a:buNone/>
              <a:defRPr sz="450">
                <a:latin typeface="Overpass SemiBold"/>
                <a:ea typeface="Overpass SemiBold"/>
                <a:cs typeface="Overpass SemiBold"/>
                <a:sym typeface="Overpass SemiBold"/>
              </a:defRPr>
            </a:lvl2pPr>
            <a:lvl3pPr lvl="2" algn="ctr" rtl="0">
              <a:buNone/>
              <a:defRPr sz="450">
                <a:latin typeface="Overpass SemiBold"/>
                <a:ea typeface="Overpass SemiBold"/>
                <a:cs typeface="Overpass SemiBold"/>
                <a:sym typeface="Overpass SemiBold"/>
              </a:defRPr>
            </a:lvl3pPr>
            <a:lvl4pPr lvl="3" algn="ctr" rtl="0">
              <a:buNone/>
              <a:defRPr sz="450">
                <a:latin typeface="Overpass SemiBold"/>
                <a:ea typeface="Overpass SemiBold"/>
                <a:cs typeface="Overpass SemiBold"/>
                <a:sym typeface="Overpass SemiBold"/>
              </a:defRPr>
            </a:lvl4pPr>
            <a:lvl5pPr lvl="4" algn="ctr" rtl="0">
              <a:buNone/>
              <a:defRPr sz="450">
                <a:latin typeface="Overpass SemiBold"/>
                <a:ea typeface="Overpass SemiBold"/>
                <a:cs typeface="Overpass SemiBold"/>
                <a:sym typeface="Overpass SemiBold"/>
              </a:defRPr>
            </a:lvl5pPr>
            <a:lvl6pPr lvl="5" algn="ctr" rtl="0">
              <a:buNone/>
              <a:defRPr sz="450">
                <a:latin typeface="Overpass SemiBold"/>
                <a:ea typeface="Overpass SemiBold"/>
                <a:cs typeface="Overpass SemiBold"/>
                <a:sym typeface="Overpass SemiBold"/>
              </a:defRPr>
            </a:lvl6pPr>
            <a:lvl7pPr lvl="6" algn="ctr" rtl="0">
              <a:buNone/>
              <a:defRPr sz="450">
                <a:latin typeface="Overpass SemiBold"/>
                <a:ea typeface="Overpass SemiBold"/>
                <a:cs typeface="Overpass SemiBold"/>
                <a:sym typeface="Overpass SemiBold"/>
              </a:defRPr>
            </a:lvl7pPr>
            <a:lvl8pPr lvl="7" algn="ctr" rtl="0">
              <a:buNone/>
              <a:defRPr sz="450">
                <a:latin typeface="Overpass SemiBold"/>
                <a:ea typeface="Overpass SemiBold"/>
                <a:cs typeface="Overpass SemiBold"/>
                <a:sym typeface="Overpass SemiBold"/>
              </a:defRPr>
            </a:lvl8pPr>
            <a:lvl9pPr lvl="8" algn="ctr" rtl="0">
              <a:buNone/>
              <a:defRPr sz="450">
                <a:latin typeface="Overpass SemiBold"/>
                <a:ea typeface="Overpass SemiBold"/>
                <a:cs typeface="Overpass SemiBold"/>
                <a:sym typeface="Overpass SemiBold"/>
              </a:defRPr>
            </a:lvl9pPr>
          </a:lstStyle>
          <a:p>
            <a:fld id="{00000000-1234-1234-1234-123412341234}" type="slidenum">
              <a:rPr lang="en" smtClean="0">
                <a:solidFill>
                  <a:srgbClr val="000000"/>
                </a:solidFill>
              </a:rPr>
              <a:pPr/>
              <a:t>‹#›</a:t>
            </a:fld>
            <a:endParaRPr lang="en">
              <a:solidFill>
                <a:srgbClr val="000000"/>
              </a:solidFill>
            </a:endParaRPr>
          </a:p>
        </p:txBody>
      </p:sp>
      <p:pic>
        <p:nvPicPr>
          <p:cNvPr id="327" name="Google Shape;327;p34"/>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5358134" y="4525904"/>
            <a:ext cx="1337656" cy="533738"/>
          </a:xfrm>
          <a:prstGeom prst="rect">
            <a:avLst/>
          </a:prstGeom>
          <a:noFill/>
          <a:ln>
            <a:noFill/>
          </a:ln>
        </p:spPr>
      </p:pic>
    </p:spTree>
    <p:extLst>
      <p:ext uri="{BB962C8B-B14F-4D97-AF65-F5344CB8AC3E}">
        <p14:creationId xmlns:p14="http://schemas.microsoft.com/office/powerpoint/2010/main" val="415124173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matchingName="Black closing">
  <p:cSld name="Black closing">
    <p:bg>
      <p:bgPr>
        <a:blipFill>
          <a:blip r:embed="rId2">
            <a:alphaModFix/>
          </a:blip>
          <a:stretch>
            <a:fillRect/>
          </a:stretch>
        </a:blipFill>
        <a:effectLst/>
      </p:bgPr>
    </p:bg>
    <p:spTree>
      <p:nvGrpSpPr>
        <p:cNvPr id="1" name="Shape 328"/>
        <p:cNvGrpSpPr/>
        <p:nvPr/>
      </p:nvGrpSpPr>
      <p:grpSpPr>
        <a:xfrm>
          <a:off x="0" y="0"/>
          <a:ext cx="0" cy="0"/>
          <a:chOff x="0" y="0"/>
          <a:chExt cx="0" cy="0"/>
        </a:xfrm>
      </p:grpSpPr>
      <p:sp>
        <p:nvSpPr>
          <p:cNvPr id="329" name="Google Shape;329;p35"/>
          <p:cNvSpPr txBox="1">
            <a:spLocks noGrp="1"/>
          </p:cNvSpPr>
          <p:nvPr>
            <p:ph type="subTitle" idx="1"/>
          </p:nvPr>
        </p:nvSpPr>
        <p:spPr>
          <a:xfrm>
            <a:off x="1172097" y="2256321"/>
            <a:ext cx="2332294" cy="1143675"/>
          </a:xfrm>
          <a:prstGeom prst="rect">
            <a:avLst/>
          </a:prstGeom>
        </p:spPr>
        <p:txBody>
          <a:bodyPr spcFirstLastPara="1" wrap="square" lIns="0" tIns="0" rIns="0" bIns="0" anchor="t" anchorCtr="0">
            <a:noAutofit/>
          </a:bodyPr>
          <a:lstStyle>
            <a:lvl1pPr lvl="0" rtl="0">
              <a:lnSpc>
                <a:spcPct val="180000"/>
              </a:lnSpc>
              <a:spcBef>
                <a:spcPts val="0"/>
              </a:spcBef>
              <a:spcAft>
                <a:spcPts val="0"/>
              </a:spcAft>
              <a:buClr>
                <a:srgbClr val="EBEBEB"/>
              </a:buClr>
              <a:buSzPts val="1400"/>
              <a:buNone/>
              <a:defRPr sz="788">
                <a:solidFill>
                  <a:srgbClr val="EBEBEB"/>
                </a:solidFill>
              </a:defRPr>
            </a:lvl1pPr>
            <a:lvl2pPr lvl="1" rtl="0">
              <a:lnSpc>
                <a:spcPct val="180000"/>
              </a:lnSpc>
              <a:spcBef>
                <a:spcPts val="0"/>
              </a:spcBef>
              <a:spcAft>
                <a:spcPts val="0"/>
              </a:spcAft>
              <a:buClr>
                <a:srgbClr val="EBEBEB"/>
              </a:buClr>
              <a:buSzPts val="1400"/>
              <a:buNone/>
              <a:defRPr sz="788">
                <a:solidFill>
                  <a:srgbClr val="EBEBEB"/>
                </a:solidFill>
              </a:defRPr>
            </a:lvl2pPr>
            <a:lvl3pPr lvl="2" rtl="0">
              <a:lnSpc>
                <a:spcPct val="180000"/>
              </a:lnSpc>
              <a:spcBef>
                <a:spcPts val="0"/>
              </a:spcBef>
              <a:spcAft>
                <a:spcPts val="0"/>
              </a:spcAft>
              <a:buClr>
                <a:srgbClr val="EBEBEB"/>
              </a:buClr>
              <a:buSzPts val="1400"/>
              <a:buNone/>
              <a:defRPr sz="788">
                <a:solidFill>
                  <a:srgbClr val="EBEBEB"/>
                </a:solidFill>
              </a:defRPr>
            </a:lvl3pPr>
            <a:lvl4pPr lvl="3" rtl="0">
              <a:lnSpc>
                <a:spcPct val="180000"/>
              </a:lnSpc>
              <a:spcBef>
                <a:spcPts val="0"/>
              </a:spcBef>
              <a:spcAft>
                <a:spcPts val="0"/>
              </a:spcAft>
              <a:buClr>
                <a:srgbClr val="EBEBEB"/>
              </a:buClr>
              <a:buSzPts val="1400"/>
              <a:buNone/>
              <a:defRPr sz="788">
                <a:solidFill>
                  <a:srgbClr val="EBEBEB"/>
                </a:solidFill>
              </a:defRPr>
            </a:lvl4pPr>
            <a:lvl5pPr lvl="4" rtl="0">
              <a:lnSpc>
                <a:spcPct val="180000"/>
              </a:lnSpc>
              <a:spcBef>
                <a:spcPts val="0"/>
              </a:spcBef>
              <a:spcAft>
                <a:spcPts val="0"/>
              </a:spcAft>
              <a:buClr>
                <a:srgbClr val="EBEBEB"/>
              </a:buClr>
              <a:buSzPts val="1400"/>
              <a:buNone/>
              <a:defRPr sz="788">
                <a:solidFill>
                  <a:srgbClr val="EBEBEB"/>
                </a:solidFill>
              </a:defRPr>
            </a:lvl5pPr>
            <a:lvl6pPr lvl="5" rtl="0">
              <a:lnSpc>
                <a:spcPct val="180000"/>
              </a:lnSpc>
              <a:spcBef>
                <a:spcPts val="0"/>
              </a:spcBef>
              <a:spcAft>
                <a:spcPts val="0"/>
              </a:spcAft>
              <a:buClr>
                <a:srgbClr val="EBEBEB"/>
              </a:buClr>
              <a:buSzPts val="1400"/>
              <a:buNone/>
              <a:defRPr sz="788">
                <a:solidFill>
                  <a:srgbClr val="EBEBEB"/>
                </a:solidFill>
              </a:defRPr>
            </a:lvl6pPr>
            <a:lvl7pPr lvl="6" rtl="0">
              <a:lnSpc>
                <a:spcPct val="180000"/>
              </a:lnSpc>
              <a:spcBef>
                <a:spcPts val="0"/>
              </a:spcBef>
              <a:spcAft>
                <a:spcPts val="0"/>
              </a:spcAft>
              <a:buClr>
                <a:srgbClr val="EBEBEB"/>
              </a:buClr>
              <a:buSzPts val="1400"/>
              <a:buNone/>
              <a:defRPr sz="788">
                <a:solidFill>
                  <a:srgbClr val="EBEBEB"/>
                </a:solidFill>
              </a:defRPr>
            </a:lvl7pPr>
            <a:lvl8pPr lvl="7" rtl="0">
              <a:lnSpc>
                <a:spcPct val="180000"/>
              </a:lnSpc>
              <a:spcBef>
                <a:spcPts val="0"/>
              </a:spcBef>
              <a:spcAft>
                <a:spcPts val="0"/>
              </a:spcAft>
              <a:buClr>
                <a:srgbClr val="EBEBEB"/>
              </a:buClr>
              <a:buSzPts val="1400"/>
              <a:buNone/>
              <a:defRPr sz="788">
                <a:solidFill>
                  <a:srgbClr val="EBEBEB"/>
                </a:solidFill>
              </a:defRPr>
            </a:lvl8pPr>
            <a:lvl9pPr lvl="8" rtl="0">
              <a:lnSpc>
                <a:spcPct val="180000"/>
              </a:lnSpc>
              <a:spcBef>
                <a:spcPts val="0"/>
              </a:spcBef>
              <a:spcAft>
                <a:spcPts val="0"/>
              </a:spcAft>
              <a:buClr>
                <a:srgbClr val="EBEBEB"/>
              </a:buClr>
              <a:buSzPts val="1400"/>
              <a:buNone/>
              <a:defRPr sz="788">
                <a:solidFill>
                  <a:srgbClr val="EBEBEB"/>
                </a:solidFill>
              </a:defRPr>
            </a:lvl9pPr>
          </a:lstStyle>
          <a:p>
            <a:endParaRPr/>
          </a:p>
        </p:txBody>
      </p:sp>
      <p:sp>
        <p:nvSpPr>
          <p:cNvPr id="330" name="Google Shape;330;p35"/>
          <p:cNvSpPr txBox="1">
            <a:spLocks noGrp="1"/>
          </p:cNvSpPr>
          <p:nvPr>
            <p:ph type="title"/>
          </p:nvPr>
        </p:nvSpPr>
        <p:spPr>
          <a:xfrm>
            <a:off x="1172179" y="426469"/>
            <a:ext cx="2759063" cy="1489050"/>
          </a:xfrm>
          <a:prstGeom prst="rect">
            <a:avLst/>
          </a:prstGeom>
        </p:spPr>
        <p:txBody>
          <a:bodyPr spcFirstLastPara="1" wrap="square" lIns="0" tIns="0" rIns="0" bIns="0" anchor="b" anchorCtr="0">
            <a:noAutofit/>
          </a:bodyPr>
          <a:lstStyle>
            <a:lvl1pPr lvl="0" rtl="0">
              <a:lnSpc>
                <a:spcPct val="105000"/>
              </a:lnSpc>
              <a:spcBef>
                <a:spcPts val="0"/>
              </a:spcBef>
              <a:spcAft>
                <a:spcPts val="0"/>
              </a:spcAft>
              <a:buNone/>
              <a:defRPr sz="3938">
                <a:solidFill>
                  <a:srgbClr val="EBEBEB"/>
                </a:solidFill>
              </a:defRPr>
            </a:lvl1pPr>
            <a:lvl2pPr lvl="1" rtl="0">
              <a:lnSpc>
                <a:spcPct val="105000"/>
              </a:lnSpc>
              <a:spcBef>
                <a:spcPts val="0"/>
              </a:spcBef>
              <a:spcAft>
                <a:spcPts val="0"/>
              </a:spcAft>
              <a:buNone/>
              <a:defRPr sz="3938">
                <a:solidFill>
                  <a:srgbClr val="EBEBEB"/>
                </a:solidFill>
              </a:defRPr>
            </a:lvl2pPr>
            <a:lvl3pPr lvl="2" rtl="0">
              <a:lnSpc>
                <a:spcPct val="105000"/>
              </a:lnSpc>
              <a:spcBef>
                <a:spcPts val="0"/>
              </a:spcBef>
              <a:spcAft>
                <a:spcPts val="0"/>
              </a:spcAft>
              <a:buNone/>
              <a:defRPr sz="3938">
                <a:solidFill>
                  <a:srgbClr val="EBEBEB"/>
                </a:solidFill>
              </a:defRPr>
            </a:lvl3pPr>
            <a:lvl4pPr lvl="3" rtl="0">
              <a:lnSpc>
                <a:spcPct val="105000"/>
              </a:lnSpc>
              <a:spcBef>
                <a:spcPts val="0"/>
              </a:spcBef>
              <a:spcAft>
                <a:spcPts val="0"/>
              </a:spcAft>
              <a:buNone/>
              <a:defRPr sz="3938">
                <a:solidFill>
                  <a:srgbClr val="EBEBEB"/>
                </a:solidFill>
              </a:defRPr>
            </a:lvl4pPr>
            <a:lvl5pPr lvl="4" rtl="0">
              <a:lnSpc>
                <a:spcPct val="105000"/>
              </a:lnSpc>
              <a:spcBef>
                <a:spcPts val="0"/>
              </a:spcBef>
              <a:spcAft>
                <a:spcPts val="0"/>
              </a:spcAft>
              <a:buNone/>
              <a:defRPr sz="3938">
                <a:solidFill>
                  <a:srgbClr val="EBEBEB"/>
                </a:solidFill>
              </a:defRPr>
            </a:lvl5pPr>
            <a:lvl6pPr lvl="5" rtl="0">
              <a:lnSpc>
                <a:spcPct val="105000"/>
              </a:lnSpc>
              <a:spcBef>
                <a:spcPts val="0"/>
              </a:spcBef>
              <a:spcAft>
                <a:spcPts val="0"/>
              </a:spcAft>
              <a:buNone/>
              <a:defRPr sz="3938">
                <a:solidFill>
                  <a:srgbClr val="EBEBEB"/>
                </a:solidFill>
              </a:defRPr>
            </a:lvl6pPr>
            <a:lvl7pPr lvl="6" rtl="0">
              <a:lnSpc>
                <a:spcPct val="105000"/>
              </a:lnSpc>
              <a:spcBef>
                <a:spcPts val="0"/>
              </a:spcBef>
              <a:spcAft>
                <a:spcPts val="0"/>
              </a:spcAft>
              <a:buNone/>
              <a:defRPr sz="3938">
                <a:solidFill>
                  <a:srgbClr val="EBEBEB"/>
                </a:solidFill>
              </a:defRPr>
            </a:lvl7pPr>
            <a:lvl8pPr lvl="7" rtl="0">
              <a:lnSpc>
                <a:spcPct val="105000"/>
              </a:lnSpc>
              <a:spcBef>
                <a:spcPts val="0"/>
              </a:spcBef>
              <a:spcAft>
                <a:spcPts val="0"/>
              </a:spcAft>
              <a:buNone/>
              <a:defRPr sz="3938">
                <a:solidFill>
                  <a:srgbClr val="EBEBEB"/>
                </a:solidFill>
              </a:defRPr>
            </a:lvl8pPr>
            <a:lvl9pPr lvl="8" rtl="0">
              <a:lnSpc>
                <a:spcPct val="105000"/>
              </a:lnSpc>
              <a:spcBef>
                <a:spcPts val="0"/>
              </a:spcBef>
              <a:spcAft>
                <a:spcPts val="0"/>
              </a:spcAft>
              <a:buNone/>
              <a:defRPr sz="3938">
                <a:solidFill>
                  <a:srgbClr val="EBEBEB"/>
                </a:solidFill>
              </a:defRPr>
            </a:lvl9pPr>
          </a:lstStyle>
          <a:p>
            <a:endParaRPr/>
          </a:p>
        </p:txBody>
      </p:sp>
      <p:sp>
        <p:nvSpPr>
          <p:cNvPr id="331" name="Google Shape;331;p35"/>
          <p:cNvSpPr txBox="1"/>
          <p:nvPr/>
        </p:nvSpPr>
        <p:spPr>
          <a:xfrm>
            <a:off x="4477765" y="1499869"/>
            <a:ext cx="1683788" cy="342000"/>
          </a:xfrm>
          <a:prstGeom prst="rect">
            <a:avLst/>
          </a:prstGeom>
          <a:noFill/>
          <a:ln>
            <a:noFill/>
          </a:ln>
        </p:spPr>
        <p:txBody>
          <a:bodyPr spcFirstLastPara="1" wrap="square" lIns="51427" tIns="51427" rIns="51427" bIns="51427" anchor="ctr" anchorCtr="0">
            <a:noAutofit/>
          </a:bodyPr>
          <a:lstStyle/>
          <a:p>
            <a:pPr fontAlgn="base"/>
            <a:r>
              <a:rPr lang="en" sz="1350">
                <a:solidFill>
                  <a:srgbClr val="EBEBEB"/>
                </a:solidFill>
                <a:latin typeface="Overpass Light"/>
                <a:ea typeface="Overpass Light"/>
                <a:cs typeface="Overpass Light"/>
                <a:sym typeface="Overpass Light"/>
              </a:rPr>
              <a:t>linkedin.com/company/red-hat</a:t>
            </a:r>
            <a:endParaRPr sz="1350">
              <a:solidFill>
                <a:srgbClr val="EBEBEB"/>
              </a:solidFill>
              <a:latin typeface="Overpass Light"/>
              <a:ea typeface="Overpass Light"/>
              <a:cs typeface="Overpass Light"/>
              <a:sym typeface="Overpass Light"/>
            </a:endParaRPr>
          </a:p>
        </p:txBody>
      </p:sp>
      <p:sp>
        <p:nvSpPr>
          <p:cNvPr id="332" name="Google Shape;332;p35"/>
          <p:cNvSpPr txBox="1"/>
          <p:nvPr/>
        </p:nvSpPr>
        <p:spPr>
          <a:xfrm>
            <a:off x="4477765" y="2075906"/>
            <a:ext cx="1683788" cy="342000"/>
          </a:xfrm>
          <a:prstGeom prst="rect">
            <a:avLst/>
          </a:prstGeom>
          <a:noFill/>
          <a:ln>
            <a:noFill/>
          </a:ln>
        </p:spPr>
        <p:txBody>
          <a:bodyPr spcFirstLastPara="1" wrap="square" lIns="51427" tIns="51427" rIns="51427" bIns="51427" anchor="ctr" anchorCtr="0">
            <a:noAutofit/>
          </a:bodyPr>
          <a:lstStyle/>
          <a:p>
            <a:pPr fontAlgn="base"/>
            <a:r>
              <a:rPr lang="en" sz="1350">
                <a:solidFill>
                  <a:srgbClr val="EBEBEB"/>
                </a:solidFill>
                <a:latin typeface="Overpass Light"/>
                <a:ea typeface="Overpass Light"/>
                <a:cs typeface="Overpass Light"/>
                <a:sym typeface="Overpass Light"/>
              </a:rPr>
              <a:t>youtube.com/user/RedHatVideos</a:t>
            </a:r>
            <a:endParaRPr sz="1350">
              <a:solidFill>
                <a:srgbClr val="EBEBEB"/>
              </a:solidFill>
              <a:latin typeface="Overpass Light"/>
              <a:ea typeface="Overpass Light"/>
              <a:cs typeface="Overpass Light"/>
              <a:sym typeface="Overpass Light"/>
            </a:endParaRPr>
          </a:p>
        </p:txBody>
      </p:sp>
      <p:sp>
        <p:nvSpPr>
          <p:cNvPr id="333" name="Google Shape;333;p35"/>
          <p:cNvSpPr txBox="1"/>
          <p:nvPr/>
        </p:nvSpPr>
        <p:spPr>
          <a:xfrm>
            <a:off x="4477765" y="2651944"/>
            <a:ext cx="1683788" cy="342000"/>
          </a:xfrm>
          <a:prstGeom prst="rect">
            <a:avLst/>
          </a:prstGeom>
          <a:noFill/>
          <a:ln>
            <a:noFill/>
          </a:ln>
        </p:spPr>
        <p:txBody>
          <a:bodyPr spcFirstLastPara="1" wrap="square" lIns="51427" tIns="51427" rIns="51427" bIns="51427" anchor="ctr" anchorCtr="0">
            <a:noAutofit/>
          </a:bodyPr>
          <a:lstStyle/>
          <a:p>
            <a:pPr fontAlgn="base"/>
            <a:r>
              <a:rPr lang="en" sz="1350">
                <a:solidFill>
                  <a:srgbClr val="EBEBEB"/>
                </a:solidFill>
                <a:latin typeface="Overpass Light"/>
                <a:ea typeface="Overpass Light"/>
                <a:cs typeface="Overpass Light"/>
                <a:sym typeface="Overpass Light"/>
              </a:rPr>
              <a:t>facebook.com/redhatinc</a:t>
            </a:r>
            <a:endParaRPr sz="1350">
              <a:solidFill>
                <a:srgbClr val="EBEBEB"/>
              </a:solidFill>
              <a:latin typeface="Overpass Light"/>
              <a:ea typeface="Overpass Light"/>
              <a:cs typeface="Overpass Light"/>
              <a:sym typeface="Overpass Light"/>
            </a:endParaRPr>
          </a:p>
        </p:txBody>
      </p:sp>
      <p:sp>
        <p:nvSpPr>
          <p:cNvPr id="334" name="Google Shape;334;p35"/>
          <p:cNvSpPr txBox="1"/>
          <p:nvPr/>
        </p:nvSpPr>
        <p:spPr>
          <a:xfrm>
            <a:off x="4477765" y="3227981"/>
            <a:ext cx="1683788" cy="342000"/>
          </a:xfrm>
          <a:prstGeom prst="rect">
            <a:avLst/>
          </a:prstGeom>
          <a:noFill/>
          <a:ln>
            <a:noFill/>
          </a:ln>
        </p:spPr>
        <p:txBody>
          <a:bodyPr spcFirstLastPara="1" wrap="square" lIns="51427" tIns="51427" rIns="51427" bIns="51427" anchor="ctr" anchorCtr="0">
            <a:noAutofit/>
          </a:bodyPr>
          <a:lstStyle/>
          <a:p>
            <a:pPr fontAlgn="base"/>
            <a:r>
              <a:rPr lang="en" sz="1350">
                <a:solidFill>
                  <a:srgbClr val="EBEBEB"/>
                </a:solidFill>
                <a:latin typeface="Overpass Light"/>
                <a:ea typeface="Overpass Light"/>
                <a:cs typeface="Overpass Light"/>
                <a:sym typeface="Overpass Light"/>
              </a:rPr>
              <a:t>twitter.com/RedHat</a:t>
            </a:r>
            <a:endParaRPr sz="1350">
              <a:solidFill>
                <a:srgbClr val="EBEBEB"/>
              </a:solidFill>
              <a:latin typeface="Overpass Light"/>
              <a:ea typeface="Overpass Light"/>
              <a:cs typeface="Overpass Light"/>
              <a:sym typeface="Overpass Light"/>
            </a:endParaRPr>
          </a:p>
        </p:txBody>
      </p:sp>
      <p:cxnSp>
        <p:nvCxnSpPr>
          <p:cNvPr id="335" name="Google Shape;335;p35"/>
          <p:cNvCxnSpPr/>
          <p:nvPr/>
        </p:nvCxnSpPr>
        <p:spPr>
          <a:xfrm rot="10800000">
            <a:off x="251873" y="40"/>
            <a:ext cx="0" cy="1712025"/>
          </a:xfrm>
          <a:prstGeom prst="straightConnector1">
            <a:avLst/>
          </a:prstGeom>
          <a:noFill/>
          <a:ln w="9525" cap="flat" cmpd="sng">
            <a:solidFill>
              <a:srgbClr val="EE0000"/>
            </a:solidFill>
            <a:prstDash val="solid"/>
            <a:round/>
            <a:headEnd type="none" w="med" len="med"/>
            <a:tailEnd type="none" w="med" len="med"/>
          </a:ln>
        </p:spPr>
      </p:cxnSp>
      <p:pic>
        <p:nvPicPr>
          <p:cNvPr id="336" name="Google Shape;336;p35"/>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118218" y="1411964"/>
            <a:ext cx="326541" cy="435388"/>
          </a:xfrm>
          <a:prstGeom prst="rect">
            <a:avLst/>
          </a:prstGeom>
          <a:noFill/>
          <a:ln>
            <a:noFill/>
          </a:ln>
        </p:spPr>
      </p:pic>
      <p:pic>
        <p:nvPicPr>
          <p:cNvPr id="337" name="Google Shape;337;p35"/>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4118218" y="2553357"/>
            <a:ext cx="326541" cy="435388"/>
          </a:xfrm>
          <a:prstGeom prst="rect">
            <a:avLst/>
          </a:prstGeom>
          <a:noFill/>
          <a:ln>
            <a:noFill/>
          </a:ln>
        </p:spPr>
      </p:pic>
      <p:pic>
        <p:nvPicPr>
          <p:cNvPr id="338" name="Google Shape;338;p35"/>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4118218" y="2029214"/>
            <a:ext cx="326541" cy="435388"/>
          </a:xfrm>
          <a:prstGeom prst="rect">
            <a:avLst/>
          </a:prstGeom>
          <a:noFill/>
          <a:ln>
            <a:noFill/>
          </a:ln>
        </p:spPr>
      </p:pic>
      <p:pic>
        <p:nvPicPr>
          <p:cNvPr id="339" name="Google Shape;339;p35"/>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4118218" y="3160527"/>
            <a:ext cx="326541" cy="435388"/>
          </a:xfrm>
          <a:prstGeom prst="rect">
            <a:avLst/>
          </a:prstGeom>
          <a:noFill/>
          <a:ln>
            <a:noFill/>
          </a:ln>
        </p:spPr>
      </p:pic>
      <p:cxnSp>
        <p:nvCxnSpPr>
          <p:cNvPr id="340" name="Google Shape;340;p35"/>
          <p:cNvCxnSpPr/>
          <p:nvPr/>
        </p:nvCxnSpPr>
        <p:spPr>
          <a:xfrm rot="10800000">
            <a:off x="251869" y="4801050"/>
            <a:ext cx="0" cy="342450"/>
          </a:xfrm>
          <a:prstGeom prst="straightConnector1">
            <a:avLst/>
          </a:prstGeom>
          <a:noFill/>
          <a:ln w="9525" cap="flat" cmpd="sng">
            <a:solidFill>
              <a:srgbClr val="EE0000"/>
            </a:solidFill>
            <a:prstDash val="solid"/>
            <a:round/>
            <a:headEnd type="none" w="med" len="med"/>
            <a:tailEnd type="none" w="med" len="med"/>
          </a:ln>
        </p:spPr>
      </p:cxnSp>
      <p:sp>
        <p:nvSpPr>
          <p:cNvPr id="341" name="Google Shape;341;p35"/>
          <p:cNvSpPr txBox="1">
            <a:spLocks noGrp="1"/>
          </p:cNvSpPr>
          <p:nvPr>
            <p:ph type="sldNum" idx="12"/>
          </p:nvPr>
        </p:nvSpPr>
        <p:spPr>
          <a:xfrm>
            <a:off x="46111" y="4627170"/>
            <a:ext cx="411581" cy="107775"/>
          </a:xfrm>
          <a:prstGeom prst="rect">
            <a:avLst/>
          </a:prstGeom>
        </p:spPr>
        <p:txBody>
          <a:bodyPr spcFirstLastPara="1" wrap="square" lIns="0" tIns="0" rIns="0" bIns="0" anchor="b" anchorCtr="0">
            <a:noAutofit/>
          </a:bodyPr>
          <a:lstStyle>
            <a:lvl1pPr lvl="0" algn="ctr" rtl="0">
              <a:buNone/>
              <a:defRPr sz="450">
                <a:latin typeface="Overpass SemiBold"/>
                <a:ea typeface="Overpass SemiBold"/>
                <a:cs typeface="Overpass SemiBold"/>
                <a:sym typeface="Overpass SemiBold"/>
              </a:defRPr>
            </a:lvl1pPr>
            <a:lvl2pPr lvl="1" algn="ctr" rtl="0">
              <a:buNone/>
              <a:defRPr sz="450">
                <a:latin typeface="Overpass SemiBold"/>
                <a:ea typeface="Overpass SemiBold"/>
                <a:cs typeface="Overpass SemiBold"/>
                <a:sym typeface="Overpass SemiBold"/>
              </a:defRPr>
            </a:lvl2pPr>
            <a:lvl3pPr lvl="2" algn="ctr" rtl="0">
              <a:buNone/>
              <a:defRPr sz="450">
                <a:latin typeface="Overpass SemiBold"/>
                <a:ea typeface="Overpass SemiBold"/>
                <a:cs typeface="Overpass SemiBold"/>
                <a:sym typeface="Overpass SemiBold"/>
              </a:defRPr>
            </a:lvl3pPr>
            <a:lvl4pPr lvl="3" algn="ctr" rtl="0">
              <a:buNone/>
              <a:defRPr sz="450">
                <a:latin typeface="Overpass SemiBold"/>
                <a:ea typeface="Overpass SemiBold"/>
                <a:cs typeface="Overpass SemiBold"/>
                <a:sym typeface="Overpass SemiBold"/>
              </a:defRPr>
            </a:lvl4pPr>
            <a:lvl5pPr lvl="4" algn="ctr" rtl="0">
              <a:buNone/>
              <a:defRPr sz="450">
                <a:latin typeface="Overpass SemiBold"/>
                <a:ea typeface="Overpass SemiBold"/>
                <a:cs typeface="Overpass SemiBold"/>
                <a:sym typeface="Overpass SemiBold"/>
              </a:defRPr>
            </a:lvl5pPr>
            <a:lvl6pPr lvl="5" algn="ctr" rtl="0">
              <a:buNone/>
              <a:defRPr sz="450">
                <a:latin typeface="Overpass SemiBold"/>
                <a:ea typeface="Overpass SemiBold"/>
                <a:cs typeface="Overpass SemiBold"/>
                <a:sym typeface="Overpass SemiBold"/>
              </a:defRPr>
            </a:lvl6pPr>
            <a:lvl7pPr lvl="6" algn="ctr" rtl="0">
              <a:buNone/>
              <a:defRPr sz="450">
                <a:latin typeface="Overpass SemiBold"/>
                <a:ea typeface="Overpass SemiBold"/>
                <a:cs typeface="Overpass SemiBold"/>
                <a:sym typeface="Overpass SemiBold"/>
              </a:defRPr>
            </a:lvl7pPr>
            <a:lvl8pPr lvl="7" algn="ctr" rtl="0">
              <a:buNone/>
              <a:defRPr sz="450">
                <a:latin typeface="Overpass SemiBold"/>
                <a:ea typeface="Overpass SemiBold"/>
                <a:cs typeface="Overpass SemiBold"/>
                <a:sym typeface="Overpass SemiBold"/>
              </a:defRPr>
            </a:lvl8pPr>
            <a:lvl9pPr lvl="8" algn="ctr" rtl="0">
              <a:buNone/>
              <a:defRPr sz="450">
                <a:latin typeface="Overpass SemiBold"/>
                <a:ea typeface="Overpass SemiBold"/>
                <a:cs typeface="Overpass SemiBold"/>
                <a:sym typeface="Overpass SemiBold"/>
              </a:defRPr>
            </a:lvl9pPr>
          </a:lstStyle>
          <a:p>
            <a:fld id="{00000000-1234-1234-1234-123412341234}" type="slidenum">
              <a:rPr lang="en" smtClean="0">
                <a:solidFill>
                  <a:srgbClr val="000000"/>
                </a:solidFill>
              </a:rPr>
              <a:pPr/>
              <a:t>‹#›</a:t>
            </a:fld>
            <a:endParaRPr lang="en">
              <a:solidFill>
                <a:srgbClr val="000000"/>
              </a:solidFill>
            </a:endParaRPr>
          </a:p>
        </p:txBody>
      </p:sp>
      <p:pic>
        <p:nvPicPr>
          <p:cNvPr id="342" name="Google Shape;342;p35"/>
          <p:cNvPicPr preferRelativeResize="0"/>
          <p:nvPr/>
        </p:nvPicPr>
        <p:blipFill>
          <a:blip r:embed="rId7" cstate="hqprint">
            <a:alphaModFix/>
            <a:extLst>
              <a:ext uri="{28A0092B-C50C-407E-A947-70E740481C1C}">
                <a14:useLocalDpi xmlns:a14="http://schemas.microsoft.com/office/drawing/2010/main"/>
              </a:ext>
            </a:extLst>
          </a:blip>
          <a:stretch>
            <a:fillRect/>
          </a:stretch>
        </p:blipFill>
        <p:spPr>
          <a:xfrm>
            <a:off x="5358134" y="4525904"/>
            <a:ext cx="1337656" cy="533738"/>
          </a:xfrm>
          <a:prstGeom prst="rect">
            <a:avLst/>
          </a:prstGeom>
          <a:noFill/>
          <a:ln>
            <a:noFill/>
          </a:ln>
        </p:spPr>
      </p:pic>
    </p:spTree>
    <p:extLst>
      <p:ext uri="{BB962C8B-B14F-4D97-AF65-F5344CB8AC3E}">
        <p14:creationId xmlns:p14="http://schemas.microsoft.com/office/powerpoint/2010/main" val="61393333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matchingName="Title illustrated">
  <p:cSld name="Title illustrated">
    <p:bg>
      <p:bgPr>
        <a:blipFill>
          <a:blip r:embed="rId2">
            <a:alphaModFix/>
          </a:blip>
          <a:stretch>
            <a:fillRect/>
          </a:stretch>
        </a:blipFill>
        <a:effectLst/>
      </p:bgPr>
    </p:bg>
    <p:spTree>
      <p:nvGrpSpPr>
        <p:cNvPr id="1" name="Shape 343"/>
        <p:cNvGrpSpPr/>
        <p:nvPr/>
      </p:nvGrpSpPr>
      <p:grpSpPr>
        <a:xfrm>
          <a:off x="0" y="0"/>
          <a:ext cx="0" cy="0"/>
          <a:chOff x="0" y="0"/>
          <a:chExt cx="0" cy="0"/>
        </a:xfrm>
      </p:grpSpPr>
      <p:sp>
        <p:nvSpPr>
          <p:cNvPr id="344" name="Google Shape;344;p36"/>
          <p:cNvSpPr txBox="1"/>
          <p:nvPr/>
        </p:nvSpPr>
        <p:spPr>
          <a:xfrm>
            <a:off x="5663268" y="202377"/>
            <a:ext cx="910744" cy="224100"/>
          </a:xfrm>
          <a:prstGeom prst="rect">
            <a:avLst/>
          </a:prstGeom>
          <a:noFill/>
          <a:ln>
            <a:noFill/>
          </a:ln>
        </p:spPr>
        <p:txBody>
          <a:bodyPr spcFirstLastPara="1" wrap="square" lIns="0" tIns="0" rIns="0" bIns="0" anchor="b" anchorCtr="0">
            <a:noAutofit/>
          </a:bodyPr>
          <a:lstStyle/>
          <a:p>
            <a:pPr algn="r" fontAlgn="base">
              <a:lnSpc>
                <a:spcPct val="150000"/>
              </a:lnSpc>
            </a:pPr>
            <a:r>
              <a:rPr lang="en" sz="338" b="1">
                <a:solidFill>
                  <a:srgbClr val="666666"/>
                </a:solidFill>
                <a:latin typeface="Overpass"/>
                <a:ea typeface="Overpass"/>
                <a:cs typeface="Overpass"/>
                <a:sym typeface="Overpass"/>
              </a:rPr>
              <a:t>CONFIDENTIAL </a:t>
            </a:r>
            <a:r>
              <a:rPr lang="en" sz="338">
                <a:solidFill>
                  <a:srgbClr val="666666"/>
                </a:solidFill>
                <a:latin typeface="Overpass Light"/>
                <a:ea typeface="Overpass Light"/>
                <a:cs typeface="Overpass Light"/>
                <a:sym typeface="Overpass Light"/>
              </a:rPr>
              <a:t>Designator</a:t>
            </a:r>
            <a:endParaRPr sz="338">
              <a:solidFill>
                <a:srgbClr val="666666"/>
              </a:solidFill>
              <a:latin typeface="Overpass Light"/>
              <a:ea typeface="Overpass Light"/>
              <a:cs typeface="Overpass Light"/>
              <a:sym typeface="Overpass Light"/>
            </a:endParaRPr>
          </a:p>
        </p:txBody>
      </p:sp>
      <p:cxnSp>
        <p:nvCxnSpPr>
          <p:cNvPr id="345" name="Google Shape;345;p36"/>
          <p:cNvCxnSpPr/>
          <p:nvPr/>
        </p:nvCxnSpPr>
        <p:spPr>
          <a:xfrm rot="10800000">
            <a:off x="251869" y="4801050"/>
            <a:ext cx="0" cy="342450"/>
          </a:xfrm>
          <a:prstGeom prst="straightConnector1">
            <a:avLst/>
          </a:prstGeom>
          <a:noFill/>
          <a:ln w="9525" cap="flat" cmpd="sng">
            <a:solidFill>
              <a:schemeClr val="lt1"/>
            </a:solidFill>
            <a:prstDash val="solid"/>
            <a:round/>
            <a:headEnd type="none" w="med" len="med"/>
            <a:tailEnd type="none" w="med" len="med"/>
          </a:ln>
        </p:spPr>
      </p:cxnSp>
      <p:sp>
        <p:nvSpPr>
          <p:cNvPr id="346" name="Google Shape;346;p36"/>
          <p:cNvSpPr txBox="1">
            <a:spLocks noGrp="1"/>
          </p:cNvSpPr>
          <p:nvPr>
            <p:ph type="sldNum" idx="12"/>
          </p:nvPr>
        </p:nvSpPr>
        <p:spPr>
          <a:xfrm>
            <a:off x="46111" y="4627170"/>
            <a:ext cx="411581" cy="107775"/>
          </a:xfrm>
          <a:prstGeom prst="rect">
            <a:avLst/>
          </a:prstGeom>
        </p:spPr>
        <p:txBody>
          <a:bodyPr spcFirstLastPara="1" wrap="square" lIns="0" tIns="0" rIns="0" bIns="0" anchor="b" anchorCtr="0">
            <a:noAutofit/>
          </a:bodyPr>
          <a:lstStyle>
            <a:lvl1pPr lvl="0" algn="ctr" rtl="0">
              <a:buNone/>
              <a:defRPr sz="450">
                <a:solidFill>
                  <a:schemeClr val="lt1"/>
                </a:solidFill>
                <a:latin typeface="Overpass SemiBold"/>
                <a:ea typeface="Overpass SemiBold"/>
                <a:cs typeface="Overpass SemiBold"/>
                <a:sym typeface="Overpass SemiBold"/>
              </a:defRPr>
            </a:lvl1pPr>
            <a:lvl2pPr lvl="1" algn="ctr" rtl="0">
              <a:buNone/>
              <a:defRPr sz="450">
                <a:solidFill>
                  <a:schemeClr val="lt1"/>
                </a:solidFill>
                <a:latin typeface="Overpass SemiBold"/>
                <a:ea typeface="Overpass SemiBold"/>
                <a:cs typeface="Overpass SemiBold"/>
                <a:sym typeface="Overpass SemiBold"/>
              </a:defRPr>
            </a:lvl2pPr>
            <a:lvl3pPr lvl="2" algn="ctr" rtl="0">
              <a:buNone/>
              <a:defRPr sz="450">
                <a:solidFill>
                  <a:schemeClr val="lt1"/>
                </a:solidFill>
                <a:latin typeface="Overpass SemiBold"/>
                <a:ea typeface="Overpass SemiBold"/>
                <a:cs typeface="Overpass SemiBold"/>
                <a:sym typeface="Overpass SemiBold"/>
              </a:defRPr>
            </a:lvl3pPr>
            <a:lvl4pPr lvl="3" algn="ctr" rtl="0">
              <a:buNone/>
              <a:defRPr sz="450">
                <a:solidFill>
                  <a:schemeClr val="lt1"/>
                </a:solidFill>
                <a:latin typeface="Overpass SemiBold"/>
                <a:ea typeface="Overpass SemiBold"/>
                <a:cs typeface="Overpass SemiBold"/>
                <a:sym typeface="Overpass SemiBold"/>
              </a:defRPr>
            </a:lvl4pPr>
            <a:lvl5pPr lvl="4" algn="ctr" rtl="0">
              <a:buNone/>
              <a:defRPr sz="450">
                <a:solidFill>
                  <a:schemeClr val="lt1"/>
                </a:solidFill>
                <a:latin typeface="Overpass SemiBold"/>
                <a:ea typeface="Overpass SemiBold"/>
                <a:cs typeface="Overpass SemiBold"/>
                <a:sym typeface="Overpass SemiBold"/>
              </a:defRPr>
            </a:lvl5pPr>
            <a:lvl6pPr lvl="5" algn="ctr" rtl="0">
              <a:buNone/>
              <a:defRPr sz="450">
                <a:solidFill>
                  <a:schemeClr val="lt1"/>
                </a:solidFill>
                <a:latin typeface="Overpass SemiBold"/>
                <a:ea typeface="Overpass SemiBold"/>
                <a:cs typeface="Overpass SemiBold"/>
                <a:sym typeface="Overpass SemiBold"/>
              </a:defRPr>
            </a:lvl6pPr>
            <a:lvl7pPr lvl="6" algn="ctr" rtl="0">
              <a:buNone/>
              <a:defRPr sz="450">
                <a:solidFill>
                  <a:schemeClr val="lt1"/>
                </a:solidFill>
                <a:latin typeface="Overpass SemiBold"/>
                <a:ea typeface="Overpass SemiBold"/>
                <a:cs typeface="Overpass SemiBold"/>
                <a:sym typeface="Overpass SemiBold"/>
              </a:defRPr>
            </a:lvl7pPr>
            <a:lvl8pPr lvl="7" algn="ctr" rtl="0">
              <a:buNone/>
              <a:defRPr sz="450">
                <a:solidFill>
                  <a:schemeClr val="lt1"/>
                </a:solidFill>
                <a:latin typeface="Overpass SemiBold"/>
                <a:ea typeface="Overpass SemiBold"/>
                <a:cs typeface="Overpass SemiBold"/>
                <a:sym typeface="Overpass SemiBold"/>
              </a:defRPr>
            </a:lvl8pPr>
            <a:lvl9pPr lvl="8" algn="ctr" rtl="0">
              <a:buNone/>
              <a:defRPr sz="450">
                <a:solidFill>
                  <a:schemeClr val="lt1"/>
                </a:solidFill>
                <a:latin typeface="Overpass SemiBold"/>
                <a:ea typeface="Overpass SemiBold"/>
                <a:cs typeface="Overpass SemiBold"/>
                <a:sym typeface="Overpass SemiBold"/>
              </a:defRPr>
            </a:lvl9pPr>
          </a:lstStyle>
          <a:p>
            <a:fld id="{00000000-1234-1234-1234-123412341234}" type="slidenum">
              <a:rPr lang="en" smtClean="0">
                <a:solidFill>
                  <a:srgbClr val="FFFFFF"/>
                </a:solidFill>
              </a:rPr>
              <a:pPr/>
              <a:t>‹#›</a:t>
            </a:fld>
            <a:endParaRPr lang="en">
              <a:solidFill>
                <a:srgbClr val="FFFFFF"/>
              </a:solidFill>
            </a:endParaRPr>
          </a:p>
        </p:txBody>
      </p:sp>
      <p:sp>
        <p:nvSpPr>
          <p:cNvPr id="347" name="Google Shape;347;p36"/>
          <p:cNvSpPr txBox="1">
            <a:spLocks noGrp="1"/>
          </p:cNvSpPr>
          <p:nvPr>
            <p:ph type="subTitle" idx="1"/>
          </p:nvPr>
        </p:nvSpPr>
        <p:spPr>
          <a:xfrm>
            <a:off x="3184047" y="2978738"/>
            <a:ext cx="2501044" cy="685800"/>
          </a:xfrm>
          <a:prstGeom prst="rect">
            <a:avLst/>
          </a:prstGeom>
        </p:spPr>
        <p:txBody>
          <a:bodyPr spcFirstLastPara="1" wrap="square" lIns="0" tIns="0" rIns="0" bIns="0" anchor="t" anchorCtr="0">
            <a:noAutofit/>
          </a:bodyPr>
          <a:lstStyle>
            <a:lvl1pPr lvl="0" rtl="0">
              <a:lnSpc>
                <a:spcPct val="140000"/>
              </a:lnSpc>
              <a:spcBef>
                <a:spcPts val="0"/>
              </a:spcBef>
              <a:spcAft>
                <a:spcPts val="0"/>
              </a:spcAft>
              <a:buSzPts val="1800"/>
              <a:buNone/>
              <a:defRPr sz="1013"/>
            </a:lvl1pPr>
            <a:lvl2pPr lvl="1" rtl="0">
              <a:lnSpc>
                <a:spcPct val="140000"/>
              </a:lnSpc>
              <a:spcBef>
                <a:spcPts val="0"/>
              </a:spcBef>
              <a:spcAft>
                <a:spcPts val="0"/>
              </a:spcAft>
              <a:buSzPts val="1800"/>
              <a:buNone/>
              <a:defRPr sz="1013"/>
            </a:lvl2pPr>
            <a:lvl3pPr lvl="2" rtl="0">
              <a:lnSpc>
                <a:spcPct val="140000"/>
              </a:lnSpc>
              <a:spcBef>
                <a:spcPts val="0"/>
              </a:spcBef>
              <a:spcAft>
                <a:spcPts val="0"/>
              </a:spcAft>
              <a:buSzPts val="1800"/>
              <a:buNone/>
              <a:defRPr sz="1013"/>
            </a:lvl3pPr>
            <a:lvl4pPr lvl="3" rtl="0">
              <a:lnSpc>
                <a:spcPct val="140000"/>
              </a:lnSpc>
              <a:spcBef>
                <a:spcPts val="0"/>
              </a:spcBef>
              <a:spcAft>
                <a:spcPts val="0"/>
              </a:spcAft>
              <a:buSzPts val="1800"/>
              <a:buNone/>
              <a:defRPr sz="1013"/>
            </a:lvl4pPr>
            <a:lvl5pPr lvl="4" rtl="0">
              <a:lnSpc>
                <a:spcPct val="140000"/>
              </a:lnSpc>
              <a:spcBef>
                <a:spcPts val="0"/>
              </a:spcBef>
              <a:spcAft>
                <a:spcPts val="0"/>
              </a:spcAft>
              <a:buSzPts val="1800"/>
              <a:buNone/>
              <a:defRPr sz="1013"/>
            </a:lvl5pPr>
            <a:lvl6pPr lvl="5" rtl="0">
              <a:lnSpc>
                <a:spcPct val="140000"/>
              </a:lnSpc>
              <a:spcBef>
                <a:spcPts val="0"/>
              </a:spcBef>
              <a:spcAft>
                <a:spcPts val="0"/>
              </a:spcAft>
              <a:buSzPts val="1800"/>
              <a:buNone/>
              <a:defRPr sz="1013"/>
            </a:lvl6pPr>
            <a:lvl7pPr lvl="6" rtl="0">
              <a:lnSpc>
                <a:spcPct val="140000"/>
              </a:lnSpc>
              <a:spcBef>
                <a:spcPts val="0"/>
              </a:spcBef>
              <a:spcAft>
                <a:spcPts val="0"/>
              </a:spcAft>
              <a:buSzPts val="1800"/>
              <a:buNone/>
              <a:defRPr sz="1013"/>
            </a:lvl7pPr>
            <a:lvl8pPr lvl="7" rtl="0">
              <a:lnSpc>
                <a:spcPct val="140000"/>
              </a:lnSpc>
              <a:spcBef>
                <a:spcPts val="0"/>
              </a:spcBef>
              <a:spcAft>
                <a:spcPts val="0"/>
              </a:spcAft>
              <a:buSzPts val="1800"/>
              <a:buNone/>
              <a:defRPr sz="1013"/>
            </a:lvl8pPr>
            <a:lvl9pPr lvl="8" rtl="0">
              <a:lnSpc>
                <a:spcPct val="140000"/>
              </a:lnSpc>
              <a:spcBef>
                <a:spcPts val="0"/>
              </a:spcBef>
              <a:spcAft>
                <a:spcPts val="0"/>
              </a:spcAft>
              <a:buSzPts val="1800"/>
              <a:buNone/>
              <a:defRPr sz="1013"/>
            </a:lvl9pPr>
          </a:lstStyle>
          <a:p>
            <a:endParaRPr/>
          </a:p>
        </p:txBody>
      </p:sp>
      <p:sp>
        <p:nvSpPr>
          <p:cNvPr id="348" name="Google Shape;348;p36"/>
          <p:cNvSpPr txBox="1">
            <a:spLocks noGrp="1"/>
          </p:cNvSpPr>
          <p:nvPr>
            <p:ph type="title"/>
          </p:nvPr>
        </p:nvSpPr>
        <p:spPr>
          <a:xfrm>
            <a:off x="3184047" y="1281773"/>
            <a:ext cx="3226669" cy="1588050"/>
          </a:xfrm>
          <a:prstGeom prst="rect">
            <a:avLst/>
          </a:prstGeom>
        </p:spPr>
        <p:txBody>
          <a:bodyPr spcFirstLastPara="1" wrap="square" lIns="0" tIns="0" rIns="0" bIns="0" anchor="b" anchorCtr="0">
            <a:noAutofit/>
          </a:bodyPr>
          <a:lstStyle>
            <a:lvl1pPr lvl="0" rtl="0">
              <a:lnSpc>
                <a:spcPct val="100000"/>
              </a:lnSpc>
              <a:spcBef>
                <a:spcPts val="0"/>
              </a:spcBef>
              <a:spcAft>
                <a:spcPts val="0"/>
              </a:spcAft>
              <a:buNone/>
              <a:defRPr sz="2588" b="1">
                <a:solidFill>
                  <a:srgbClr val="EE0000"/>
                </a:solidFill>
                <a:latin typeface="Overpass"/>
                <a:ea typeface="Overpass"/>
                <a:cs typeface="Overpass"/>
                <a:sym typeface="Overpass"/>
              </a:defRPr>
            </a:lvl1pPr>
            <a:lvl2pPr lvl="1" rtl="0">
              <a:lnSpc>
                <a:spcPct val="100000"/>
              </a:lnSpc>
              <a:spcBef>
                <a:spcPts val="0"/>
              </a:spcBef>
              <a:spcAft>
                <a:spcPts val="0"/>
              </a:spcAft>
              <a:buNone/>
              <a:defRPr sz="2588" b="1">
                <a:solidFill>
                  <a:srgbClr val="EE0000"/>
                </a:solidFill>
                <a:latin typeface="Overpass"/>
                <a:ea typeface="Overpass"/>
                <a:cs typeface="Overpass"/>
                <a:sym typeface="Overpass"/>
              </a:defRPr>
            </a:lvl2pPr>
            <a:lvl3pPr lvl="2" rtl="0">
              <a:lnSpc>
                <a:spcPct val="100000"/>
              </a:lnSpc>
              <a:spcBef>
                <a:spcPts val="0"/>
              </a:spcBef>
              <a:spcAft>
                <a:spcPts val="0"/>
              </a:spcAft>
              <a:buNone/>
              <a:defRPr sz="2588" b="1">
                <a:solidFill>
                  <a:srgbClr val="EE0000"/>
                </a:solidFill>
                <a:latin typeface="Overpass"/>
                <a:ea typeface="Overpass"/>
                <a:cs typeface="Overpass"/>
                <a:sym typeface="Overpass"/>
              </a:defRPr>
            </a:lvl3pPr>
            <a:lvl4pPr lvl="3" rtl="0">
              <a:lnSpc>
                <a:spcPct val="100000"/>
              </a:lnSpc>
              <a:spcBef>
                <a:spcPts val="0"/>
              </a:spcBef>
              <a:spcAft>
                <a:spcPts val="0"/>
              </a:spcAft>
              <a:buNone/>
              <a:defRPr sz="2588" b="1">
                <a:solidFill>
                  <a:srgbClr val="EE0000"/>
                </a:solidFill>
                <a:latin typeface="Overpass"/>
                <a:ea typeface="Overpass"/>
                <a:cs typeface="Overpass"/>
                <a:sym typeface="Overpass"/>
              </a:defRPr>
            </a:lvl4pPr>
            <a:lvl5pPr lvl="4" rtl="0">
              <a:lnSpc>
                <a:spcPct val="100000"/>
              </a:lnSpc>
              <a:spcBef>
                <a:spcPts val="0"/>
              </a:spcBef>
              <a:spcAft>
                <a:spcPts val="0"/>
              </a:spcAft>
              <a:buNone/>
              <a:defRPr sz="2588" b="1">
                <a:solidFill>
                  <a:srgbClr val="EE0000"/>
                </a:solidFill>
                <a:latin typeface="Overpass"/>
                <a:ea typeface="Overpass"/>
                <a:cs typeface="Overpass"/>
                <a:sym typeface="Overpass"/>
              </a:defRPr>
            </a:lvl5pPr>
            <a:lvl6pPr lvl="5" rtl="0">
              <a:lnSpc>
                <a:spcPct val="100000"/>
              </a:lnSpc>
              <a:spcBef>
                <a:spcPts val="0"/>
              </a:spcBef>
              <a:spcAft>
                <a:spcPts val="0"/>
              </a:spcAft>
              <a:buNone/>
              <a:defRPr sz="2588" b="1">
                <a:solidFill>
                  <a:srgbClr val="EE0000"/>
                </a:solidFill>
                <a:latin typeface="Overpass"/>
                <a:ea typeface="Overpass"/>
                <a:cs typeface="Overpass"/>
                <a:sym typeface="Overpass"/>
              </a:defRPr>
            </a:lvl6pPr>
            <a:lvl7pPr lvl="6" rtl="0">
              <a:lnSpc>
                <a:spcPct val="100000"/>
              </a:lnSpc>
              <a:spcBef>
                <a:spcPts val="0"/>
              </a:spcBef>
              <a:spcAft>
                <a:spcPts val="0"/>
              </a:spcAft>
              <a:buNone/>
              <a:defRPr sz="2588" b="1">
                <a:solidFill>
                  <a:srgbClr val="EE0000"/>
                </a:solidFill>
                <a:latin typeface="Overpass"/>
                <a:ea typeface="Overpass"/>
                <a:cs typeface="Overpass"/>
                <a:sym typeface="Overpass"/>
              </a:defRPr>
            </a:lvl7pPr>
            <a:lvl8pPr lvl="7" rtl="0">
              <a:lnSpc>
                <a:spcPct val="100000"/>
              </a:lnSpc>
              <a:spcBef>
                <a:spcPts val="0"/>
              </a:spcBef>
              <a:spcAft>
                <a:spcPts val="0"/>
              </a:spcAft>
              <a:buNone/>
              <a:defRPr sz="2588" b="1">
                <a:solidFill>
                  <a:srgbClr val="EE0000"/>
                </a:solidFill>
                <a:latin typeface="Overpass"/>
                <a:ea typeface="Overpass"/>
                <a:cs typeface="Overpass"/>
                <a:sym typeface="Overpass"/>
              </a:defRPr>
            </a:lvl8pPr>
            <a:lvl9pPr lvl="8" rtl="0">
              <a:lnSpc>
                <a:spcPct val="100000"/>
              </a:lnSpc>
              <a:spcBef>
                <a:spcPts val="0"/>
              </a:spcBef>
              <a:spcAft>
                <a:spcPts val="0"/>
              </a:spcAft>
              <a:buNone/>
              <a:defRPr sz="2588" b="1">
                <a:solidFill>
                  <a:srgbClr val="EE0000"/>
                </a:solidFill>
                <a:latin typeface="Overpass"/>
                <a:ea typeface="Overpass"/>
                <a:cs typeface="Overpass"/>
                <a:sym typeface="Overpass"/>
              </a:defRPr>
            </a:lvl9pPr>
          </a:lstStyle>
          <a:p>
            <a:endParaRPr/>
          </a:p>
        </p:txBody>
      </p:sp>
      <p:sp>
        <p:nvSpPr>
          <p:cNvPr id="349" name="Google Shape;349;p36"/>
          <p:cNvSpPr txBox="1">
            <a:spLocks noGrp="1"/>
          </p:cNvSpPr>
          <p:nvPr>
            <p:ph type="subTitle" idx="2"/>
          </p:nvPr>
        </p:nvSpPr>
        <p:spPr>
          <a:xfrm>
            <a:off x="3184047" y="3988707"/>
            <a:ext cx="1147669" cy="454275"/>
          </a:xfrm>
          <a:prstGeom prst="rect">
            <a:avLst/>
          </a:prstGeom>
        </p:spPr>
        <p:txBody>
          <a:bodyPr spcFirstLastPara="1" wrap="square" lIns="0" tIns="0" rIns="0" bIns="0" anchor="t" anchorCtr="0">
            <a:noAutofit/>
          </a:bodyPr>
          <a:lstStyle>
            <a:lvl1pPr lvl="0" rtl="0">
              <a:lnSpc>
                <a:spcPct val="135000"/>
              </a:lnSpc>
              <a:spcBef>
                <a:spcPts val="0"/>
              </a:spcBef>
              <a:spcAft>
                <a:spcPts val="0"/>
              </a:spcAft>
              <a:buSzPts val="1200"/>
              <a:buNone/>
              <a:defRPr sz="675"/>
            </a:lvl1pPr>
            <a:lvl2pPr lvl="1" rtl="0">
              <a:lnSpc>
                <a:spcPct val="135000"/>
              </a:lnSpc>
              <a:spcBef>
                <a:spcPts val="0"/>
              </a:spcBef>
              <a:spcAft>
                <a:spcPts val="0"/>
              </a:spcAft>
              <a:buSzPts val="1200"/>
              <a:buNone/>
              <a:defRPr sz="675"/>
            </a:lvl2pPr>
            <a:lvl3pPr lvl="2" rtl="0">
              <a:lnSpc>
                <a:spcPct val="135000"/>
              </a:lnSpc>
              <a:spcBef>
                <a:spcPts val="0"/>
              </a:spcBef>
              <a:spcAft>
                <a:spcPts val="0"/>
              </a:spcAft>
              <a:buSzPts val="1200"/>
              <a:buNone/>
              <a:defRPr sz="675"/>
            </a:lvl3pPr>
            <a:lvl4pPr lvl="3" rtl="0">
              <a:lnSpc>
                <a:spcPct val="135000"/>
              </a:lnSpc>
              <a:spcBef>
                <a:spcPts val="0"/>
              </a:spcBef>
              <a:spcAft>
                <a:spcPts val="0"/>
              </a:spcAft>
              <a:buSzPts val="1200"/>
              <a:buNone/>
              <a:defRPr sz="675"/>
            </a:lvl4pPr>
            <a:lvl5pPr lvl="4" rtl="0">
              <a:lnSpc>
                <a:spcPct val="135000"/>
              </a:lnSpc>
              <a:spcBef>
                <a:spcPts val="0"/>
              </a:spcBef>
              <a:spcAft>
                <a:spcPts val="0"/>
              </a:spcAft>
              <a:buSzPts val="1200"/>
              <a:buNone/>
              <a:defRPr sz="675"/>
            </a:lvl5pPr>
            <a:lvl6pPr lvl="5" rtl="0">
              <a:lnSpc>
                <a:spcPct val="135000"/>
              </a:lnSpc>
              <a:spcBef>
                <a:spcPts val="0"/>
              </a:spcBef>
              <a:spcAft>
                <a:spcPts val="0"/>
              </a:spcAft>
              <a:buSzPts val="1200"/>
              <a:buNone/>
              <a:defRPr sz="675"/>
            </a:lvl6pPr>
            <a:lvl7pPr lvl="6" rtl="0">
              <a:lnSpc>
                <a:spcPct val="135000"/>
              </a:lnSpc>
              <a:spcBef>
                <a:spcPts val="0"/>
              </a:spcBef>
              <a:spcAft>
                <a:spcPts val="0"/>
              </a:spcAft>
              <a:buSzPts val="1200"/>
              <a:buNone/>
              <a:defRPr sz="675"/>
            </a:lvl7pPr>
            <a:lvl8pPr lvl="7" rtl="0">
              <a:lnSpc>
                <a:spcPct val="135000"/>
              </a:lnSpc>
              <a:spcBef>
                <a:spcPts val="0"/>
              </a:spcBef>
              <a:spcAft>
                <a:spcPts val="0"/>
              </a:spcAft>
              <a:buSzPts val="1200"/>
              <a:buNone/>
              <a:defRPr sz="675"/>
            </a:lvl8pPr>
            <a:lvl9pPr lvl="8" rtl="0">
              <a:lnSpc>
                <a:spcPct val="135000"/>
              </a:lnSpc>
              <a:spcBef>
                <a:spcPts val="0"/>
              </a:spcBef>
              <a:spcAft>
                <a:spcPts val="0"/>
              </a:spcAft>
              <a:buSzPts val="1200"/>
              <a:buNone/>
              <a:defRPr sz="675"/>
            </a:lvl9pPr>
          </a:lstStyle>
          <a:p>
            <a:endParaRPr/>
          </a:p>
        </p:txBody>
      </p:sp>
      <p:sp>
        <p:nvSpPr>
          <p:cNvPr id="350" name="Google Shape;350;p36"/>
          <p:cNvSpPr txBox="1">
            <a:spLocks noGrp="1"/>
          </p:cNvSpPr>
          <p:nvPr>
            <p:ph type="subTitle" idx="3"/>
          </p:nvPr>
        </p:nvSpPr>
        <p:spPr>
          <a:xfrm rot="5400000">
            <a:off x="-1685588" y="1685561"/>
            <a:ext cx="3861675" cy="490556"/>
          </a:xfrm>
          <a:prstGeom prst="rect">
            <a:avLst/>
          </a:prstGeom>
        </p:spPr>
        <p:txBody>
          <a:bodyPr spcFirstLastPara="1" wrap="square" lIns="502900" tIns="91425" rIns="91425" bIns="91425" anchor="ctr" anchorCtr="0">
            <a:noAutofit/>
          </a:bodyPr>
          <a:lstStyle>
            <a:lvl1pPr lvl="0"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1pPr>
            <a:lvl2pPr lvl="1"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2pPr>
            <a:lvl3pPr lvl="2"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3pPr>
            <a:lvl4pPr lvl="3"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4pPr>
            <a:lvl5pPr lvl="4"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5pPr>
            <a:lvl6pPr lvl="5"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6pPr>
            <a:lvl7pPr lvl="6"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7pPr>
            <a:lvl8pPr lvl="7"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8pPr>
            <a:lvl9pPr lvl="8"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9pPr>
          </a:lstStyle>
          <a:p>
            <a:endParaRPr/>
          </a:p>
        </p:txBody>
      </p:sp>
      <p:pic>
        <p:nvPicPr>
          <p:cNvPr id="351" name="Google Shape;351;p36"/>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5358134" y="4525904"/>
            <a:ext cx="1337656" cy="533738"/>
          </a:xfrm>
          <a:prstGeom prst="rect">
            <a:avLst/>
          </a:prstGeom>
          <a:noFill/>
          <a:ln>
            <a:noFill/>
          </a:ln>
        </p:spPr>
      </p:pic>
    </p:spTree>
    <p:extLst>
      <p:ext uri="{BB962C8B-B14F-4D97-AF65-F5344CB8AC3E}">
        <p14:creationId xmlns:p14="http://schemas.microsoft.com/office/powerpoint/2010/main" val="388279848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matchingName="Closing illustrated">
  <p:cSld name="Closing illustrated">
    <p:bg>
      <p:bgPr>
        <a:blipFill>
          <a:blip r:embed="rId2">
            <a:alphaModFix/>
          </a:blip>
          <a:stretch>
            <a:fillRect/>
          </a:stretch>
        </a:blipFill>
        <a:effectLst/>
      </p:bgPr>
    </p:bg>
    <p:spTree>
      <p:nvGrpSpPr>
        <p:cNvPr id="1" name="Shape 352"/>
        <p:cNvGrpSpPr/>
        <p:nvPr/>
      </p:nvGrpSpPr>
      <p:grpSpPr>
        <a:xfrm>
          <a:off x="0" y="0"/>
          <a:ext cx="0" cy="0"/>
          <a:chOff x="0" y="0"/>
          <a:chExt cx="0" cy="0"/>
        </a:xfrm>
      </p:grpSpPr>
      <p:sp>
        <p:nvSpPr>
          <p:cNvPr id="353" name="Google Shape;353;p37"/>
          <p:cNvSpPr txBox="1"/>
          <p:nvPr/>
        </p:nvSpPr>
        <p:spPr>
          <a:xfrm>
            <a:off x="5663268" y="202377"/>
            <a:ext cx="910744" cy="224100"/>
          </a:xfrm>
          <a:prstGeom prst="rect">
            <a:avLst/>
          </a:prstGeom>
          <a:noFill/>
          <a:ln>
            <a:noFill/>
          </a:ln>
        </p:spPr>
        <p:txBody>
          <a:bodyPr spcFirstLastPara="1" wrap="square" lIns="0" tIns="0" rIns="0" bIns="0" anchor="b" anchorCtr="0">
            <a:noAutofit/>
          </a:bodyPr>
          <a:lstStyle/>
          <a:p>
            <a:pPr algn="r" fontAlgn="base">
              <a:lnSpc>
                <a:spcPct val="150000"/>
              </a:lnSpc>
            </a:pPr>
            <a:r>
              <a:rPr lang="en" sz="338" b="1">
                <a:solidFill>
                  <a:srgbClr val="666666"/>
                </a:solidFill>
                <a:latin typeface="Overpass"/>
                <a:ea typeface="Overpass"/>
                <a:cs typeface="Overpass"/>
                <a:sym typeface="Overpass"/>
              </a:rPr>
              <a:t>CONFIDENTIAL </a:t>
            </a:r>
            <a:r>
              <a:rPr lang="en" sz="338">
                <a:solidFill>
                  <a:srgbClr val="666666"/>
                </a:solidFill>
                <a:latin typeface="Overpass Light"/>
                <a:ea typeface="Overpass Light"/>
                <a:cs typeface="Overpass Light"/>
                <a:sym typeface="Overpass Light"/>
              </a:rPr>
              <a:t>Designator</a:t>
            </a:r>
            <a:endParaRPr sz="338">
              <a:solidFill>
                <a:srgbClr val="666666"/>
              </a:solidFill>
              <a:latin typeface="Overpass Light"/>
              <a:ea typeface="Overpass Light"/>
              <a:cs typeface="Overpass Light"/>
              <a:sym typeface="Overpass Light"/>
            </a:endParaRPr>
          </a:p>
        </p:txBody>
      </p:sp>
      <p:cxnSp>
        <p:nvCxnSpPr>
          <p:cNvPr id="354" name="Google Shape;354;p37"/>
          <p:cNvCxnSpPr/>
          <p:nvPr/>
        </p:nvCxnSpPr>
        <p:spPr>
          <a:xfrm rot="10800000">
            <a:off x="251869" y="4801050"/>
            <a:ext cx="0" cy="342450"/>
          </a:xfrm>
          <a:prstGeom prst="straightConnector1">
            <a:avLst/>
          </a:prstGeom>
          <a:noFill/>
          <a:ln w="9525" cap="flat" cmpd="sng">
            <a:solidFill>
              <a:schemeClr val="lt1"/>
            </a:solidFill>
            <a:prstDash val="solid"/>
            <a:round/>
            <a:headEnd type="none" w="med" len="med"/>
            <a:tailEnd type="none" w="med" len="med"/>
          </a:ln>
        </p:spPr>
      </p:cxnSp>
      <p:sp>
        <p:nvSpPr>
          <p:cNvPr id="355" name="Google Shape;355;p37"/>
          <p:cNvSpPr txBox="1">
            <a:spLocks noGrp="1"/>
          </p:cNvSpPr>
          <p:nvPr>
            <p:ph type="sldNum" idx="12"/>
          </p:nvPr>
        </p:nvSpPr>
        <p:spPr>
          <a:xfrm>
            <a:off x="46111" y="4627170"/>
            <a:ext cx="411581" cy="107775"/>
          </a:xfrm>
          <a:prstGeom prst="rect">
            <a:avLst/>
          </a:prstGeom>
        </p:spPr>
        <p:txBody>
          <a:bodyPr spcFirstLastPara="1" wrap="square" lIns="0" tIns="0" rIns="0" bIns="0" anchor="b" anchorCtr="0">
            <a:noAutofit/>
          </a:bodyPr>
          <a:lstStyle>
            <a:lvl1pPr lvl="0" algn="ctr" rtl="0">
              <a:buNone/>
              <a:defRPr sz="450">
                <a:solidFill>
                  <a:schemeClr val="lt1"/>
                </a:solidFill>
                <a:latin typeface="Overpass SemiBold"/>
                <a:ea typeface="Overpass SemiBold"/>
                <a:cs typeface="Overpass SemiBold"/>
                <a:sym typeface="Overpass SemiBold"/>
              </a:defRPr>
            </a:lvl1pPr>
            <a:lvl2pPr lvl="1" algn="ctr" rtl="0">
              <a:buNone/>
              <a:defRPr sz="450">
                <a:solidFill>
                  <a:schemeClr val="lt1"/>
                </a:solidFill>
                <a:latin typeface="Overpass SemiBold"/>
                <a:ea typeface="Overpass SemiBold"/>
                <a:cs typeface="Overpass SemiBold"/>
                <a:sym typeface="Overpass SemiBold"/>
              </a:defRPr>
            </a:lvl2pPr>
            <a:lvl3pPr lvl="2" algn="ctr" rtl="0">
              <a:buNone/>
              <a:defRPr sz="450">
                <a:solidFill>
                  <a:schemeClr val="lt1"/>
                </a:solidFill>
                <a:latin typeface="Overpass SemiBold"/>
                <a:ea typeface="Overpass SemiBold"/>
                <a:cs typeface="Overpass SemiBold"/>
                <a:sym typeface="Overpass SemiBold"/>
              </a:defRPr>
            </a:lvl3pPr>
            <a:lvl4pPr lvl="3" algn="ctr" rtl="0">
              <a:buNone/>
              <a:defRPr sz="450">
                <a:solidFill>
                  <a:schemeClr val="lt1"/>
                </a:solidFill>
                <a:latin typeface="Overpass SemiBold"/>
                <a:ea typeface="Overpass SemiBold"/>
                <a:cs typeface="Overpass SemiBold"/>
                <a:sym typeface="Overpass SemiBold"/>
              </a:defRPr>
            </a:lvl4pPr>
            <a:lvl5pPr lvl="4" algn="ctr" rtl="0">
              <a:buNone/>
              <a:defRPr sz="450">
                <a:solidFill>
                  <a:schemeClr val="lt1"/>
                </a:solidFill>
                <a:latin typeface="Overpass SemiBold"/>
                <a:ea typeface="Overpass SemiBold"/>
                <a:cs typeface="Overpass SemiBold"/>
                <a:sym typeface="Overpass SemiBold"/>
              </a:defRPr>
            </a:lvl5pPr>
            <a:lvl6pPr lvl="5" algn="ctr" rtl="0">
              <a:buNone/>
              <a:defRPr sz="450">
                <a:solidFill>
                  <a:schemeClr val="lt1"/>
                </a:solidFill>
                <a:latin typeface="Overpass SemiBold"/>
                <a:ea typeface="Overpass SemiBold"/>
                <a:cs typeface="Overpass SemiBold"/>
                <a:sym typeface="Overpass SemiBold"/>
              </a:defRPr>
            </a:lvl6pPr>
            <a:lvl7pPr lvl="6" algn="ctr" rtl="0">
              <a:buNone/>
              <a:defRPr sz="450">
                <a:solidFill>
                  <a:schemeClr val="lt1"/>
                </a:solidFill>
                <a:latin typeface="Overpass SemiBold"/>
                <a:ea typeface="Overpass SemiBold"/>
                <a:cs typeface="Overpass SemiBold"/>
                <a:sym typeface="Overpass SemiBold"/>
              </a:defRPr>
            </a:lvl7pPr>
            <a:lvl8pPr lvl="7" algn="ctr" rtl="0">
              <a:buNone/>
              <a:defRPr sz="450">
                <a:solidFill>
                  <a:schemeClr val="lt1"/>
                </a:solidFill>
                <a:latin typeface="Overpass SemiBold"/>
                <a:ea typeface="Overpass SemiBold"/>
                <a:cs typeface="Overpass SemiBold"/>
                <a:sym typeface="Overpass SemiBold"/>
              </a:defRPr>
            </a:lvl8pPr>
            <a:lvl9pPr lvl="8" algn="ctr" rtl="0">
              <a:buNone/>
              <a:defRPr sz="450">
                <a:solidFill>
                  <a:schemeClr val="lt1"/>
                </a:solidFill>
                <a:latin typeface="Overpass SemiBold"/>
                <a:ea typeface="Overpass SemiBold"/>
                <a:cs typeface="Overpass SemiBold"/>
                <a:sym typeface="Overpass SemiBold"/>
              </a:defRPr>
            </a:lvl9pPr>
          </a:lstStyle>
          <a:p>
            <a:fld id="{00000000-1234-1234-1234-123412341234}" type="slidenum">
              <a:rPr lang="en" smtClean="0">
                <a:solidFill>
                  <a:srgbClr val="FFFFFF"/>
                </a:solidFill>
              </a:rPr>
              <a:pPr/>
              <a:t>‹#›</a:t>
            </a:fld>
            <a:endParaRPr lang="en">
              <a:solidFill>
                <a:srgbClr val="FFFFFF"/>
              </a:solidFill>
            </a:endParaRPr>
          </a:p>
        </p:txBody>
      </p:sp>
      <p:sp>
        <p:nvSpPr>
          <p:cNvPr id="356" name="Google Shape;356;p37"/>
          <p:cNvSpPr txBox="1">
            <a:spLocks noGrp="1"/>
          </p:cNvSpPr>
          <p:nvPr>
            <p:ph type="title"/>
          </p:nvPr>
        </p:nvSpPr>
        <p:spPr>
          <a:xfrm>
            <a:off x="3184047" y="426472"/>
            <a:ext cx="3226669" cy="1446975"/>
          </a:xfrm>
          <a:prstGeom prst="rect">
            <a:avLst/>
          </a:prstGeom>
        </p:spPr>
        <p:txBody>
          <a:bodyPr spcFirstLastPara="1" wrap="square" lIns="0" tIns="0" rIns="0" bIns="0" anchor="b" anchorCtr="0">
            <a:noAutofit/>
          </a:bodyPr>
          <a:lstStyle>
            <a:lvl1pPr lvl="0" rtl="0">
              <a:lnSpc>
                <a:spcPct val="100000"/>
              </a:lnSpc>
              <a:spcBef>
                <a:spcPts val="0"/>
              </a:spcBef>
              <a:spcAft>
                <a:spcPts val="0"/>
              </a:spcAft>
              <a:buNone/>
              <a:defRPr sz="3938" b="1">
                <a:solidFill>
                  <a:srgbClr val="EE0000"/>
                </a:solidFill>
                <a:latin typeface="Overpass"/>
                <a:ea typeface="Overpass"/>
                <a:cs typeface="Overpass"/>
                <a:sym typeface="Overpass"/>
              </a:defRPr>
            </a:lvl1pPr>
            <a:lvl2pPr lvl="1" rtl="0">
              <a:lnSpc>
                <a:spcPct val="100000"/>
              </a:lnSpc>
              <a:spcBef>
                <a:spcPts val="0"/>
              </a:spcBef>
              <a:spcAft>
                <a:spcPts val="0"/>
              </a:spcAft>
              <a:buNone/>
              <a:defRPr sz="3938" b="1">
                <a:solidFill>
                  <a:srgbClr val="EE0000"/>
                </a:solidFill>
                <a:latin typeface="Overpass"/>
                <a:ea typeface="Overpass"/>
                <a:cs typeface="Overpass"/>
                <a:sym typeface="Overpass"/>
              </a:defRPr>
            </a:lvl2pPr>
            <a:lvl3pPr lvl="2" rtl="0">
              <a:lnSpc>
                <a:spcPct val="100000"/>
              </a:lnSpc>
              <a:spcBef>
                <a:spcPts val="0"/>
              </a:spcBef>
              <a:spcAft>
                <a:spcPts val="0"/>
              </a:spcAft>
              <a:buNone/>
              <a:defRPr sz="3938" b="1">
                <a:solidFill>
                  <a:srgbClr val="EE0000"/>
                </a:solidFill>
                <a:latin typeface="Overpass"/>
                <a:ea typeface="Overpass"/>
                <a:cs typeface="Overpass"/>
                <a:sym typeface="Overpass"/>
              </a:defRPr>
            </a:lvl3pPr>
            <a:lvl4pPr lvl="3" rtl="0">
              <a:lnSpc>
                <a:spcPct val="100000"/>
              </a:lnSpc>
              <a:spcBef>
                <a:spcPts val="0"/>
              </a:spcBef>
              <a:spcAft>
                <a:spcPts val="0"/>
              </a:spcAft>
              <a:buNone/>
              <a:defRPr sz="3938" b="1">
                <a:solidFill>
                  <a:srgbClr val="EE0000"/>
                </a:solidFill>
                <a:latin typeface="Overpass"/>
                <a:ea typeface="Overpass"/>
                <a:cs typeface="Overpass"/>
                <a:sym typeface="Overpass"/>
              </a:defRPr>
            </a:lvl4pPr>
            <a:lvl5pPr lvl="4" rtl="0">
              <a:lnSpc>
                <a:spcPct val="100000"/>
              </a:lnSpc>
              <a:spcBef>
                <a:spcPts val="0"/>
              </a:spcBef>
              <a:spcAft>
                <a:spcPts val="0"/>
              </a:spcAft>
              <a:buNone/>
              <a:defRPr sz="3938" b="1">
                <a:solidFill>
                  <a:srgbClr val="EE0000"/>
                </a:solidFill>
                <a:latin typeface="Overpass"/>
                <a:ea typeface="Overpass"/>
                <a:cs typeface="Overpass"/>
                <a:sym typeface="Overpass"/>
              </a:defRPr>
            </a:lvl5pPr>
            <a:lvl6pPr lvl="5" rtl="0">
              <a:lnSpc>
                <a:spcPct val="100000"/>
              </a:lnSpc>
              <a:spcBef>
                <a:spcPts val="0"/>
              </a:spcBef>
              <a:spcAft>
                <a:spcPts val="0"/>
              </a:spcAft>
              <a:buNone/>
              <a:defRPr sz="3938" b="1">
                <a:solidFill>
                  <a:srgbClr val="EE0000"/>
                </a:solidFill>
                <a:latin typeface="Overpass"/>
                <a:ea typeface="Overpass"/>
                <a:cs typeface="Overpass"/>
                <a:sym typeface="Overpass"/>
              </a:defRPr>
            </a:lvl6pPr>
            <a:lvl7pPr lvl="6" rtl="0">
              <a:lnSpc>
                <a:spcPct val="100000"/>
              </a:lnSpc>
              <a:spcBef>
                <a:spcPts val="0"/>
              </a:spcBef>
              <a:spcAft>
                <a:spcPts val="0"/>
              </a:spcAft>
              <a:buNone/>
              <a:defRPr sz="3938" b="1">
                <a:solidFill>
                  <a:srgbClr val="EE0000"/>
                </a:solidFill>
                <a:latin typeface="Overpass"/>
                <a:ea typeface="Overpass"/>
                <a:cs typeface="Overpass"/>
                <a:sym typeface="Overpass"/>
              </a:defRPr>
            </a:lvl7pPr>
            <a:lvl8pPr lvl="7" rtl="0">
              <a:lnSpc>
                <a:spcPct val="100000"/>
              </a:lnSpc>
              <a:spcBef>
                <a:spcPts val="0"/>
              </a:spcBef>
              <a:spcAft>
                <a:spcPts val="0"/>
              </a:spcAft>
              <a:buNone/>
              <a:defRPr sz="3938" b="1">
                <a:solidFill>
                  <a:srgbClr val="EE0000"/>
                </a:solidFill>
                <a:latin typeface="Overpass"/>
                <a:ea typeface="Overpass"/>
                <a:cs typeface="Overpass"/>
                <a:sym typeface="Overpass"/>
              </a:defRPr>
            </a:lvl8pPr>
            <a:lvl9pPr lvl="8" rtl="0">
              <a:lnSpc>
                <a:spcPct val="100000"/>
              </a:lnSpc>
              <a:spcBef>
                <a:spcPts val="0"/>
              </a:spcBef>
              <a:spcAft>
                <a:spcPts val="0"/>
              </a:spcAft>
              <a:buNone/>
              <a:defRPr sz="3938" b="1">
                <a:solidFill>
                  <a:srgbClr val="EE0000"/>
                </a:solidFill>
                <a:latin typeface="Overpass"/>
                <a:ea typeface="Overpass"/>
                <a:cs typeface="Overpass"/>
                <a:sym typeface="Overpass"/>
              </a:defRPr>
            </a:lvl9pPr>
          </a:lstStyle>
          <a:p>
            <a:endParaRPr/>
          </a:p>
        </p:txBody>
      </p:sp>
      <p:sp>
        <p:nvSpPr>
          <p:cNvPr id="357" name="Google Shape;357;p37"/>
          <p:cNvSpPr txBox="1">
            <a:spLocks noGrp="1"/>
          </p:cNvSpPr>
          <p:nvPr>
            <p:ph type="subTitle" idx="1"/>
          </p:nvPr>
        </p:nvSpPr>
        <p:spPr>
          <a:xfrm rot="5400000">
            <a:off x="-1685588" y="1685561"/>
            <a:ext cx="3861675" cy="490556"/>
          </a:xfrm>
          <a:prstGeom prst="rect">
            <a:avLst/>
          </a:prstGeom>
        </p:spPr>
        <p:txBody>
          <a:bodyPr spcFirstLastPara="1" wrap="square" lIns="502900" tIns="91425" rIns="91425" bIns="91425" anchor="ctr" anchorCtr="0">
            <a:noAutofit/>
          </a:bodyPr>
          <a:lstStyle>
            <a:lvl1pPr lvl="0"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1pPr>
            <a:lvl2pPr lvl="1"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2pPr>
            <a:lvl3pPr lvl="2"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3pPr>
            <a:lvl4pPr lvl="3"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4pPr>
            <a:lvl5pPr lvl="4"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5pPr>
            <a:lvl6pPr lvl="5"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6pPr>
            <a:lvl7pPr lvl="6"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7pPr>
            <a:lvl8pPr lvl="7"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8pPr>
            <a:lvl9pPr lvl="8"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9pPr>
          </a:lstStyle>
          <a:p>
            <a:endParaRPr/>
          </a:p>
        </p:txBody>
      </p:sp>
      <p:sp>
        <p:nvSpPr>
          <p:cNvPr id="358" name="Google Shape;358;p37"/>
          <p:cNvSpPr txBox="1">
            <a:spLocks noGrp="1"/>
          </p:cNvSpPr>
          <p:nvPr>
            <p:ph type="subTitle" idx="2"/>
          </p:nvPr>
        </p:nvSpPr>
        <p:spPr>
          <a:xfrm>
            <a:off x="3184047" y="2064302"/>
            <a:ext cx="2501044" cy="1143675"/>
          </a:xfrm>
          <a:prstGeom prst="rect">
            <a:avLst/>
          </a:prstGeom>
        </p:spPr>
        <p:txBody>
          <a:bodyPr spcFirstLastPara="1" wrap="square" lIns="0" tIns="0" rIns="0" bIns="0" anchor="t" anchorCtr="0">
            <a:noAutofit/>
          </a:bodyPr>
          <a:lstStyle>
            <a:lvl1pPr lvl="0" rtl="0">
              <a:lnSpc>
                <a:spcPct val="180000"/>
              </a:lnSpc>
              <a:spcBef>
                <a:spcPts val="0"/>
              </a:spcBef>
              <a:spcAft>
                <a:spcPts val="0"/>
              </a:spcAft>
              <a:buSzPts val="1400"/>
              <a:buNone/>
              <a:defRPr sz="788"/>
            </a:lvl1pPr>
            <a:lvl2pPr lvl="1" rtl="0">
              <a:lnSpc>
                <a:spcPct val="180000"/>
              </a:lnSpc>
              <a:spcBef>
                <a:spcPts val="0"/>
              </a:spcBef>
              <a:spcAft>
                <a:spcPts val="0"/>
              </a:spcAft>
              <a:buSzPts val="1400"/>
              <a:buNone/>
              <a:defRPr sz="788"/>
            </a:lvl2pPr>
            <a:lvl3pPr lvl="2" rtl="0">
              <a:lnSpc>
                <a:spcPct val="180000"/>
              </a:lnSpc>
              <a:spcBef>
                <a:spcPts val="0"/>
              </a:spcBef>
              <a:spcAft>
                <a:spcPts val="0"/>
              </a:spcAft>
              <a:buSzPts val="1400"/>
              <a:buNone/>
              <a:defRPr sz="788"/>
            </a:lvl3pPr>
            <a:lvl4pPr lvl="3" rtl="0">
              <a:lnSpc>
                <a:spcPct val="180000"/>
              </a:lnSpc>
              <a:spcBef>
                <a:spcPts val="0"/>
              </a:spcBef>
              <a:spcAft>
                <a:spcPts val="0"/>
              </a:spcAft>
              <a:buSzPts val="1400"/>
              <a:buNone/>
              <a:defRPr sz="788"/>
            </a:lvl4pPr>
            <a:lvl5pPr lvl="4" rtl="0">
              <a:lnSpc>
                <a:spcPct val="180000"/>
              </a:lnSpc>
              <a:spcBef>
                <a:spcPts val="0"/>
              </a:spcBef>
              <a:spcAft>
                <a:spcPts val="0"/>
              </a:spcAft>
              <a:buSzPts val="1400"/>
              <a:buNone/>
              <a:defRPr sz="788"/>
            </a:lvl5pPr>
            <a:lvl6pPr lvl="5" rtl="0">
              <a:lnSpc>
                <a:spcPct val="180000"/>
              </a:lnSpc>
              <a:spcBef>
                <a:spcPts val="0"/>
              </a:spcBef>
              <a:spcAft>
                <a:spcPts val="0"/>
              </a:spcAft>
              <a:buSzPts val="1400"/>
              <a:buNone/>
              <a:defRPr sz="788"/>
            </a:lvl6pPr>
            <a:lvl7pPr lvl="6" rtl="0">
              <a:lnSpc>
                <a:spcPct val="180000"/>
              </a:lnSpc>
              <a:spcBef>
                <a:spcPts val="0"/>
              </a:spcBef>
              <a:spcAft>
                <a:spcPts val="0"/>
              </a:spcAft>
              <a:buSzPts val="1400"/>
              <a:buNone/>
              <a:defRPr sz="788"/>
            </a:lvl7pPr>
            <a:lvl8pPr lvl="7" rtl="0">
              <a:lnSpc>
                <a:spcPct val="180000"/>
              </a:lnSpc>
              <a:spcBef>
                <a:spcPts val="0"/>
              </a:spcBef>
              <a:spcAft>
                <a:spcPts val="0"/>
              </a:spcAft>
              <a:buSzPts val="1400"/>
              <a:buNone/>
              <a:defRPr sz="788"/>
            </a:lvl8pPr>
            <a:lvl9pPr lvl="8" rtl="0">
              <a:lnSpc>
                <a:spcPct val="180000"/>
              </a:lnSpc>
              <a:spcBef>
                <a:spcPts val="0"/>
              </a:spcBef>
              <a:spcAft>
                <a:spcPts val="0"/>
              </a:spcAft>
              <a:buSzPts val="1400"/>
              <a:buNone/>
              <a:defRPr sz="788"/>
            </a:lvl9pPr>
          </a:lstStyle>
          <a:p>
            <a:endParaRPr/>
          </a:p>
        </p:txBody>
      </p:sp>
      <p:sp>
        <p:nvSpPr>
          <p:cNvPr id="359" name="Google Shape;359;p37"/>
          <p:cNvSpPr txBox="1"/>
          <p:nvPr/>
        </p:nvSpPr>
        <p:spPr>
          <a:xfrm>
            <a:off x="3320691" y="3501900"/>
            <a:ext cx="1307138" cy="180900"/>
          </a:xfrm>
          <a:prstGeom prst="rect">
            <a:avLst/>
          </a:prstGeom>
          <a:noFill/>
          <a:ln>
            <a:noFill/>
          </a:ln>
        </p:spPr>
        <p:txBody>
          <a:bodyPr spcFirstLastPara="1" wrap="square" lIns="51427" tIns="51427" rIns="51427" bIns="51427" anchor="ctr" anchorCtr="0">
            <a:noAutofit/>
          </a:bodyPr>
          <a:lstStyle/>
          <a:p>
            <a:pPr fontAlgn="base"/>
            <a:r>
              <a:rPr lang="en" sz="619">
                <a:solidFill>
                  <a:srgbClr val="000000"/>
                </a:solidFill>
                <a:latin typeface="Overpass Light"/>
                <a:ea typeface="Overpass Light"/>
                <a:cs typeface="Overpass Light"/>
                <a:sym typeface="Overpass Light"/>
              </a:rPr>
              <a:t>linkedin.com/company/red-hat</a:t>
            </a:r>
            <a:endParaRPr sz="619">
              <a:solidFill>
                <a:srgbClr val="000000"/>
              </a:solidFill>
              <a:latin typeface="Overpass Light"/>
              <a:ea typeface="Overpass Light"/>
              <a:cs typeface="Overpass Light"/>
              <a:sym typeface="Overpass Light"/>
            </a:endParaRPr>
          </a:p>
        </p:txBody>
      </p:sp>
      <p:sp>
        <p:nvSpPr>
          <p:cNvPr id="360" name="Google Shape;360;p37"/>
          <p:cNvSpPr txBox="1"/>
          <p:nvPr/>
        </p:nvSpPr>
        <p:spPr>
          <a:xfrm>
            <a:off x="3320691" y="3880725"/>
            <a:ext cx="1307138" cy="180900"/>
          </a:xfrm>
          <a:prstGeom prst="rect">
            <a:avLst/>
          </a:prstGeom>
          <a:noFill/>
          <a:ln>
            <a:noFill/>
          </a:ln>
        </p:spPr>
        <p:txBody>
          <a:bodyPr spcFirstLastPara="1" wrap="square" lIns="51427" tIns="51427" rIns="51427" bIns="51427" anchor="ctr" anchorCtr="0">
            <a:noAutofit/>
          </a:bodyPr>
          <a:lstStyle/>
          <a:p>
            <a:pPr fontAlgn="base"/>
            <a:r>
              <a:rPr lang="en" sz="619">
                <a:solidFill>
                  <a:srgbClr val="000000"/>
                </a:solidFill>
                <a:latin typeface="Overpass Light"/>
                <a:ea typeface="Overpass Light"/>
                <a:cs typeface="Overpass Light"/>
                <a:sym typeface="Overpass Light"/>
              </a:rPr>
              <a:t>youtube.com/user/RedHatVideos</a:t>
            </a:r>
            <a:endParaRPr sz="619">
              <a:solidFill>
                <a:srgbClr val="000000"/>
              </a:solidFill>
              <a:latin typeface="Overpass Light"/>
              <a:ea typeface="Overpass Light"/>
              <a:cs typeface="Overpass Light"/>
              <a:sym typeface="Overpass Light"/>
            </a:endParaRPr>
          </a:p>
        </p:txBody>
      </p:sp>
      <p:sp>
        <p:nvSpPr>
          <p:cNvPr id="361" name="Google Shape;361;p37"/>
          <p:cNvSpPr txBox="1"/>
          <p:nvPr/>
        </p:nvSpPr>
        <p:spPr>
          <a:xfrm>
            <a:off x="4958733" y="3501900"/>
            <a:ext cx="1307138" cy="180900"/>
          </a:xfrm>
          <a:prstGeom prst="rect">
            <a:avLst/>
          </a:prstGeom>
          <a:noFill/>
          <a:ln>
            <a:noFill/>
          </a:ln>
        </p:spPr>
        <p:txBody>
          <a:bodyPr spcFirstLastPara="1" wrap="square" lIns="51427" tIns="51427" rIns="51427" bIns="51427" anchor="ctr" anchorCtr="0">
            <a:noAutofit/>
          </a:bodyPr>
          <a:lstStyle/>
          <a:p>
            <a:pPr fontAlgn="base"/>
            <a:r>
              <a:rPr lang="en" sz="619">
                <a:solidFill>
                  <a:srgbClr val="000000"/>
                </a:solidFill>
                <a:latin typeface="Overpass Light"/>
                <a:ea typeface="Overpass Light"/>
                <a:cs typeface="Overpass Light"/>
                <a:sym typeface="Overpass Light"/>
              </a:rPr>
              <a:t>facebook.com/redhatinc</a:t>
            </a:r>
            <a:endParaRPr sz="619">
              <a:solidFill>
                <a:srgbClr val="000000"/>
              </a:solidFill>
              <a:latin typeface="Overpass Light"/>
              <a:ea typeface="Overpass Light"/>
              <a:cs typeface="Overpass Light"/>
              <a:sym typeface="Overpass Light"/>
            </a:endParaRPr>
          </a:p>
        </p:txBody>
      </p:sp>
      <p:sp>
        <p:nvSpPr>
          <p:cNvPr id="362" name="Google Shape;362;p37"/>
          <p:cNvSpPr txBox="1"/>
          <p:nvPr/>
        </p:nvSpPr>
        <p:spPr>
          <a:xfrm>
            <a:off x="4958733" y="3880725"/>
            <a:ext cx="1307138" cy="180900"/>
          </a:xfrm>
          <a:prstGeom prst="rect">
            <a:avLst/>
          </a:prstGeom>
          <a:noFill/>
          <a:ln>
            <a:noFill/>
          </a:ln>
        </p:spPr>
        <p:txBody>
          <a:bodyPr spcFirstLastPara="1" wrap="square" lIns="51427" tIns="51427" rIns="51427" bIns="51427" anchor="ctr" anchorCtr="0">
            <a:noAutofit/>
          </a:bodyPr>
          <a:lstStyle/>
          <a:p>
            <a:pPr fontAlgn="base"/>
            <a:r>
              <a:rPr lang="en" sz="619">
                <a:solidFill>
                  <a:srgbClr val="000000"/>
                </a:solidFill>
                <a:latin typeface="Overpass Light"/>
                <a:ea typeface="Overpass Light"/>
                <a:cs typeface="Overpass Light"/>
                <a:sym typeface="Overpass Light"/>
              </a:rPr>
              <a:t>twitter.com/RedHat</a:t>
            </a:r>
            <a:endParaRPr sz="619">
              <a:solidFill>
                <a:srgbClr val="000000"/>
              </a:solidFill>
              <a:latin typeface="Overpass Light"/>
              <a:ea typeface="Overpass Light"/>
              <a:cs typeface="Overpass Light"/>
              <a:sym typeface="Overpass Light"/>
            </a:endParaRPr>
          </a:p>
        </p:txBody>
      </p:sp>
      <p:pic>
        <p:nvPicPr>
          <p:cNvPr id="363" name="Google Shape;363;p37"/>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829884" y="3880731"/>
            <a:ext cx="128855" cy="180863"/>
          </a:xfrm>
          <a:prstGeom prst="rect">
            <a:avLst/>
          </a:prstGeom>
          <a:noFill/>
          <a:ln>
            <a:noFill/>
          </a:ln>
        </p:spPr>
      </p:pic>
      <p:pic>
        <p:nvPicPr>
          <p:cNvPr id="364" name="Google Shape;364;p37"/>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4829884" y="3501907"/>
            <a:ext cx="128855" cy="180863"/>
          </a:xfrm>
          <a:prstGeom prst="rect">
            <a:avLst/>
          </a:prstGeom>
          <a:noFill/>
          <a:ln>
            <a:noFill/>
          </a:ln>
        </p:spPr>
      </p:pic>
      <p:pic>
        <p:nvPicPr>
          <p:cNvPr id="365" name="Google Shape;365;p37"/>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3184051" y="3880731"/>
            <a:ext cx="128855" cy="180863"/>
          </a:xfrm>
          <a:prstGeom prst="rect">
            <a:avLst/>
          </a:prstGeom>
          <a:noFill/>
          <a:ln>
            <a:noFill/>
          </a:ln>
        </p:spPr>
      </p:pic>
      <p:pic>
        <p:nvPicPr>
          <p:cNvPr id="366" name="Google Shape;366;p37"/>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3184051" y="3501907"/>
            <a:ext cx="128855" cy="180863"/>
          </a:xfrm>
          <a:prstGeom prst="rect">
            <a:avLst/>
          </a:prstGeom>
          <a:noFill/>
          <a:ln>
            <a:noFill/>
          </a:ln>
        </p:spPr>
      </p:pic>
      <p:pic>
        <p:nvPicPr>
          <p:cNvPr id="367" name="Google Shape;367;p37"/>
          <p:cNvPicPr preferRelativeResize="0"/>
          <p:nvPr/>
        </p:nvPicPr>
        <p:blipFill>
          <a:blip r:embed="rId7" cstate="hqprint">
            <a:alphaModFix/>
            <a:extLst>
              <a:ext uri="{28A0092B-C50C-407E-A947-70E740481C1C}">
                <a14:useLocalDpi xmlns:a14="http://schemas.microsoft.com/office/drawing/2010/main"/>
              </a:ext>
            </a:extLst>
          </a:blip>
          <a:stretch>
            <a:fillRect/>
          </a:stretch>
        </p:blipFill>
        <p:spPr>
          <a:xfrm>
            <a:off x="5358134" y="4525904"/>
            <a:ext cx="1337656" cy="533738"/>
          </a:xfrm>
          <a:prstGeom prst="rect">
            <a:avLst/>
          </a:prstGeom>
          <a:noFill/>
          <a:ln>
            <a:noFill/>
          </a:ln>
        </p:spPr>
      </p:pic>
    </p:spTree>
    <p:extLst>
      <p:ext uri="{BB962C8B-B14F-4D97-AF65-F5344CB8AC3E}">
        <p14:creationId xmlns:p14="http://schemas.microsoft.com/office/powerpoint/2010/main" val="267552918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matchingName="Divider black">
  <p:cSld name="Divider black">
    <p:bg>
      <p:bgPr>
        <a:blipFill>
          <a:blip r:embed="rId2">
            <a:alphaModFix/>
          </a:blip>
          <a:stretch>
            <a:fillRect/>
          </a:stretch>
        </a:blipFill>
        <a:effectLst/>
      </p:bgPr>
    </p:bg>
    <p:spTree>
      <p:nvGrpSpPr>
        <p:cNvPr id="1" name="Shape 368"/>
        <p:cNvGrpSpPr/>
        <p:nvPr/>
      </p:nvGrpSpPr>
      <p:grpSpPr>
        <a:xfrm>
          <a:off x="0" y="0"/>
          <a:ext cx="0" cy="0"/>
          <a:chOff x="0" y="0"/>
          <a:chExt cx="0" cy="0"/>
        </a:xfrm>
      </p:grpSpPr>
      <p:sp>
        <p:nvSpPr>
          <p:cNvPr id="369" name="Google Shape;369;p38"/>
          <p:cNvSpPr txBox="1">
            <a:spLocks noGrp="1"/>
          </p:cNvSpPr>
          <p:nvPr>
            <p:ph type="title"/>
          </p:nvPr>
        </p:nvSpPr>
        <p:spPr>
          <a:xfrm>
            <a:off x="251873" y="813424"/>
            <a:ext cx="3839063" cy="1578825"/>
          </a:xfrm>
          <a:prstGeom prst="rect">
            <a:avLst/>
          </a:prstGeom>
        </p:spPr>
        <p:txBody>
          <a:bodyPr spcFirstLastPara="1" wrap="square" lIns="438900" tIns="91425" rIns="91425" bIns="91425" anchor="t" anchorCtr="0">
            <a:noAutofit/>
          </a:bodyPr>
          <a:lstStyle>
            <a:lvl1pPr lvl="0" rtl="0">
              <a:spcBef>
                <a:spcPts val="0"/>
              </a:spcBef>
              <a:spcAft>
                <a:spcPts val="0"/>
              </a:spcAft>
              <a:buNone/>
              <a:defRPr sz="3375" b="1">
                <a:solidFill>
                  <a:srgbClr val="EBEBEB"/>
                </a:solidFill>
                <a:latin typeface="Overpass"/>
                <a:ea typeface="Overpass"/>
                <a:cs typeface="Overpass"/>
                <a:sym typeface="Overpass"/>
              </a:defRPr>
            </a:lvl1pPr>
            <a:lvl2pPr lvl="1" rtl="0">
              <a:spcBef>
                <a:spcPts val="0"/>
              </a:spcBef>
              <a:spcAft>
                <a:spcPts val="0"/>
              </a:spcAft>
              <a:buNone/>
              <a:defRPr sz="3375" b="1">
                <a:solidFill>
                  <a:srgbClr val="EBEBEB"/>
                </a:solidFill>
                <a:latin typeface="Overpass"/>
                <a:ea typeface="Overpass"/>
                <a:cs typeface="Overpass"/>
                <a:sym typeface="Overpass"/>
              </a:defRPr>
            </a:lvl2pPr>
            <a:lvl3pPr lvl="2" rtl="0">
              <a:spcBef>
                <a:spcPts val="0"/>
              </a:spcBef>
              <a:spcAft>
                <a:spcPts val="0"/>
              </a:spcAft>
              <a:buNone/>
              <a:defRPr sz="3375" b="1">
                <a:solidFill>
                  <a:srgbClr val="EBEBEB"/>
                </a:solidFill>
                <a:latin typeface="Overpass"/>
                <a:ea typeface="Overpass"/>
                <a:cs typeface="Overpass"/>
                <a:sym typeface="Overpass"/>
              </a:defRPr>
            </a:lvl3pPr>
            <a:lvl4pPr lvl="3" rtl="0">
              <a:spcBef>
                <a:spcPts val="0"/>
              </a:spcBef>
              <a:spcAft>
                <a:spcPts val="0"/>
              </a:spcAft>
              <a:buNone/>
              <a:defRPr sz="3375" b="1">
                <a:solidFill>
                  <a:srgbClr val="EBEBEB"/>
                </a:solidFill>
                <a:latin typeface="Overpass"/>
                <a:ea typeface="Overpass"/>
                <a:cs typeface="Overpass"/>
                <a:sym typeface="Overpass"/>
              </a:defRPr>
            </a:lvl4pPr>
            <a:lvl5pPr lvl="4" rtl="0">
              <a:spcBef>
                <a:spcPts val="0"/>
              </a:spcBef>
              <a:spcAft>
                <a:spcPts val="0"/>
              </a:spcAft>
              <a:buNone/>
              <a:defRPr sz="3375" b="1">
                <a:solidFill>
                  <a:srgbClr val="EBEBEB"/>
                </a:solidFill>
                <a:latin typeface="Overpass"/>
                <a:ea typeface="Overpass"/>
                <a:cs typeface="Overpass"/>
                <a:sym typeface="Overpass"/>
              </a:defRPr>
            </a:lvl5pPr>
            <a:lvl6pPr lvl="5" rtl="0">
              <a:spcBef>
                <a:spcPts val="0"/>
              </a:spcBef>
              <a:spcAft>
                <a:spcPts val="0"/>
              </a:spcAft>
              <a:buNone/>
              <a:defRPr sz="3375" b="1">
                <a:solidFill>
                  <a:srgbClr val="EBEBEB"/>
                </a:solidFill>
                <a:latin typeface="Overpass"/>
                <a:ea typeface="Overpass"/>
                <a:cs typeface="Overpass"/>
                <a:sym typeface="Overpass"/>
              </a:defRPr>
            </a:lvl6pPr>
            <a:lvl7pPr lvl="6" rtl="0">
              <a:spcBef>
                <a:spcPts val="0"/>
              </a:spcBef>
              <a:spcAft>
                <a:spcPts val="0"/>
              </a:spcAft>
              <a:buNone/>
              <a:defRPr sz="3375" b="1">
                <a:solidFill>
                  <a:srgbClr val="EBEBEB"/>
                </a:solidFill>
                <a:latin typeface="Overpass"/>
                <a:ea typeface="Overpass"/>
                <a:cs typeface="Overpass"/>
                <a:sym typeface="Overpass"/>
              </a:defRPr>
            </a:lvl7pPr>
            <a:lvl8pPr lvl="7" rtl="0">
              <a:spcBef>
                <a:spcPts val="0"/>
              </a:spcBef>
              <a:spcAft>
                <a:spcPts val="0"/>
              </a:spcAft>
              <a:buNone/>
              <a:defRPr sz="3375" b="1">
                <a:solidFill>
                  <a:srgbClr val="EBEBEB"/>
                </a:solidFill>
                <a:latin typeface="Overpass"/>
                <a:ea typeface="Overpass"/>
                <a:cs typeface="Overpass"/>
                <a:sym typeface="Overpass"/>
              </a:defRPr>
            </a:lvl8pPr>
            <a:lvl9pPr lvl="8" rtl="0">
              <a:spcBef>
                <a:spcPts val="0"/>
              </a:spcBef>
              <a:spcAft>
                <a:spcPts val="0"/>
              </a:spcAft>
              <a:buNone/>
              <a:defRPr sz="3375" b="1">
                <a:solidFill>
                  <a:srgbClr val="EBEBEB"/>
                </a:solidFill>
                <a:latin typeface="Overpass"/>
                <a:ea typeface="Overpass"/>
                <a:cs typeface="Overpass"/>
                <a:sym typeface="Overpass"/>
              </a:defRPr>
            </a:lvl9pPr>
          </a:lstStyle>
          <a:p>
            <a:endParaRPr/>
          </a:p>
        </p:txBody>
      </p:sp>
      <p:cxnSp>
        <p:nvCxnSpPr>
          <p:cNvPr id="370" name="Google Shape;370;p38"/>
          <p:cNvCxnSpPr/>
          <p:nvPr/>
        </p:nvCxnSpPr>
        <p:spPr>
          <a:xfrm rot="10800000">
            <a:off x="251869" y="4801050"/>
            <a:ext cx="0" cy="342450"/>
          </a:xfrm>
          <a:prstGeom prst="straightConnector1">
            <a:avLst/>
          </a:prstGeom>
          <a:noFill/>
          <a:ln w="9525" cap="flat" cmpd="sng">
            <a:solidFill>
              <a:srgbClr val="EE0000"/>
            </a:solidFill>
            <a:prstDash val="solid"/>
            <a:round/>
            <a:headEnd type="none" w="med" len="med"/>
            <a:tailEnd type="none" w="med" len="med"/>
          </a:ln>
        </p:spPr>
      </p:cxnSp>
      <p:sp>
        <p:nvSpPr>
          <p:cNvPr id="371" name="Google Shape;371;p38"/>
          <p:cNvSpPr txBox="1">
            <a:spLocks noGrp="1"/>
          </p:cNvSpPr>
          <p:nvPr>
            <p:ph type="sldNum" idx="12"/>
          </p:nvPr>
        </p:nvSpPr>
        <p:spPr>
          <a:xfrm>
            <a:off x="46111" y="4627170"/>
            <a:ext cx="411581" cy="107775"/>
          </a:xfrm>
          <a:prstGeom prst="rect">
            <a:avLst/>
          </a:prstGeom>
        </p:spPr>
        <p:txBody>
          <a:bodyPr spcFirstLastPara="1" wrap="square" lIns="0" tIns="0" rIns="0" bIns="0" anchor="b" anchorCtr="0">
            <a:noAutofit/>
          </a:bodyPr>
          <a:lstStyle>
            <a:lvl1pPr lvl="0" algn="ctr" rtl="0">
              <a:buNone/>
              <a:defRPr sz="450">
                <a:solidFill>
                  <a:srgbClr val="EBEBEB"/>
                </a:solidFill>
                <a:latin typeface="Overpass SemiBold"/>
                <a:ea typeface="Overpass SemiBold"/>
                <a:cs typeface="Overpass SemiBold"/>
                <a:sym typeface="Overpass SemiBold"/>
              </a:defRPr>
            </a:lvl1pPr>
            <a:lvl2pPr lvl="1" algn="ctr" rtl="0">
              <a:buNone/>
              <a:defRPr sz="450">
                <a:solidFill>
                  <a:srgbClr val="EBEBEB"/>
                </a:solidFill>
                <a:latin typeface="Overpass SemiBold"/>
                <a:ea typeface="Overpass SemiBold"/>
                <a:cs typeface="Overpass SemiBold"/>
                <a:sym typeface="Overpass SemiBold"/>
              </a:defRPr>
            </a:lvl2pPr>
            <a:lvl3pPr lvl="2" algn="ctr" rtl="0">
              <a:buNone/>
              <a:defRPr sz="450">
                <a:solidFill>
                  <a:srgbClr val="EBEBEB"/>
                </a:solidFill>
                <a:latin typeface="Overpass SemiBold"/>
                <a:ea typeface="Overpass SemiBold"/>
                <a:cs typeface="Overpass SemiBold"/>
                <a:sym typeface="Overpass SemiBold"/>
              </a:defRPr>
            </a:lvl3pPr>
            <a:lvl4pPr lvl="3" algn="ctr" rtl="0">
              <a:buNone/>
              <a:defRPr sz="450">
                <a:solidFill>
                  <a:srgbClr val="EBEBEB"/>
                </a:solidFill>
                <a:latin typeface="Overpass SemiBold"/>
                <a:ea typeface="Overpass SemiBold"/>
                <a:cs typeface="Overpass SemiBold"/>
                <a:sym typeface="Overpass SemiBold"/>
              </a:defRPr>
            </a:lvl4pPr>
            <a:lvl5pPr lvl="4" algn="ctr" rtl="0">
              <a:buNone/>
              <a:defRPr sz="450">
                <a:solidFill>
                  <a:srgbClr val="EBEBEB"/>
                </a:solidFill>
                <a:latin typeface="Overpass SemiBold"/>
                <a:ea typeface="Overpass SemiBold"/>
                <a:cs typeface="Overpass SemiBold"/>
                <a:sym typeface="Overpass SemiBold"/>
              </a:defRPr>
            </a:lvl5pPr>
            <a:lvl6pPr lvl="5" algn="ctr" rtl="0">
              <a:buNone/>
              <a:defRPr sz="450">
                <a:solidFill>
                  <a:srgbClr val="EBEBEB"/>
                </a:solidFill>
                <a:latin typeface="Overpass SemiBold"/>
                <a:ea typeface="Overpass SemiBold"/>
                <a:cs typeface="Overpass SemiBold"/>
                <a:sym typeface="Overpass SemiBold"/>
              </a:defRPr>
            </a:lvl6pPr>
            <a:lvl7pPr lvl="6" algn="ctr" rtl="0">
              <a:buNone/>
              <a:defRPr sz="450">
                <a:solidFill>
                  <a:srgbClr val="EBEBEB"/>
                </a:solidFill>
                <a:latin typeface="Overpass SemiBold"/>
                <a:ea typeface="Overpass SemiBold"/>
                <a:cs typeface="Overpass SemiBold"/>
                <a:sym typeface="Overpass SemiBold"/>
              </a:defRPr>
            </a:lvl7pPr>
            <a:lvl8pPr lvl="7" algn="ctr" rtl="0">
              <a:buNone/>
              <a:defRPr sz="450">
                <a:solidFill>
                  <a:srgbClr val="EBEBEB"/>
                </a:solidFill>
                <a:latin typeface="Overpass SemiBold"/>
                <a:ea typeface="Overpass SemiBold"/>
                <a:cs typeface="Overpass SemiBold"/>
                <a:sym typeface="Overpass SemiBold"/>
              </a:defRPr>
            </a:lvl8pPr>
            <a:lvl9pPr lvl="8" algn="ctr" rtl="0">
              <a:buNone/>
              <a:defRPr sz="450">
                <a:solidFill>
                  <a:srgbClr val="EBEBEB"/>
                </a:solidFill>
                <a:latin typeface="Overpass SemiBold"/>
                <a:ea typeface="Overpass SemiBold"/>
                <a:cs typeface="Overpass SemiBold"/>
                <a:sym typeface="Overpass SemiBold"/>
              </a:defRPr>
            </a:lvl9pPr>
          </a:lstStyle>
          <a:p>
            <a:fld id="{00000000-1234-1234-1234-123412341234}" type="slidenum">
              <a:rPr lang="en" smtClean="0"/>
              <a:pPr/>
              <a:t>‹#›</a:t>
            </a:fld>
            <a:endParaRPr lang="en"/>
          </a:p>
        </p:txBody>
      </p:sp>
      <p:cxnSp>
        <p:nvCxnSpPr>
          <p:cNvPr id="372" name="Google Shape;372;p38"/>
          <p:cNvCxnSpPr/>
          <p:nvPr/>
        </p:nvCxnSpPr>
        <p:spPr>
          <a:xfrm rot="10800000">
            <a:off x="251873" y="77"/>
            <a:ext cx="0" cy="664875"/>
          </a:xfrm>
          <a:prstGeom prst="straightConnector1">
            <a:avLst/>
          </a:prstGeom>
          <a:noFill/>
          <a:ln w="9525" cap="flat" cmpd="sng">
            <a:solidFill>
              <a:srgbClr val="EE0000"/>
            </a:solidFill>
            <a:prstDash val="solid"/>
            <a:round/>
            <a:headEnd type="none" w="med" len="med"/>
            <a:tailEnd type="none" w="med" len="med"/>
          </a:ln>
        </p:spPr>
      </p:cxnSp>
      <p:sp>
        <p:nvSpPr>
          <p:cNvPr id="373" name="Google Shape;373;p38"/>
          <p:cNvSpPr txBox="1">
            <a:spLocks noGrp="1"/>
          </p:cNvSpPr>
          <p:nvPr>
            <p:ph type="subTitle" idx="1"/>
          </p:nvPr>
        </p:nvSpPr>
        <p:spPr>
          <a:xfrm>
            <a:off x="251874" y="41584"/>
            <a:ext cx="2896256" cy="612225"/>
          </a:xfrm>
          <a:prstGeom prst="rect">
            <a:avLst/>
          </a:prstGeom>
        </p:spPr>
        <p:txBody>
          <a:bodyPr spcFirstLastPara="1" wrap="square" lIns="438900" tIns="91425" rIns="91425" bIns="91425" anchor="ctr" anchorCtr="0">
            <a:noAutofit/>
          </a:bodyPr>
          <a:lstStyle>
            <a:lvl1pPr lvl="0" rtl="0">
              <a:lnSpc>
                <a:spcPct val="100000"/>
              </a:lnSpc>
              <a:spcBef>
                <a:spcPts val="0"/>
              </a:spcBef>
              <a:spcAft>
                <a:spcPts val="0"/>
              </a:spcAft>
              <a:buClr>
                <a:srgbClr val="EE0000"/>
              </a:buClr>
              <a:buSzPts val="900"/>
              <a:buFont typeface="Overpass SemiBold"/>
              <a:buNone/>
              <a:defRPr sz="506">
                <a:solidFill>
                  <a:srgbClr val="EE0000"/>
                </a:solidFill>
                <a:latin typeface="Overpass SemiBold"/>
                <a:ea typeface="Overpass SemiBold"/>
                <a:cs typeface="Overpass SemiBold"/>
                <a:sym typeface="Overpass SemiBold"/>
              </a:defRPr>
            </a:lvl1pPr>
            <a:lvl2pPr lvl="1" rtl="0">
              <a:lnSpc>
                <a:spcPct val="100000"/>
              </a:lnSpc>
              <a:spcBef>
                <a:spcPts val="0"/>
              </a:spcBef>
              <a:spcAft>
                <a:spcPts val="0"/>
              </a:spcAft>
              <a:buClr>
                <a:srgbClr val="EE0000"/>
              </a:buClr>
              <a:buSzPts val="900"/>
              <a:buFont typeface="Overpass SemiBold"/>
              <a:buNone/>
              <a:defRPr sz="506">
                <a:solidFill>
                  <a:srgbClr val="EE0000"/>
                </a:solidFill>
                <a:latin typeface="Overpass SemiBold"/>
                <a:ea typeface="Overpass SemiBold"/>
                <a:cs typeface="Overpass SemiBold"/>
                <a:sym typeface="Overpass SemiBold"/>
              </a:defRPr>
            </a:lvl2pPr>
            <a:lvl3pPr lvl="2" rtl="0">
              <a:lnSpc>
                <a:spcPct val="100000"/>
              </a:lnSpc>
              <a:spcBef>
                <a:spcPts val="0"/>
              </a:spcBef>
              <a:spcAft>
                <a:spcPts val="0"/>
              </a:spcAft>
              <a:buClr>
                <a:srgbClr val="EE0000"/>
              </a:buClr>
              <a:buSzPts val="900"/>
              <a:buFont typeface="Overpass SemiBold"/>
              <a:buNone/>
              <a:defRPr sz="506">
                <a:solidFill>
                  <a:srgbClr val="EE0000"/>
                </a:solidFill>
                <a:latin typeface="Overpass SemiBold"/>
                <a:ea typeface="Overpass SemiBold"/>
                <a:cs typeface="Overpass SemiBold"/>
                <a:sym typeface="Overpass SemiBold"/>
              </a:defRPr>
            </a:lvl3pPr>
            <a:lvl4pPr lvl="3" rtl="0">
              <a:lnSpc>
                <a:spcPct val="100000"/>
              </a:lnSpc>
              <a:spcBef>
                <a:spcPts val="0"/>
              </a:spcBef>
              <a:spcAft>
                <a:spcPts val="0"/>
              </a:spcAft>
              <a:buClr>
                <a:srgbClr val="EE0000"/>
              </a:buClr>
              <a:buSzPts val="900"/>
              <a:buFont typeface="Overpass SemiBold"/>
              <a:buNone/>
              <a:defRPr sz="506">
                <a:solidFill>
                  <a:srgbClr val="EE0000"/>
                </a:solidFill>
                <a:latin typeface="Overpass SemiBold"/>
                <a:ea typeface="Overpass SemiBold"/>
                <a:cs typeface="Overpass SemiBold"/>
                <a:sym typeface="Overpass SemiBold"/>
              </a:defRPr>
            </a:lvl4pPr>
            <a:lvl5pPr lvl="4" rtl="0">
              <a:lnSpc>
                <a:spcPct val="100000"/>
              </a:lnSpc>
              <a:spcBef>
                <a:spcPts val="0"/>
              </a:spcBef>
              <a:spcAft>
                <a:spcPts val="0"/>
              </a:spcAft>
              <a:buClr>
                <a:srgbClr val="EE0000"/>
              </a:buClr>
              <a:buSzPts val="900"/>
              <a:buFont typeface="Overpass SemiBold"/>
              <a:buNone/>
              <a:defRPr sz="506">
                <a:solidFill>
                  <a:srgbClr val="EE0000"/>
                </a:solidFill>
                <a:latin typeface="Overpass SemiBold"/>
                <a:ea typeface="Overpass SemiBold"/>
                <a:cs typeface="Overpass SemiBold"/>
                <a:sym typeface="Overpass SemiBold"/>
              </a:defRPr>
            </a:lvl5pPr>
            <a:lvl6pPr lvl="5" rtl="0">
              <a:lnSpc>
                <a:spcPct val="100000"/>
              </a:lnSpc>
              <a:spcBef>
                <a:spcPts val="0"/>
              </a:spcBef>
              <a:spcAft>
                <a:spcPts val="0"/>
              </a:spcAft>
              <a:buClr>
                <a:srgbClr val="EE0000"/>
              </a:buClr>
              <a:buSzPts val="900"/>
              <a:buFont typeface="Overpass SemiBold"/>
              <a:buNone/>
              <a:defRPr sz="506">
                <a:solidFill>
                  <a:srgbClr val="EE0000"/>
                </a:solidFill>
                <a:latin typeface="Overpass SemiBold"/>
                <a:ea typeface="Overpass SemiBold"/>
                <a:cs typeface="Overpass SemiBold"/>
                <a:sym typeface="Overpass SemiBold"/>
              </a:defRPr>
            </a:lvl6pPr>
            <a:lvl7pPr lvl="6" rtl="0">
              <a:lnSpc>
                <a:spcPct val="100000"/>
              </a:lnSpc>
              <a:spcBef>
                <a:spcPts val="0"/>
              </a:spcBef>
              <a:spcAft>
                <a:spcPts val="0"/>
              </a:spcAft>
              <a:buClr>
                <a:srgbClr val="EE0000"/>
              </a:buClr>
              <a:buSzPts val="900"/>
              <a:buFont typeface="Overpass SemiBold"/>
              <a:buNone/>
              <a:defRPr sz="506">
                <a:solidFill>
                  <a:srgbClr val="EE0000"/>
                </a:solidFill>
                <a:latin typeface="Overpass SemiBold"/>
                <a:ea typeface="Overpass SemiBold"/>
                <a:cs typeface="Overpass SemiBold"/>
                <a:sym typeface="Overpass SemiBold"/>
              </a:defRPr>
            </a:lvl7pPr>
            <a:lvl8pPr lvl="7" rtl="0">
              <a:lnSpc>
                <a:spcPct val="100000"/>
              </a:lnSpc>
              <a:spcBef>
                <a:spcPts val="0"/>
              </a:spcBef>
              <a:spcAft>
                <a:spcPts val="0"/>
              </a:spcAft>
              <a:buClr>
                <a:srgbClr val="EE0000"/>
              </a:buClr>
              <a:buSzPts val="900"/>
              <a:buFont typeface="Overpass SemiBold"/>
              <a:buNone/>
              <a:defRPr sz="506">
                <a:solidFill>
                  <a:srgbClr val="EE0000"/>
                </a:solidFill>
                <a:latin typeface="Overpass SemiBold"/>
                <a:ea typeface="Overpass SemiBold"/>
                <a:cs typeface="Overpass SemiBold"/>
                <a:sym typeface="Overpass SemiBold"/>
              </a:defRPr>
            </a:lvl8pPr>
            <a:lvl9pPr lvl="8" rtl="0">
              <a:lnSpc>
                <a:spcPct val="100000"/>
              </a:lnSpc>
              <a:spcBef>
                <a:spcPts val="0"/>
              </a:spcBef>
              <a:spcAft>
                <a:spcPts val="0"/>
              </a:spcAft>
              <a:buClr>
                <a:srgbClr val="EE0000"/>
              </a:buClr>
              <a:buSzPts val="900"/>
              <a:buFont typeface="Overpass SemiBold"/>
              <a:buNone/>
              <a:defRPr sz="506">
                <a:solidFill>
                  <a:srgbClr val="EE0000"/>
                </a:solidFill>
                <a:latin typeface="Overpass SemiBold"/>
                <a:ea typeface="Overpass SemiBold"/>
                <a:cs typeface="Overpass SemiBold"/>
                <a:sym typeface="Overpass SemiBold"/>
              </a:defRPr>
            </a:lvl9pPr>
          </a:lstStyle>
          <a:p>
            <a:endParaRPr/>
          </a:p>
        </p:txBody>
      </p:sp>
      <p:sp>
        <p:nvSpPr>
          <p:cNvPr id="374" name="Google Shape;374;p38"/>
          <p:cNvSpPr txBox="1"/>
          <p:nvPr/>
        </p:nvSpPr>
        <p:spPr>
          <a:xfrm>
            <a:off x="5663268" y="202377"/>
            <a:ext cx="910744" cy="224100"/>
          </a:xfrm>
          <a:prstGeom prst="rect">
            <a:avLst/>
          </a:prstGeom>
          <a:noFill/>
          <a:ln>
            <a:noFill/>
          </a:ln>
        </p:spPr>
        <p:txBody>
          <a:bodyPr spcFirstLastPara="1" wrap="square" lIns="0" tIns="0" rIns="0" bIns="0" anchor="b" anchorCtr="0">
            <a:noAutofit/>
          </a:bodyPr>
          <a:lstStyle/>
          <a:p>
            <a:pPr algn="r" fontAlgn="base">
              <a:lnSpc>
                <a:spcPct val="150000"/>
              </a:lnSpc>
            </a:pPr>
            <a:r>
              <a:rPr lang="en" sz="338" b="1">
                <a:solidFill>
                  <a:srgbClr val="666666"/>
                </a:solidFill>
                <a:latin typeface="Overpass"/>
                <a:ea typeface="Overpass"/>
                <a:cs typeface="Overpass"/>
                <a:sym typeface="Overpass"/>
              </a:rPr>
              <a:t>CONFIDENTIAL </a:t>
            </a:r>
            <a:r>
              <a:rPr lang="en" sz="338">
                <a:solidFill>
                  <a:srgbClr val="666666"/>
                </a:solidFill>
                <a:latin typeface="Overpass Light"/>
                <a:ea typeface="Overpass Light"/>
                <a:cs typeface="Overpass Light"/>
                <a:sym typeface="Overpass Light"/>
              </a:rPr>
              <a:t>Designator</a:t>
            </a:r>
            <a:endParaRPr sz="338">
              <a:solidFill>
                <a:srgbClr val="666666"/>
              </a:solidFill>
              <a:latin typeface="Overpass Light"/>
              <a:ea typeface="Overpass Light"/>
              <a:cs typeface="Overpass Light"/>
              <a:sym typeface="Overpass Light"/>
            </a:endParaRPr>
          </a:p>
        </p:txBody>
      </p:sp>
      <p:sp>
        <p:nvSpPr>
          <p:cNvPr id="375" name="Google Shape;375;p38"/>
          <p:cNvSpPr txBox="1">
            <a:spLocks noGrp="1"/>
          </p:cNvSpPr>
          <p:nvPr>
            <p:ph type="subTitle" idx="2"/>
          </p:nvPr>
        </p:nvSpPr>
        <p:spPr>
          <a:xfrm>
            <a:off x="5203942" y="1307789"/>
            <a:ext cx="1194919" cy="2481750"/>
          </a:xfrm>
          <a:prstGeom prst="rect">
            <a:avLst/>
          </a:prstGeom>
        </p:spPr>
        <p:txBody>
          <a:bodyPr spcFirstLastPara="1" wrap="square" lIns="0" tIns="0" rIns="0" bIns="0" anchor="t" anchorCtr="0">
            <a:noAutofit/>
          </a:bodyPr>
          <a:lstStyle>
            <a:lvl1pPr lvl="0" rtl="0">
              <a:lnSpc>
                <a:spcPct val="174000"/>
              </a:lnSpc>
              <a:spcBef>
                <a:spcPts val="0"/>
              </a:spcBef>
              <a:spcAft>
                <a:spcPts val="0"/>
              </a:spcAft>
              <a:buNone/>
              <a:defRPr sz="788">
                <a:solidFill>
                  <a:srgbClr val="4D4D4F"/>
                </a:solidFill>
              </a:defRPr>
            </a:lvl1pPr>
            <a:lvl2pPr lvl="1" rtl="0">
              <a:lnSpc>
                <a:spcPct val="174000"/>
              </a:lnSpc>
              <a:spcBef>
                <a:spcPts val="0"/>
              </a:spcBef>
              <a:spcAft>
                <a:spcPts val="0"/>
              </a:spcAft>
              <a:buNone/>
              <a:defRPr sz="788">
                <a:solidFill>
                  <a:srgbClr val="4D4D4F"/>
                </a:solidFill>
              </a:defRPr>
            </a:lvl2pPr>
            <a:lvl3pPr lvl="2" rtl="0">
              <a:lnSpc>
                <a:spcPct val="174000"/>
              </a:lnSpc>
              <a:spcBef>
                <a:spcPts val="0"/>
              </a:spcBef>
              <a:spcAft>
                <a:spcPts val="0"/>
              </a:spcAft>
              <a:buNone/>
              <a:defRPr sz="788">
                <a:solidFill>
                  <a:srgbClr val="4D4D4F"/>
                </a:solidFill>
              </a:defRPr>
            </a:lvl3pPr>
            <a:lvl4pPr lvl="3" rtl="0">
              <a:lnSpc>
                <a:spcPct val="174000"/>
              </a:lnSpc>
              <a:spcBef>
                <a:spcPts val="0"/>
              </a:spcBef>
              <a:spcAft>
                <a:spcPts val="0"/>
              </a:spcAft>
              <a:buNone/>
              <a:defRPr sz="788">
                <a:solidFill>
                  <a:srgbClr val="4D4D4F"/>
                </a:solidFill>
              </a:defRPr>
            </a:lvl4pPr>
            <a:lvl5pPr lvl="4" rtl="0">
              <a:lnSpc>
                <a:spcPct val="174000"/>
              </a:lnSpc>
              <a:spcBef>
                <a:spcPts val="0"/>
              </a:spcBef>
              <a:spcAft>
                <a:spcPts val="0"/>
              </a:spcAft>
              <a:buNone/>
              <a:defRPr sz="788">
                <a:solidFill>
                  <a:srgbClr val="4D4D4F"/>
                </a:solidFill>
              </a:defRPr>
            </a:lvl5pPr>
            <a:lvl6pPr lvl="5" rtl="0">
              <a:lnSpc>
                <a:spcPct val="174000"/>
              </a:lnSpc>
              <a:spcBef>
                <a:spcPts val="0"/>
              </a:spcBef>
              <a:spcAft>
                <a:spcPts val="0"/>
              </a:spcAft>
              <a:buNone/>
              <a:defRPr sz="788">
                <a:solidFill>
                  <a:srgbClr val="4D4D4F"/>
                </a:solidFill>
              </a:defRPr>
            </a:lvl6pPr>
            <a:lvl7pPr lvl="6" rtl="0">
              <a:lnSpc>
                <a:spcPct val="174000"/>
              </a:lnSpc>
              <a:spcBef>
                <a:spcPts val="0"/>
              </a:spcBef>
              <a:spcAft>
                <a:spcPts val="0"/>
              </a:spcAft>
              <a:buNone/>
              <a:defRPr sz="788">
                <a:solidFill>
                  <a:srgbClr val="4D4D4F"/>
                </a:solidFill>
              </a:defRPr>
            </a:lvl7pPr>
            <a:lvl8pPr lvl="7" rtl="0">
              <a:lnSpc>
                <a:spcPct val="174000"/>
              </a:lnSpc>
              <a:spcBef>
                <a:spcPts val="0"/>
              </a:spcBef>
              <a:spcAft>
                <a:spcPts val="0"/>
              </a:spcAft>
              <a:buNone/>
              <a:defRPr sz="788">
                <a:solidFill>
                  <a:srgbClr val="4D4D4F"/>
                </a:solidFill>
              </a:defRPr>
            </a:lvl8pPr>
            <a:lvl9pPr lvl="8" rtl="0">
              <a:lnSpc>
                <a:spcPct val="174000"/>
              </a:lnSpc>
              <a:spcBef>
                <a:spcPts val="0"/>
              </a:spcBef>
              <a:spcAft>
                <a:spcPts val="0"/>
              </a:spcAft>
              <a:buNone/>
              <a:defRPr sz="788">
                <a:solidFill>
                  <a:srgbClr val="4D4D4F"/>
                </a:solidFill>
              </a:defRPr>
            </a:lvl9pPr>
          </a:lstStyle>
          <a:p>
            <a:endParaRPr/>
          </a:p>
        </p:txBody>
      </p:sp>
      <p:pic>
        <p:nvPicPr>
          <p:cNvPr id="376" name="Google Shape;376;p38"/>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5358134" y="4525904"/>
            <a:ext cx="1337656" cy="533738"/>
          </a:xfrm>
          <a:prstGeom prst="rect">
            <a:avLst/>
          </a:prstGeom>
          <a:noFill/>
          <a:ln>
            <a:noFill/>
          </a:ln>
        </p:spPr>
      </p:pic>
    </p:spTree>
    <p:extLst>
      <p:ext uri="{BB962C8B-B14F-4D97-AF65-F5344CB8AC3E}">
        <p14:creationId xmlns:p14="http://schemas.microsoft.com/office/powerpoint/2010/main" val="7343827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171450" y="5268628"/>
            <a:ext cx="4800600" cy="137160"/>
          </a:xfrm>
          <a:prstGeom prst="rect">
            <a:avLst/>
          </a:prstGeom>
        </p:spPr>
        <p:txBody>
          <a:bodyPr/>
          <a:lstStyle>
            <a:lvl1pPr>
              <a:defRPr>
                <a:latin typeface="IBM Plex Sans"/>
              </a:defRPr>
            </a:lvl1pPr>
          </a:lstStyle>
          <a:p>
            <a:r>
              <a:rPr lang="en-US" dirty="0"/>
              <a:t>Group Name / DOC ID / Month XX, 2017 / © 2017 IBM Corporation</a:t>
            </a:r>
          </a:p>
        </p:txBody>
      </p:sp>
      <p:sp>
        <p:nvSpPr>
          <p:cNvPr id="5" name="Title 4"/>
          <p:cNvSpPr>
            <a:spLocks noGrp="1"/>
          </p:cNvSpPr>
          <p:nvPr>
            <p:ph type="title"/>
          </p:nvPr>
        </p:nvSpPr>
        <p:spPr>
          <a:xfrm>
            <a:off x="171450" y="201169"/>
            <a:ext cx="3086100" cy="499872"/>
          </a:xfrm>
        </p:spPr>
        <p:txBody>
          <a:bodyPr/>
          <a:lstStyle/>
          <a:p>
            <a:r>
              <a:rPr lang="en-US" dirty="0"/>
              <a:t>Click to edit Master title style</a:t>
            </a:r>
          </a:p>
        </p:txBody>
      </p:sp>
      <p:sp>
        <p:nvSpPr>
          <p:cNvPr id="7" name="Text Placeholder 6"/>
          <p:cNvSpPr>
            <a:spLocks noGrp="1"/>
          </p:cNvSpPr>
          <p:nvPr>
            <p:ph type="body" sz="quarter" idx="12"/>
          </p:nvPr>
        </p:nvSpPr>
        <p:spPr>
          <a:xfrm>
            <a:off x="171450" y="873760"/>
            <a:ext cx="3086100" cy="3728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960073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matchingName="Divider white">
  <p:cSld name="Divider white">
    <p:bg>
      <p:bgPr>
        <a:blipFill>
          <a:blip r:embed="rId2">
            <a:alphaModFix/>
          </a:blip>
          <a:stretch>
            <a:fillRect/>
          </a:stretch>
        </a:blipFill>
        <a:effectLst/>
      </p:bgPr>
    </p:bg>
    <p:spTree>
      <p:nvGrpSpPr>
        <p:cNvPr id="1" name="Shape 377"/>
        <p:cNvGrpSpPr/>
        <p:nvPr/>
      </p:nvGrpSpPr>
      <p:grpSpPr>
        <a:xfrm>
          <a:off x="0" y="0"/>
          <a:ext cx="0" cy="0"/>
          <a:chOff x="0" y="0"/>
          <a:chExt cx="0" cy="0"/>
        </a:xfrm>
      </p:grpSpPr>
      <p:sp>
        <p:nvSpPr>
          <p:cNvPr id="378" name="Google Shape;378;p39"/>
          <p:cNvSpPr txBox="1">
            <a:spLocks noGrp="1"/>
          </p:cNvSpPr>
          <p:nvPr>
            <p:ph type="title"/>
          </p:nvPr>
        </p:nvSpPr>
        <p:spPr>
          <a:xfrm>
            <a:off x="251873" y="813424"/>
            <a:ext cx="3839063" cy="1578825"/>
          </a:xfrm>
          <a:prstGeom prst="rect">
            <a:avLst/>
          </a:prstGeom>
        </p:spPr>
        <p:txBody>
          <a:bodyPr spcFirstLastPara="1" wrap="square" lIns="438900" tIns="91425" rIns="91425" bIns="91425" anchor="t" anchorCtr="0">
            <a:noAutofit/>
          </a:bodyPr>
          <a:lstStyle>
            <a:lvl1pPr lvl="0" rtl="0">
              <a:spcBef>
                <a:spcPts val="0"/>
              </a:spcBef>
              <a:spcAft>
                <a:spcPts val="0"/>
              </a:spcAft>
              <a:buNone/>
              <a:defRPr sz="3375" b="1">
                <a:solidFill>
                  <a:srgbClr val="EE0000"/>
                </a:solidFill>
                <a:latin typeface="Overpass"/>
                <a:ea typeface="Overpass"/>
                <a:cs typeface="Overpass"/>
                <a:sym typeface="Overpass"/>
              </a:defRPr>
            </a:lvl1pPr>
            <a:lvl2pPr lvl="1" rtl="0">
              <a:spcBef>
                <a:spcPts val="0"/>
              </a:spcBef>
              <a:spcAft>
                <a:spcPts val="0"/>
              </a:spcAft>
              <a:buNone/>
              <a:defRPr sz="3375" b="1">
                <a:solidFill>
                  <a:srgbClr val="EE0000"/>
                </a:solidFill>
                <a:latin typeface="Overpass"/>
                <a:ea typeface="Overpass"/>
                <a:cs typeface="Overpass"/>
                <a:sym typeface="Overpass"/>
              </a:defRPr>
            </a:lvl2pPr>
            <a:lvl3pPr lvl="2" rtl="0">
              <a:spcBef>
                <a:spcPts val="0"/>
              </a:spcBef>
              <a:spcAft>
                <a:spcPts val="0"/>
              </a:spcAft>
              <a:buNone/>
              <a:defRPr sz="3375" b="1">
                <a:solidFill>
                  <a:srgbClr val="EE0000"/>
                </a:solidFill>
                <a:latin typeface="Overpass"/>
                <a:ea typeface="Overpass"/>
                <a:cs typeface="Overpass"/>
                <a:sym typeface="Overpass"/>
              </a:defRPr>
            </a:lvl3pPr>
            <a:lvl4pPr lvl="3" rtl="0">
              <a:spcBef>
                <a:spcPts val="0"/>
              </a:spcBef>
              <a:spcAft>
                <a:spcPts val="0"/>
              </a:spcAft>
              <a:buNone/>
              <a:defRPr sz="3375" b="1">
                <a:solidFill>
                  <a:srgbClr val="EE0000"/>
                </a:solidFill>
                <a:latin typeface="Overpass"/>
                <a:ea typeface="Overpass"/>
                <a:cs typeface="Overpass"/>
                <a:sym typeface="Overpass"/>
              </a:defRPr>
            </a:lvl4pPr>
            <a:lvl5pPr lvl="4" rtl="0">
              <a:spcBef>
                <a:spcPts val="0"/>
              </a:spcBef>
              <a:spcAft>
                <a:spcPts val="0"/>
              </a:spcAft>
              <a:buNone/>
              <a:defRPr sz="3375" b="1">
                <a:solidFill>
                  <a:srgbClr val="EE0000"/>
                </a:solidFill>
                <a:latin typeface="Overpass"/>
                <a:ea typeface="Overpass"/>
                <a:cs typeface="Overpass"/>
                <a:sym typeface="Overpass"/>
              </a:defRPr>
            </a:lvl5pPr>
            <a:lvl6pPr lvl="5" rtl="0">
              <a:spcBef>
                <a:spcPts val="0"/>
              </a:spcBef>
              <a:spcAft>
                <a:spcPts val="0"/>
              </a:spcAft>
              <a:buNone/>
              <a:defRPr sz="3375" b="1">
                <a:solidFill>
                  <a:srgbClr val="EE0000"/>
                </a:solidFill>
                <a:latin typeface="Overpass"/>
                <a:ea typeface="Overpass"/>
                <a:cs typeface="Overpass"/>
                <a:sym typeface="Overpass"/>
              </a:defRPr>
            </a:lvl6pPr>
            <a:lvl7pPr lvl="6" rtl="0">
              <a:spcBef>
                <a:spcPts val="0"/>
              </a:spcBef>
              <a:spcAft>
                <a:spcPts val="0"/>
              </a:spcAft>
              <a:buNone/>
              <a:defRPr sz="3375" b="1">
                <a:solidFill>
                  <a:srgbClr val="EE0000"/>
                </a:solidFill>
                <a:latin typeface="Overpass"/>
                <a:ea typeface="Overpass"/>
                <a:cs typeface="Overpass"/>
                <a:sym typeface="Overpass"/>
              </a:defRPr>
            </a:lvl7pPr>
            <a:lvl8pPr lvl="7" rtl="0">
              <a:spcBef>
                <a:spcPts val="0"/>
              </a:spcBef>
              <a:spcAft>
                <a:spcPts val="0"/>
              </a:spcAft>
              <a:buNone/>
              <a:defRPr sz="3375" b="1">
                <a:solidFill>
                  <a:srgbClr val="EE0000"/>
                </a:solidFill>
                <a:latin typeface="Overpass"/>
                <a:ea typeface="Overpass"/>
                <a:cs typeface="Overpass"/>
                <a:sym typeface="Overpass"/>
              </a:defRPr>
            </a:lvl8pPr>
            <a:lvl9pPr lvl="8" rtl="0">
              <a:spcBef>
                <a:spcPts val="0"/>
              </a:spcBef>
              <a:spcAft>
                <a:spcPts val="0"/>
              </a:spcAft>
              <a:buNone/>
              <a:defRPr sz="3375" b="1">
                <a:solidFill>
                  <a:srgbClr val="EE0000"/>
                </a:solidFill>
                <a:latin typeface="Overpass"/>
                <a:ea typeface="Overpass"/>
                <a:cs typeface="Overpass"/>
                <a:sym typeface="Overpass"/>
              </a:defRPr>
            </a:lvl9pPr>
          </a:lstStyle>
          <a:p>
            <a:endParaRPr/>
          </a:p>
        </p:txBody>
      </p:sp>
      <p:cxnSp>
        <p:nvCxnSpPr>
          <p:cNvPr id="379" name="Google Shape;379;p39"/>
          <p:cNvCxnSpPr/>
          <p:nvPr/>
        </p:nvCxnSpPr>
        <p:spPr>
          <a:xfrm rot="10800000">
            <a:off x="251869" y="4801050"/>
            <a:ext cx="0" cy="342450"/>
          </a:xfrm>
          <a:prstGeom prst="straightConnector1">
            <a:avLst/>
          </a:prstGeom>
          <a:noFill/>
          <a:ln w="9525" cap="flat" cmpd="sng">
            <a:solidFill>
              <a:srgbClr val="EE0000"/>
            </a:solidFill>
            <a:prstDash val="solid"/>
            <a:round/>
            <a:headEnd type="none" w="med" len="med"/>
            <a:tailEnd type="none" w="med" len="med"/>
          </a:ln>
        </p:spPr>
      </p:cxnSp>
      <p:sp>
        <p:nvSpPr>
          <p:cNvPr id="380" name="Google Shape;380;p39"/>
          <p:cNvSpPr txBox="1">
            <a:spLocks noGrp="1"/>
          </p:cNvSpPr>
          <p:nvPr>
            <p:ph type="sldNum" idx="12"/>
          </p:nvPr>
        </p:nvSpPr>
        <p:spPr>
          <a:xfrm>
            <a:off x="46111" y="4627170"/>
            <a:ext cx="411581" cy="107775"/>
          </a:xfrm>
          <a:prstGeom prst="rect">
            <a:avLst/>
          </a:prstGeom>
        </p:spPr>
        <p:txBody>
          <a:bodyPr spcFirstLastPara="1" wrap="square" lIns="0" tIns="0" rIns="0" bIns="0" anchor="b" anchorCtr="0">
            <a:noAutofit/>
          </a:bodyPr>
          <a:lstStyle>
            <a:lvl1pPr lvl="0" algn="ctr" rtl="0">
              <a:buNone/>
              <a:defRPr sz="450">
                <a:latin typeface="Overpass SemiBold"/>
                <a:ea typeface="Overpass SemiBold"/>
                <a:cs typeface="Overpass SemiBold"/>
                <a:sym typeface="Overpass SemiBold"/>
              </a:defRPr>
            </a:lvl1pPr>
            <a:lvl2pPr lvl="1" algn="ctr" rtl="0">
              <a:buNone/>
              <a:defRPr sz="450">
                <a:latin typeface="Overpass SemiBold"/>
                <a:ea typeface="Overpass SemiBold"/>
                <a:cs typeface="Overpass SemiBold"/>
                <a:sym typeface="Overpass SemiBold"/>
              </a:defRPr>
            </a:lvl2pPr>
            <a:lvl3pPr lvl="2" algn="ctr" rtl="0">
              <a:buNone/>
              <a:defRPr sz="450">
                <a:latin typeface="Overpass SemiBold"/>
                <a:ea typeface="Overpass SemiBold"/>
                <a:cs typeface="Overpass SemiBold"/>
                <a:sym typeface="Overpass SemiBold"/>
              </a:defRPr>
            </a:lvl3pPr>
            <a:lvl4pPr lvl="3" algn="ctr" rtl="0">
              <a:buNone/>
              <a:defRPr sz="450">
                <a:latin typeface="Overpass SemiBold"/>
                <a:ea typeface="Overpass SemiBold"/>
                <a:cs typeface="Overpass SemiBold"/>
                <a:sym typeface="Overpass SemiBold"/>
              </a:defRPr>
            </a:lvl4pPr>
            <a:lvl5pPr lvl="4" algn="ctr" rtl="0">
              <a:buNone/>
              <a:defRPr sz="450">
                <a:latin typeface="Overpass SemiBold"/>
                <a:ea typeface="Overpass SemiBold"/>
                <a:cs typeface="Overpass SemiBold"/>
                <a:sym typeface="Overpass SemiBold"/>
              </a:defRPr>
            </a:lvl5pPr>
            <a:lvl6pPr lvl="5" algn="ctr" rtl="0">
              <a:buNone/>
              <a:defRPr sz="450">
                <a:latin typeface="Overpass SemiBold"/>
                <a:ea typeface="Overpass SemiBold"/>
                <a:cs typeface="Overpass SemiBold"/>
                <a:sym typeface="Overpass SemiBold"/>
              </a:defRPr>
            </a:lvl6pPr>
            <a:lvl7pPr lvl="6" algn="ctr" rtl="0">
              <a:buNone/>
              <a:defRPr sz="450">
                <a:latin typeface="Overpass SemiBold"/>
                <a:ea typeface="Overpass SemiBold"/>
                <a:cs typeface="Overpass SemiBold"/>
                <a:sym typeface="Overpass SemiBold"/>
              </a:defRPr>
            </a:lvl7pPr>
            <a:lvl8pPr lvl="7" algn="ctr" rtl="0">
              <a:buNone/>
              <a:defRPr sz="450">
                <a:latin typeface="Overpass SemiBold"/>
                <a:ea typeface="Overpass SemiBold"/>
                <a:cs typeface="Overpass SemiBold"/>
                <a:sym typeface="Overpass SemiBold"/>
              </a:defRPr>
            </a:lvl8pPr>
            <a:lvl9pPr lvl="8" algn="ctr" rtl="0">
              <a:buNone/>
              <a:defRPr sz="450">
                <a:latin typeface="Overpass SemiBold"/>
                <a:ea typeface="Overpass SemiBold"/>
                <a:cs typeface="Overpass SemiBold"/>
                <a:sym typeface="Overpass SemiBold"/>
              </a:defRPr>
            </a:lvl9pPr>
          </a:lstStyle>
          <a:p>
            <a:fld id="{00000000-1234-1234-1234-123412341234}" type="slidenum">
              <a:rPr lang="en" smtClean="0">
                <a:solidFill>
                  <a:srgbClr val="000000"/>
                </a:solidFill>
              </a:rPr>
              <a:pPr/>
              <a:t>‹#›</a:t>
            </a:fld>
            <a:endParaRPr lang="en">
              <a:solidFill>
                <a:srgbClr val="000000"/>
              </a:solidFill>
            </a:endParaRPr>
          </a:p>
        </p:txBody>
      </p:sp>
      <p:cxnSp>
        <p:nvCxnSpPr>
          <p:cNvPr id="381" name="Google Shape;381;p39"/>
          <p:cNvCxnSpPr/>
          <p:nvPr/>
        </p:nvCxnSpPr>
        <p:spPr>
          <a:xfrm rot="10800000">
            <a:off x="251873" y="77"/>
            <a:ext cx="0" cy="664875"/>
          </a:xfrm>
          <a:prstGeom prst="straightConnector1">
            <a:avLst/>
          </a:prstGeom>
          <a:noFill/>
          <a:ln w="9525" cap="flat" cmpd="sng">
            <a:solidFill>
              <a:srgbClr val="EE0000"/>
            </a:solidFill>
            <a:prstDash val="solid"/>
            <a:round/>
            <a:headEnd type="none" w="med" len="med"/>
            <a:tailEnd type="none" w="med" len="med"/>
          </a:ln>
        </p:spPr>
      </p:cxnSp>
      <p:sp>
        <p:nvSpPr>
          <p:cNvPr id="382" name="Google Shape;382;p39"/>
          <p:cNvSpPr txBox="1">
            <a:spLocks noGrp="1"/>
          </p:cNvSpPr>
          <p:nvPr>
            <p:ph type="subTitle" idx="1"/>
          </p:nvPr>
        </p:nvSpPr>
        <p:spPr>
          <a:xfrm>
            <a:off x="251874" y="41584"/>
            <a:ext cx="2896256" cy="612225"/>
          </a:xfrm>
          <a:prstGeom prst="rect">
            <a:avLst/>
          </a:prstGeom>
        </p:spPr>
        <p:txBody>
          <a:bodyPr spcFirstLastPara="1" wrap="square" lIns="438900" tIns="91425" rIns="91425" bIns="91425" anchor="ctr" anchorCtr="0">
            <a:noAutofit/>
          </a:bodyPr>
          <a:lstStyle>
            <a:lvl1pPr lvl="0" rtl="0">
              <a:lnSpc>
                <a:spcPct val="100000"/>
              </a:lnSpc>
              <a:spcBef>
                <a:spcPts val="0"/>
              </a:spcBef>
              <a:spcAft>
                <a:spcPts val="0"/>
              </a:spcAft>
              <a:buSzPts val="900"/>
              <a:buFont typeface="Overpass SemiBold"/>
              <a:buNone/>
              <a:defRPr sz="506">
                <a:latin typeface="Overpass SemiBold"/>
                <a:ea typeface="Overpass SemiBold"/>
                <a:cs typeface="Overpass SemiBold"/>
                <a:sym typeface="Overpass SemiBold"/>
              </a:defRPr>
            </a:lvl1pPr>
            <a:lvl2pPr lvl="1" rtl="0">
              <a:lnSpc>
                <a:spcPct val="100000"/>
              </a:lnSpc>
              <a:spcBef>
                <a:spcPts val="0"/>
              </a:spcBef>
              <a:spcAft>
                <a:spcPts val="0"/>
              </a:spcAft>
              <a:buSzPts val="900"/>
              <a:buFont typeface="Overpass SemiBold"/>
              <a:buNone/>
              <a:defRPr sz="506">
                <a:latin typeface="Overpass SemiBold"/>
                <a:ea typeface="Overpass SemiBold"/>
                <a:cs typeface="Overpass SemiBold"/>
                <a:sym typeface="Overpass SemiBold"/>
              </a:defRPr>
            </a:lvl2pPr>
            <a:lvl3pPr lvl="2" rtl="0">
              <a:lnSpc>
                <a:spcPct val="100000"/>
              </a:lnSpc>
              <a:spcBef>
                <a:spcPts val="0"/>
              </a:spcBef>
              <a:spcAft>
                <a:spcPts val="0"/>
              </a:spcAft>
              <a:buSzPts val="900"/>
              <a:buFont typeface="Overpass SemiBold"/>
              <a:buNone/>
              <a:defRPr sz="506">
                <a:latin typeface="Overpass SemiBold"/>
                <a:ea typeface="Overpass SemiBold"/>
                <a:cs typeface="Overpass SemiBold"/>
                <a:sym typeface="Overpass SemiBold"/>
              </a:defRPr>
            </a:lvl3pPr>
            <a:lvl4pPr lvl="3" rtl="0">
              <a:lnSpc>
                <a:spcPct val="100000"/>
              </a:lnSpc>
              <a:spcBef>
                <a:spcPts val="0"/>
              </a:spcBef>
              <a:spcAft>
                <a:spcPts val="0"/>
              </a:spcAft>
              <a:buSzPts val="900"/>
              <a:buFont typeface="Overpass SemiBold"/>
              <a:buNone/>
              <a:defRPr sz="506">
                <a:latin typeface="Overpass SemiBold"/>
                <a:ea typeface="Overpass SemiBold"/>
                <a:cs typeface="Overpass SemiBold"/>
                <a:sym typeface="Overpass SemiBold"/>
              </a:defRPr>
            </a:lvl4pPr>
            <a:lvl5pPr lvl="4" rtl="0">
              <a:lnSpc>
                <a:spcPct val="100000"/>
              </a:lnSpc>
              <a:spcBef>
                <a:spcPts val="0"/>
              </a:spcBef>
              <a:spcAft>
                <a:spcPts val="0"/>
              </a:spcAft>
              <a:buSzPts val="900"/>
              <a:buFont typeface="Overpass SemiBold"/>
              <a:buNone/>
              <a:defRPr sz="506">
                <a:latin typeface="Overpass SemiBold"/>
                <a:ea typeface="Overpass SemiBold"/>
                <a:cs typeface="Overpass SemiBold"/>
                <a:sym typeface="Overpass SemiBold"/>
              </a:defRPr>
            </a:lvl5pPr>
            <a:lvl6pPr lvl="5" rtl="0">
              <a:lnSpc>
                <a:spcPct val="100000"/>
              </a:lnSpc>
              <a:spcBef>
                <a:spcPts val="0"/>
              </a:spcBef>
              <a:spcAft>
                <a:spcPts val="0"/>
              </a:spcAft>
              <a:buSzPts val="900"/>
              <a:buFont typeface="Overpass SemiBold"/>
              <a:buNone/>
              <a:defRPr sz="506">
                <a:latin typeface="Overpass SemiBold"/>
                <a:ea typeface="Overpass SemiBold"/>
                <a:cs typeface="Overpass SemiBold"/>
                <a:sym typeface="Overpass SemiBold"/>
              </a:defRPr>
            </a:lvl6pPr>
            <a:lvl7pPr lvl="6" rtl="0">
              <a:lnSpc>
                <a:spcPct val="100000"/>
              </a:lnSpc>
              <a:spcBef>
                <a:spcPts val="0"/>
              </a:spcBef>
              <a:spcAft>
                <a:spcPts val="0"/>
              </a:spcAft>
              <a:buSzPts val="900"/>
              <a:buFont typeface="Overpass SemiBold"/>
              <a:buNone/>
              <a:defRPr sz="506">
                <a:latin typeface="Overpass SemiBold"/>
                <a:ea typeface="Overpass SemiBold"/>
                <a:cs typeface="Overpass SemiBold"/>
                <a:sym typeface="Overpass SemiBold"/>
              </a:defRPr>
            </a:lvl7pPr>
            <a:lvl8pPr lvl="7" rtl="0">
              <a:lnSpc>
                <a:spcPct val="100000"/>
              </a:lnSpc>
              <a:spcBef>
                <a:spcPts val="0"/>
              </a:spcBef>
              <a:spcAft>
                <a:spcPts val="0"/>
              </a:spcAft>
              <a:buSzPts val="900"/>
              <a:buFont typeface="Overpass SemiBold"/>
              <a:buNone/>
              <a:defRPr sz="506">
                <a:latin typeface="Overpass SemiBold"/>
                <a:ea typeface="Overpass SemiBold"/>
                <a:cs typeface="Overpass SemiBold"/>
                <a:sym typeface="Overpass SemiBold"/>
              </a:defRPr>
            </a:lvl8pPr>
            <a:lvl9pPr lvl="8" rtl="0">
              <a:lnSpc>
                <a:spcPct val="100000"/>
              </a:lnSpc>
              <a:spcBef>
                <a:spcPts val="0"/>
              </a:spcBef>
              <a:spcAft>
                <a:spcPts val="0"/>
              </a:spcAft>
              <a:buSzPts val="900"/>
              <a:buFont typeface="Overpass SemiBold"/>
              <a:buNone/>
              <a:defRPr sz="506">
                <a:latin typeface="Overpass SemiBold"/>
                <a:ea typeface="Overpass SemiBold"/>
                <a:cs typeface="Overpass SemiBold"/>
                <a:sym typeface="Overpass SemiBold"/>
              </a:defRPr>
            </a:lvl9pPr>
          </a:lstStyle>
          <a:p>
            <a:endParaRPr/>
          </a:p>
        </p:txBody>
      </p:sp>
      <p:sp>
        <p:nvSpPr>
          <p:cNvPr id="383" name="Google Shape;383;p39"/>
          <p:cNvSpPr txBox="1"/>
          <p:nvPr/>
        </p:nvSpPr>
        <p:spPr>
          <a:xfrm>
            <a:off x="5663268" y="202377"/>
            <a:ext cx="910744" cy="224100"/>
          </a:xfrm>
          <a:prstGeom prst="rect">
            <a:avLst/>
          </a:prstGeom>
          <a:noFill/>
          <a:ln>
            <a:noFill/>
          </a:ln>
        </p:spPr>
        <p:txBody>
          <a:bodyPr spcFirstLastPara="1" wrap="square" lIns="0" tIns="0" rIns="0" bIns="0" anchor="b" anchorCtr="0">
            <a:noAutofit/>
          </a:bodyPr>
          <a:lstStyle/>
          <a:p>
            <a:pPr algn="r" fontAlgn="base">
              <a:lnSpc>
                <a:spcPct val="150000"/>
              </a:lnSpc>
            </a:pPr>
            <a:r>
              <a:rPr lang="en" sz="338" b="1">
                <a:solidFill>
                  <a:srgbClr val="EBEBEB"/>
                </a:solidFill>
                <a:latin typeface="Overpass"/>
                <a:ea typeface="Overpass"/>
                <a:cs typeface="Overpass"/>
                <a:sym typeface="Overpass"/>
              </a:rPr>
              <a:t>CONFIDENTIAL </a:t>
            </a:r>
            <a:r>
              <a:rPr lang="en" sz="338">
                <a:solidFill>
                  <a:srgbClr val="EBEBEB"/>
                </a:solidFill>
                <a:latin typeface="Overpass Light"/>
                <a:ea typeface="Overpass Light"/>
                <a:cs typeface="Overpass Light"/>
                <a:sym typeface="Overpass Light"/>
              </a:rPr>
              <a:t>Designator</a:t>
            </a:r>
            <a:endParaRPr sz="338">
              <a:solidFill>
                <a:srgbClr val="EBEBEB"/>
              </a:solidFill>
              <a:latin typeface="Overpass Light"/>
              <a:ea typeface="Overpass Light"/>
              <a:cs typeface="Overpass Light"/>
              <a:sym typeface="Overpass Light"/>
            </a:endParaRPr>
          </a:p>
        </p:txBody>
      </p:sp>
      <p:sp>
        <p:nvSpPr>
          <p:cNvPr id="384" name="Google Shape;384;p39"/>
          <p:cNvSpPr txBox="1">
            <a:spLocks noGrp="1"/>
          </p:cNvSpPr>
          <p:nvPr>
            <p:ph type="subTitle" idx="2"/>
          </p:nvPr>
        </p:nvSpPr>
        <p:spPr>
          <a:xfrm>
            <a:off x="5203942" y="1307789"/>
            <a:ext cx="1194919" cy="2481750"/>
          </a:xfrm>
          <a:prstGeom prst="rect">
            <a:avLst/>
          </a:prstGeom>
        </p:spPr>
        <p:txBody>
          <a:bodyPr spcFirstLastPara="1" wrap="square" lIns="0" tIns="0" rIns="0" bIns="0" anchor="t" anchorCtr="0">
            <a:noAutofit/>
          </a:bodyPr>
          <a:lstStyle>
            <a:lvl1pPr lvl="0" rtl="0">
              <a:lnSpc>
                <a:spcPct val="174000"/>
              </a:lnSpc>
              <a:spcBef>
                <a:spcPts val="0"/>
              </a:spcBef>
              <a:spcAft>
                <a:spcPts val="0"/>
              </a:spcAft>
              <a:buNone/>
              <a:defRPr sz="788">
                <a:solidFill>
                  <a:srgbClr val="EBEBEB"/>
                </a:solidFill>
              </a:defRPr>
            </a:lvl1pPr>
            <a:lvl2pPr lvl="1" rtl="0">
              <a:lnSpc>
                <a:spcPct val="174000"/>
              </a:lnSpc>
              <a:spcBef>
                <a:spcPts val="0"/>
              </a:spcBef>
              <a:spcAft>
                <a:spcPts val="0"/>
              </a:spcAft>
              <a:buNone/>
              <a:defRPr sz="788">
                <a:solidFill>
                  <a:srgbClr val="EBEBEB"/>
                </a:solidFill>
              </a:defRPr>
            </a:lvl2pPr>
            <a:lvl3pPr lvl="2" rtl="0">
              <a:lnSpc>
                <a:spcPct val="174000"/>
              </a:lnSpc>
              <a:spcBef>
                <a:spcPts val="0"/>
              </a:spcBef>
              <a:spcAft>
                <a:spcPts val="0"/>
              </a:spcAft>
              <a:buNone/>
              <a:defRPr sz="788">
                <a:solidFill>
                  <a:srgbClr val="EBEBEB"/>
                </a:solidFill>
              </a:defRPr>
            </a:lvl3pPr>
            <a:lvl4pPr lvl="3" rtl="0">
              <a:lnSpc>
                <a:spcPct val="174000"/>
              </a:lnSpc>
              <a:spcBef>
                <a:spcPts val="0"/>
              </a:spcBef>
              <a:spcAft>
                <a:spcPts val="0"/>
              </a:spcAft>
              <a:buNone/>
              <a:defRPr sz="788">
                <a:solidFill>
                  <a:srgbClr val="EBEBEB"/>
                </a:solidFill>
              </a:defRPr>
            </a:lvl4pPr>
            <a:lvl5pPr lvl="4" rtl="0">
              <a:lnSpc>
                <a:spcPct val="174000"/>
              </a:lnSpc>
              <a:spcBef>
                <a:spcPts val="0"/>
              </a:spcBef>
              <a:spcAft>
                <a:spcPts val="0"/>
              </a:spcAft>
              <a:buNone/>
              <a:defRPr sz="788">
                <a:solidFill>
                  <a:srgbClr val="EBEBEB"/>
                </a:solidFill>
              </a:defRPr>
            </a:lvl5pPr>
            <a:lvl6pPr lvl="5" rtl="0">
              <a:lnSpc>
                <a:spcPct val="174000"/>
              </a:lnSpc>
              <a:spcBef>
                <a:spcPts val="0"/>
              </a:spcBef>
              <a:spcAft>
                <a:spcPts val="0"/>
              </a:spcAft>
              <a:buNone/>
              <a:defRPr sz="788">
                <a:solidFill>
                  <a:srgbClr val="EBEBEB"/>
                </a:solidFill>
              </a:defRPr>
            </a:lvl6pPr>
            <a:lvl7pPr lvl="6" rtl="0">
              <a:lnSpc>
                <a:spcPct val="174000"/>
              </a:lnSpc>
              <a:spcBef>
                <a:spcPts val="0"/>
              </a:spcBef>
              <a:spcAft>
                <a:spcPts val="0"/>
              </a:spcAft>
              <a:buNone/>
              <a:defRPr sz="788">
                <a:solidFill>
                  <a:srgbClr val="EBEBEB"/>
                </a:solidFill>
              </a:defRPr>
            </a:lvl7pPr>
            <a:lvl8pPr lvl="7" rtl="0">
              <a:lnSpc>
                <a:spcPct val="174000"/>
              </a:lnSpc>
              <a:spcBef>
                <a:spcPts val="0"/>
              </a:spcBef>
              <a:spcAft>
                <a:spcPts val="0"/>
              </a:spcAft>
              <a:buNone/>
              <a:defRPr sz="788">
                <a:solidFill>
                  <a:srgbClr val="EBEBEB"/>
                </a:solidFill>
              </a:defRPr>
            </a:lvl8pPr>
            <a:lvl9pPr lvl="8" rtl="0">
              <a:lnSpc>
                <a:spcPct val="174000"/>
              </a:lnSpc>
              <a:spcBef>
                <a:spcPts val="0"/>
              </a:spcBef>
              <a:spcAft>
                <a:spcPts val="0"/>
              </a:spcAft>
              <a:buNone/>
              <a:defRPr sz="788">
                <a:solidFill>
                  <a:srgbClr val="EBEBEB"/>
                </a:solidFill>
              </a:defRPr>
            </a:lvl9pPr>
          </a:lstStyle>
          <a:p>
            <a:endParaRPr/>
          </a:p>
        </p:txBody>
      </p:sp>
      <p:pic>
        <p:nvPicPr>
          <p:cNvPr id="385" name="Google Shape;385;p39"/>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5515236" y="4587189"/>
            <a:ext cx="1169338" cy="466593"/>
          </a:xfrm>
          <a:prstGeom prst="rect">
            <a:avLst/>
          </a:prstGeom>
          <a:noFill/>
          <a:ln>
            <a:noFill/>
          </a:ln>
        </p:spPr>
      </p:pic>
    </p:spTree>
    <p:extLst>
      <p:ext uri="{BB962C8B-B14F-4D97-AF65-F5344CB8AC3E}">
        <p14:creationId xmlns:p14="http://schemas.microsoft.com/office/powerpoint/2010/main" val="136875389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matchingName="Divider white">
  <p:cSld name="1_Divider white">
    <p:bg>
      <p:bgPr>
        <a:blipFill>
          <a:blip r:embed="rId2">
            <a:alphaModFix/>
          </a:blip>
          <a:stretch>
            <a:fillRect/>
          </a:stretch>
        </a:blipFill>
        <a:effectLst/>
      </p:bgPr>
    </p:bg>
    <p:spTree>
      <p:nvGrpSpPr>
        <p:cNvPr id="1" name="Shape 386"/>
        <p:cNvGrpSpPr/>
        <p:nvPr/>
      </p:nvGrpSpPr>
      <p:grpSpPr>
        <a:xfrm>
          <a:off x="0" y="0"/>
          <a:ext cx="0" cy="0"/>
          <a:chOff x="0" y="0"/>
          <a:chExt cx="0" cy="0"/>
        </a:xfrm>
      </p:grpSpPr>
      <p:sp>
        <p:nvSpPr>
          <p:cNvPr id="387" name="Google Shape;387;p40"/>
          <p:cNvSpPr txBox="1">
            <a:spLocks noGrp="1"/>
          </p:cNvSpPr>
          <p:nvPr>
            <p:ph type="title"/>
          </p:nvPr>
        </p:nvSpPr>
        <p:spPr>
          <a:xfrm>
            <a:off x="251873" y="813424"/>
            <a:ext cx="3839063" cy="1578825"/>
          </a:xfrm>
          <a:prstGeom prst="rect">
            <a:avLst/>
          </a:prstGeom>
        </p:spPr>
        <p:txBody>
          <a:bodyPr spcFirstLastPara="1" wrap="square" lIns="438900" tIns="91425" rIns="91425" bIns="91425" anchor="t" anchorCtr="0">
            <a:noAutofit/>
          </a:bodyPr>
          <a:lstStyle>
            <a:lvl1pPr lvl="0" rtl="0">
              <a:spcBef>
                <a:spcPts val="0"/>
              </a:spcBef>
              <a:spcAft>
                <a:spcPts val="0"/>
              </a:spcAft>
              <a:buNone/>
              <a:defRPr sz="3375" b="1">
                <a:solidFill>
                  <a:srgbClr val="EE0000"/>
                </a:solidFill>
                <a:latin typeface="Overpass"/>
                <a:ea typeface="Overpass"/>
                <a:cs typeface="Overpass"/>
                <a:sym typeface="Overpass"/>
              </a:defRPr>
            </a:lvl1pPr>
            <a:lvl2pPr lvl="1" rtl="0">
              <a:spcBef>
                <a:spcPts val="0"/>
              </a:spcBef>
              <a:spcAft>
                <a:spcPts val="0"/>
              </a:spcAft>
              <a:buNone/>
              <a:defRPr sz="3375" b="1">
                <a:solidFill>
                  <a:srgbClr val="EE0000"/>
                </a:solidFill>
                <a:latin typeface="Overpass"/>
                <a:ea typeface="Overpass"/>
                <a:cs typeface="Overpass"/>
                <a:sym typeface="Overpass"/>
              </a:defRPr>
            </a:lvl2pPr>
            <a:lvl3pPr lvl="2" rtl="0">
              <a:spcBef>
                <a:spcPts val="0"/>
              </a:spcBef>
              <a:spcAft>
                <a:spcPts val="0"/>
              </a:spcAft>
              <a:buNone/>
              <a:defRPr sz="3375" b="1">
                <a:solidFill>
                  <a:srgbClr val="EE0000"/>
                </a:solidFill>
                <a:latin typeface="Overpass"/>
                <a:ea typeface="Overpass"/>
                <a:cs typeface="Overpass"/>
                <a:sym typeface="Overpass"/>
              </a:defRPr>
            </a:lvl3pPr>
            <a:lvl4pPr lvl="3" rtl="0">
              <a:spcBef>
                <a:spcPts val="0"/>
              </a:spcBef>
              <a:spcAft>
                <a:spcPts val="0"/>
              </a:spcAft>
              <a:buNone/>
              <a:defRPr sz="3375" b="1">
                <a:solidFill>
                  <a:srgbClr val="EE0000"/>
                </a:solidFill>
                <a:latin typeface="Overpass"/>
                <a:ea typeface="Overpass"/>
                <a:cs typeface="Overpass"/>
                <a:sym typeface="Overpass"/>
              </a:defRPr>
            </a:lvl4pPr>
            <a:lvl5pPr lvl="4" rtl="0">
              <a:spcBef>
                <a:spcPts val="0"/>
              </a:spcBef>
              <a:spcAft>
                <a:spcPts val="0"/>
              </a:spcAft>
              <a:buNone/>
              <a:defRPr sz="3375" b="1">
                <a:solidFill>
                  <a:srgbClr val="EE0000"/>
                </a:solidFill>
                <a:latin typeface="Overpass"/>
                <a:ea typeface="Overpass"/>
                <a:cs typeface="Overpass"/>
                <a:sym typeface="Overpass"/>
              </a:defRPr>
            </a:lvl5pPr>
            <a:lvl6pPr lvl="5" rtl="0">
              <a:spcBef>
                <a:spcPts val="0"/>
              </a:spcBef>
              <a:spcAft>
                <a:spcPts val="0"/>
              </a:spcAft>
              <a:buNone/>
              <a:defRPr sz="3375" b="1">
                <a:solidFill>
                  <a:srgbClr val="EE0000"/>
                </a:solidFill>
                <a:latin typeface="Overpass"/>
                <a:ea typeface="Overpass"/>
                <a:cs typeface="Overpass"/>
                <a:sym typeface="Overpass"/>
              </a:defRPr>
            </a:lvl6pPr>
            <a:lvl7pPr lvl="6" rtl="0">
              <a:spcBef>
                <a:spcPts val="0"/>
              </a:spcBef>
              <a:spcAft>
                <a:spcPts val="0"/>
              </a:spcAft>
              <a:buNone/>
              <a:defRPr sz="3375" b="1">
                <a:solidFill>
                  <a:srgbClr val="EE0000"/>
                </a:solidFill>
                <a:latin typeface="Overpass"/>
                <a:ea typeface="Overpass"/>
                <a:cs typeface="Overpass"/>
                <a:sym typeface="Overpass"/>
              </a:defRPr>
            </a:lvl7pPr>
            <a:lvl8pPr lvl="7" rtl="0">
              <a:spcBef>
                <a:spcPts val="0"/>
              </a:spcBef>
              <a:spcAft>
                <a:spcPts val="0"/>
              </a:spcAft>
              <a:buNone/>
              <a:defRPr sz="3375" b="1">
                <a:solidFill>
                  <a:srgbClr val="EE0000"/>
                </a:solidFill>
                <a:latin typeface="Overpass"/>
                <a:ea typeface="Overpass"/>
                <a:cs typeface="Overpass"/>
                <a:sym typeface="Overpass"/>
              </a:defRPr>
            </a:lvl8pPr>
            <a:lvl9pPr lvl="8" rtl="0">
              <a:spcBef>
                <a:spcPts val="0"/>
              </a:spcBef>
              <a:spcAft>
                <a:spcPts val="0"/>
              </a:spcAft>
              <a:buNone/>
              <a:defRPr sz="3375" b="1">
                <a:solidFill>
                  <a:srgbClr val="EE0000"/>
                </a:solidFill>
                <a:latin typeface="Overpass"/>
                <a:ea typeface="Overpass"/>
                <a:cs typeface="Overpass"/>
                <a:sym typeface="Overpass"/>
              </a:defRPr>
            </a:lvl9pPr>
          </a:lstStyle>
          <a:p>
            <a:endParaRPr/>
          </a:p>
        </p:txBody>
      </p:sp>
      <p:cxnSp>
        <p:nvCxnSpPr>
          <p:cNvPr id="388" name="Google Shape;388;p40"/>
          <p:cNvCxnSpPr/>
          <p:nvPr/>
        </p:nvCxnSpPr>
        <p:spPr>
          <a:xfrm rot="10800000">
            <a:off x="251869" y="4801050"/>
            <a:ext cx="0" cy="342450"/>
          </a:xfrm>
          <a:prstGeom prst="straightConnector1">
            <a:avLst/>
          </a:prstGeom>
          <a:noFill/>
          <a:ln w="9525" cap="flat" cmpd="sng">
            <a:solidFill>
              <a:srgbClr val="EE0000"/>
            </a:solidFill>
            <a:prstDash val="solid"/>
            <a:round/>
            <a:headEnd type="none" w="med" len="med"/>
            <a:tailEnd type="none" w="med" len="med"/>
          </a:ln>
        </p:spPr>
      </p:cxnSp>
      <p:sp>
        <p:nvSpPr>
          <p:cNvPr id="389" name="Google Shape;389;p40"/>
          <p:cNvSpPr txBox="1">
            <a:spLocks noGrp="1"/>
          </p:cNvSpPr>
          <p:nvPr>
            <p:ph type="sldNum" idx="12"/>
          </p:nvPr>
        </p:nvSpPr>
        <p:spPr>
          <a:xfrm>
            <a:off x="46111" y="4627170"/>
            <a:ext cx="411581" cy="107775"/>
          </a:xfrm>
          <a:prstGeom prst="rect">
            <a:avLst/>
          </a:prstGeom>
        </p:spPr>
        <p:txBody>
          <a:bodyPr spcFirstLastPara="1" wrap="square" lIns="0" tIns="0" rIns="0" bIns="0" anchor="b" anchorCtr="0">
            <a:noAutofit/>
          </a:bodyPr>
          <a:lstStyle>
            <a:lvl1pPr lvl="0" algn="ctr" rtl="0">
              <a:buNone/>
              <a:defRPr sz="450">
                <a:latin typeface="Overpass SemiBold"/>
                <a:ea typeface="Overpass SemiBold"/>
                <a:cs typeface="Overpass SemiBold"/>
                <a:sym typeface="Overpass SemiBold"/>
              </a:defRPr>
            </a:lvl1pPr>
            <a:lvl2pPr lvl="1" algn="ctr" rtl="0">
              <a:buNone/>
              <a:defRPr sz="450">
                <a:latin typeface="Overpass SemiBold"/>
                <a:ea typeface="Overpass SemiBold"/>
                <a:cs typeface="Overpass SemiBold"/>
                <a:sym typeface="Overpass SemiBold"/>
              </a:defRPr>
            </a:lvl2pPr>
            <a:lvl3pPr lvl="2" algn="ctr" rtl="0">
              <a:buNone/>
              <a:defRPr sz="450">
                <a:latin typeface="Overpass SemiBold"/>
                <a:ea typeface="Overpass SemiBold"/>
                <a:cs typeface="Overpass SemiBold"/>
                <a:sym typeface="Overpass SemiBold"/>
              </a:defRPr>
            </a:lvl3pPr>
            <a:lvl4pPr lvl="3" algn="ctr" rtl="0">
              <a:buNone/>
              <a:defRPr sz="450">
                <a:latin typeface="Overpass SemiBold"/>
                <a:ea typeface="Overpass SemiBold"/>
                <a:cs typeface="Overpass SemiBold"/>
                <a:sym typeface="Overpass SemiBold"/>
              </a:defRPr>
            </a:lvl4pPr>
            <a:lvl5pPr lvl="4" algn="ctr" rtl="0">
              <a:buNone/>
              <a:defRPr sz="450">
                <a:latin typeface="Overpass SemiBold"/>
                <a:ea typeface="Overpass SemiBold"/>
                <a:cs typeface="Overpass SemiBold"/>
                <a:sym typeface="Overpass SemiBold"/>
              </a:defRPr>
            </a:lvl5pPr>
            <a:lvl6pPr lvl="5" algn="ctr" rtl="0">
              <a:buNone/>
              <a:defRPr sz="450">
                <a:latin typeface="Overpass SemiBold"/>
                <a:ea typeface="Overpass SemiBold"/>
                <a:cs typeface="Overpass SemiBold"/>
                <a:sym typeface="Overpass SemiBold"/>
              </a:defRPr>
            </a:lvl6pPr>
            <a:lvl7pPr lvl="6" algn="ctr" rtl="0">
              <a:buNone/>
              <a:defRPr sz="450">
                <a:latin typeface="Overpass SemiBold"/>
                <a:ea typeface="Overpass SemiBold"/>
                <a:cs typeface="Overpass SemiBold"/>
                <a:sym typeface="Overpass SemiBold"/>
              </a:defRPr>
            </a:lvl7pPr>
            <a:lvl8pPr lvl="7" algn="ctr" rtl="0">
              <a:buNone/>
              <a:defRPr sz="450">
                <a:latin typeface="Overpass SemiBold"/>
                <a:ea typeface="Overpass SemiBold"/>
                <a:cs typeface="Overpass SemiBold"/>
                <a:sym typeface="Overpass SemiBold"/>
              </a:defRPr>
            </a:lvl8pPr>
            <a:lvl9pPr lvl="8" algn="ctr" rtl="0">
              <a:buNone/>
              <a:defRPr sz="450">
                <a:latin typeface="Overpass SemiBold"/>
                <a:ea typeface="Overpass SemiBold"/>
                <a:cs typeface="Overpass SemiBold"/>
                <a:sym typeface="Overpass SemiBold"/>
              </a:defRPr>
            </a:lvl9pPr>
          </a:lstStyle>
          <a:p>
            <a:fld id="{00000000-1234-1234-1234-123412341234}" type="slidenum">
              <a:rPr lang="en" smtClean="0">
                <a:solidFill>
                  <a:srgbClr val="000000"/>
                </a:solidFill>
              </a:rPr>
              <a:pPr/>
              <a:t>‹#›</a:t>
            </a:fld>
            <a:endParaRPr lang="en">
              <a:solidFill>
                <a:srgbClr val="000000"/>
              </a:solidFill>
            </a:endParaRPr>
          </a:p>
        </p:txBody>
      </p:sp>
      <p:cxnSp>
        <p:nvCxnSpPr>
          <p:cNvPr id="390" name="Google Shape;390;p40"/>
          <p:cNvCxnSpPr/>
          <p:nvPr/>
        </p:nvCxnSpPr>
        <p:spPr>
          <a:xfrm rot="10800000">
            <a:off x="251873" y="77"/>
            <a:ext cx="0" cy="664875"/>
          </a:xfrm>
          <a:prstGeom prst="straightConnector1">
            <a:avLst/>
          </a:prstGeom>
          <a:noFill/>
          <a:ln w="9525" cap="flat" cmpd="sng">
            <a:solidFill>
              <a:srgbClr val="EE0000"/>
            </a:solidFill>
            <a:prstDash val="solid"/>
            <a:round/>
            <a:headEnd type="none" w="med" len="med"/>
            <a:tailEnd type="none" w="med" len="med"/>
          </a:ln>
        </p:spPr>
      </p:cxnSp>
      <p:sp>
        <p:nvSpPr>
          <p:cNvPr id="391" name="Google Shape;391;p40"/>
          <p:cNvSpPr txBox="1">
            <a:spLocks noGrp="1"/>
          </p:cNvSpPr>
          <p:nvPr>
            <p:ph type="subTitle" idx="1"/>
          </p:nvPr>
        </p:nvSpPr>
        <p:spPr>
          <a:xfrm>
            <a:off x="251874" y="41584"/>
            <a:ext cx="2896256" cy="612225"/>
          </a:xfrm>
          <a:prstGeom prst="rect">
            <a:avLst/>
          </a:prstGeom>
        </p:spPr>
        <p:txBody>
          <a:bodyPr spcFirstLastPara="1" wrap="square" lIns="438900" tIns="91425" rIns="91425" bIns="91425" anchor="ctr" anchorCtr="0">
            <a:noAutofit/>
          </a:bodyPr>
          <a:lstStyle>
            <a:lvl1pPr lvl="0" rtl="0">
              <a:lnSpc>
                <a:spcPct val="100000"/>
              </a:lnSpc>
              <a:spcBef>
                <a:spcPts val="0"/>
              </a:spcBef>
              <a:spcAft>
                <a:spcPts val="0"/>
              </a:spcAft>
              <a:buSzPts val="900"/>
              <a:buFont typeface="Overpass SemiBold"/>
              <a:buNone/>
              <a:defRPr sz="506">
                <a:latin typeface="Overpass SemiBold"/>
                <a:ea typeface="Overpass SemiBold"/>
                <a:cs typeface="Overpass SemiBold"/>
                <a:sym typeface="Overpass SemiBold"/>
              </a:defRPr>
            </a:lvl1pPr>
            <a:lvl2pPr lvl="1" rtl="0">
              <a:lnSpc>
                <a:spcPct val="100000"/>
              </a:lnSpc>
              <a:spcBef>
                <a:spcPts val="0"/>
              </a:spcBef>
              <a:spcAft>
                <a:spcPts val="0"/>
              </a:spcAft>
              <a:buSzPts val="900"/>
              <a:buFont typeface="Overpass SemiBold"/>
              <a:buNone/>
              <a:defRPr sz="506">
                <a:latin typeface="Overpass SemiBold"/>
                <a:ea typeface="Overpass SemiBold"/>
                <a:cs typeface="Overpass SemiBold"/>
                <a:sym typeface="Overpass SemiBold"/>
              </a:defRPr>
            </a:lvl2pPr>
            <a:lvl3pPr lvl="2" rtl="0">
              <a:lnSpc>
                <a:spcPct val="100000"/>
              </a:lnSpc>
              <a:spcBef>
                <a:spcPts val="0"/>
              </a:spcBef>
              <a:spcAft>
                <a:spcPts val="0"/>
              </a:spcAft>
              <a:buSzPts val="900"/>
              <a:buFont typeface="Overpass SemiBold"/>
              <a:buNone/>
              <a:defRPr sz="506">
                <a:latin typeface="Overpass SemiBold"/>
                <a:ea typeface="Overpass SemiBold"/>
                <a:cs typeface="Overpass SemiBold"/>
                <a:sym typeface="Overpass SemiBold"/>
              </a:defRPr>
            </a:lvl3pPr>
            <a:lvl4pPr lvl="3" rtl="0">
              <a:lnSpc>
                <a:spcPct val="100000"/>
              </a:lnSpc>
              <a:spcBef>
                <a:spcPts val="0"/>
              </a:spcBef>
              <a:spcAft>
                <a:spcPts val="0"/>
              </a:spcAft>
              <a:buSzPts val="900"/>
              <a:buFont typeface="Overpass SemiBold"/>
              <a:buNone/>
              <a:defRPr sz="506">
                <a:latin typeface="Overpass SemiBold"/>
                <a:ea typeface="Overpass SemiBold"/>
                <a:cs typeface="Overpass SemiBold"/>
                <a:sym typeface="Overpass SemiBold"/>
              </a:defRPr>
            </a:lvl4pPr>
            <a:lvl5pPr lvl="4" rtl="0">
              <a:lnSpc>
                <a:spcPct val="100000"/>
              </a:lnSpc>
              <a:spcBef>
                <a:spcPts val="0"/>
              </a:spcBef>
              <a:spcAft>
                <a:spcPts val="0"/>
              </a:spcAft>
              <a:buSzPts val="900"/>
              <a:buFont typeface="Overpass SemiBold"/>
              <a:buNone/>
              <a:defRPr sz="506">
                <a:latin typeface="Overpass SemiBold"/>
                <a:ea typeface="Overpass SemiBold"/>
                <a:cs typeface="Overpass SemiBold"/>
                <a:sym typeface="Overpass SemiBold"/>
              </a:defRPr>
            </a:lvl5pPr>
            <a:lvl6pPr lvl="5" rtl="0">
              <a:lnSpc>
                <a:spcPct val="100000"/>
              </a:lnSpc>
              <a:spcBef>
                <a:spcPts val="0"/>
              </a:spcBef>
              <a:spcAft>
                <a:spcPts val="0"/>
              </a:spcAft>
              <a:buSzPts val="900"/>
              <a:buFont typeface="Overpass SemiBold"/>
              <a:buNone/>
              <a:defRPr sz="506">
                <a:latin typeface="Overpass SemiBold"/>
                <a:ea typeface="Overpass SemiBold"/>
                <a:cs typeface="Overpass SemiBold"/>
                <a:sym typeface="Overpass SemiBold"/>
              </a:defRPr>
            </a:lvl6pPr>
            <a:lvl7pPr lvl="6" rtl="0">
              <a:lnSpc>
                <a:spcPct val="100000"/>
              </a:lnSpc>
              <a:spcBef>
                <a:spcPts val="0"/>
              </a:spcBef>
              <a:spcAft>
                <a:spcPts val="0"/>
              </a:spcAft>
              <a:buSzPts val="900"/>
              <a:buFont typeface="Overpass SemiBold"/>
              <a:buNone/>
              <a:defRPr sz="506">
                <a:latin typeface="Overpass SemiBold"/>
                <a:ea typeface="Overpass SemiBold"/>
                <a:cs typeface="Overpass SemiBold"/>
                <a:sym typeface="Overpass SemiBold"/>
              </a:defRPr>
            </a:lvl7pPr>
            <a:lvl8pPr lvl="7" rtl="0">
              <a:lnSpc>
                <a:spcPct val="100000"/>
              </a:lnSpc>
              <a:spcBef>
                <a:spcPts val="0"/>
              </a:spcBef>
              <a:spcAft>
                <a:spcPts val="0"/>
              </a:spcAft>
              <a:buSzPts val="900"/>
              <a:buFont typeface="Overpass SemiBold"/>
              <a:buNone/>
              <a:defRPr sz="506">
                <a:latin typeface="Overpass SemiBold"/>
                <a:ea typeface="Overpass SemiBold"/>
                <a:cs typeface="Overpass SemiBold"/>
                <a:sym typeface="Overpass SemiBold"/>
              </a:defRPr>
            </a:lvl8pPr>
            <a:lvl9pPr lvl="8" rtl="0">
              <a:lnSpc>
                <a:spcPct val="100000"/>
              </a:lnSpc>
              <a:spcBef>
                <a:spcPts val="0"/>
              </a:spcBef>
              <a:spcAft>
                <a:spcPts val="0"/>
              </a:spcAft>
              <a:buSzPts val="900"/>
              <a:buFont typeface="Overpass SemiBold"/>
              <a:buNone/>
              <a:defRPr sz="506">
                <a:latin typeface="Overpass SemiBold"/>
                <a:ea typeface="Overpass SemiBold"/>
                <a:cs typeface="Overpass SemiBold"/>
                <a:sym typeface="Overpass SemiBold"/>
              </a:defRPr>
            </a:lvl9pPr>
          </a:lstStyle>
          <a:p>
            <a:endParaRPr/>
          </a:p>
        </p:txBody>
      </p:sp>
      <p:sp>
        <p:nvSpPr>
          <p:cNvPr id="392" name="Google Shape;392;p40"/>
          <p:cNvSpPr txBox="1">
            <a:spLocks noGrp="1"/>
          </p:cNvSpPr>
          <p:nvPr>
            <p:ph type="subTitle" idx="2"/>
          </p:nvPr>
        </p:nvSpPr>
        <p:spPr>
          <a:xfrm>
            <a:off x="5203942" y="1307789"/>
            <a:ext cx="1194919" cy="2481750"/>
          </a:xfrm>
          <a:prstGeom prst="rect">
            <a:avLst/>
          </a:prstGeom>
        </p:spPr>
        <p:txBody>
          <a:bodyPr spcFirstLastPara="1" wrap="square" lIns="0" tIns="0" rIns="0" bIns="0" anchor="t" anchorCtr="0">
            <a:noAutofit/>
          </a:bodyPr>
          <a:lstStyle>
            <a:lvl1pPr lvl="0" rtl="0">
              <a:lnSpc>
                <a:spcPct val="174000"/>
              </a:lnSpc>
              <a:spcBef>
                <a:spcPts val="0"/>
              </a:spcBef>
              <a:spcAft>
                <a:spcPts val="0"/>
              </a:spcAft>
              <a:buNone/>
              <a:defRPr sz="788">
                <a:solidFill>
                  <a:srgbClr val="EBEBEB"/>
                </a:solidFill>
              </a:defRPr>
            </a:lvl1pPr>
            <a:lvl2pPr lvl="1" rtl="0">
              <a:lnSpc>
                <a:spcPct val="174000"/>
              </a:lnSpc>
              <a:spcBef>
                <a:spcPts val="0"/>
              </a:spcBef>
              <a:spcAft>
                <a:spcPts val="0"/>
              </a:spcAft>
              <a:buNone/>
              <a:defRPr sz="788">
                <a:solidFill>
                  <a:srgbClr val="EBEBEB"/>
                </a:solidFill>
              </a:defRPr>
            </a:lvl2pPr>
            <a:lvl3pPr lvl="2" rtl="0">
              <a:lnSpc>
                <a:spcPct val="174000"/>
              </a:lnSpc>
              <a:spcBef>
                <a:spcPts val="0"/>
              </a:spcBef>
              <a:spcAft>
                <a:spcPts val="0"/>
              </a:spcAft>
              <a:buNone/>
              <a:defRPr sz="788">
                <a:solidFill>
                  <a:srgbClr val="EBEBEB"/>
                </a:solidFill>
              </a:defRPr>
            </a:lvl3pPr>
            <a:lvl4pPr lvl="3" rtl="0">
              <a:lnSpc>
                <a:spcPct val="174000"/>
              </a:lnSpc>
              <a:spcBef>
                <a:spcPts val="0"/>
              </a:spcBef>
              <a:spcAft>
                <a:spcPts val="0"/>
              </a:spcAft>
              <a:buNone/>
              <a:defRPr sz="788">
                <a:solidFill>
                  <a:srgbClr val="EBEBEB"/>
                </a:solidFill>
              </a:defRPr>
            </a:lvl4pPr>
            <a:lvl5pPr lvl="4" rtl="0">
              <a:lnSpc>
                <a:spcPct val="174000"/>
              </a:lnSpc>
              <a:spcBef>
                <a:spcPts val="0"/>
              </a:spcBef>
              <a:spcAft>
                <a:spcPts val="0"/>
              </a:spcAft>
              <a:buNone/>
              <a:defRPr sz="788">
                <a:solidFill>
                  <a:srgbClr val="EBEBEB"/>
                </a:solidFill>
              </a:defRPr>
            </a:lvl5pPr>
            <a:lvl6pPr lvl="5" rtl="0">
              <a:lnSpc>
                <a:spcPct val="174000"/>
              </a:lnSpc>
              <a:spcBef>
                <a:spcPts val="0"/>
              </a:spcBef>
              <a:spcAft>
                <a:spcPts val="0"/>
              </a:spcAft>
              <a:buNone/>
              <a:defRPr sz="788">
                <a:solidFill>
                  <a:srgbClr val="EBEBEB"/>
                </a:solidFill>
              </a:defRPr>
            </a:lvl6pPr>
            <a:lvl7pPr lvl="6" rtl="0">
              <a:lnSpc>
                <a:spcPct val="174000"/>
              </a:lnSpc>
              <a:spcBef>
                <a:spcPts val="0"/>
              </a:spcBef>
              <a:spcAft>
                <a:spcPts val="0"/>
              </a:spcAft>
              <a:buNone/>
              <a:defRPr sz="788">
                <a:solidFill>
                  <a:srgbClr val="EBEBEB"/>
                </a:solidFill>
              </a:defRPr>
            </a:lvl7pPr>
            <a:lvl8pPr lvl="7" rtl="0">
              <a:lnSpc>
                <a:spcPct val="174000"/>
              </a:lnSpc>
              <a:spcBef>
                <a:spcPts val="0"/>
              </a:spcBef>
              <a:spcAft>
                <a:spcPts val="0"/>
              </a:spcAft>
              <a:buNone/>
              <a:defRPr sz="788">
                <a:solidFill>
                  <a:srgbClr val="EBEBEB"/>
                </a:solidFill>
              </a:defRPr>
            </a:lvl8pPr>
            <a:lvl9pPr lvl="8" rtl="0">
              <a:lnSpc>
                <a:spcPct val="174000"/>
              </a:lnSpc>
              <a:spcBef>
                <a:spcPts val="0"/>
              </a:spcBef>
              <a:spcAft>
                <a:spcPts val="0"/>
              </a:spcAft>
              <a:buNone/>
              <a:defRPr sz="788">
                <a:solidFill>
                  <a:srgbClr val="EBEBEB"/>
                </a:solidFill>
              </a:defRPr>
            </a:lvl9pPr>
          </a:lstStyle>
          <a:p>
            <a:endParaRPr/>
          </a:p>
        </p:txBody>
      </p:sp>
      <p:sp>
        <p:nvSpPr>
          <p:cNvPr id="393" name="Google Shape;393;p40"/>
          <p:cNvSpPr txBox="1"/>
          <p:nvPr/>
        </p:nvSpPr>
        <p:spPr>
          <a:xfrm>
            <a:off x="5663268" y="202377"/>
            <a:ext cx="910744" cy="224100"/>
          </a:xfrm>
          <a:prstGeom prst="rect">
            <a:avLst/>
          </a:prstGeom>
          <a:noFill/>
          <a:ln>
            <a:noFill/>
          </a:ln>
        </p:spPr>
        <p:txBody>
          <a:bodyPr spcFirstLastPara="1" wrap="square" lIns="0" tIns="0" rIns="0" bIns="0" anchor="b" anchorCtr="0">
            <a:noAutofit/>
          </a:bodyPr>
          <a:lstStyle/>
          <a:p>
            <a:pPr algn="r" fontAlgn="base">
              <a:lnSpc>
                <a:spcPct val="150000"/>
              </a:lnSpc>
            </a:pPr>
            <a:r>
              <a:rPr lang="en" sz="338" b="1">
                <a:solidFill>
                  <a:srgbClr val="666666"/>
                </a:solidFill>
                <a:latin typeface="Overpass"/>
                <a:ea typeface="Overpass"/>
                <a:cs typeface="Overpass"/>
                <a:sym typeface="Overpass"/>
              </a:rPr>
              <a:t>CONFIDENTIAL </a:t>
            </a:r>
            <a:r>
              <a:rPr lang="en" sz="338">
                <a:solidFill>
                  <a:srgbClr val="666666"/>
                </a:solidFill>
                <a:latin typeface="Overpass Light"/>
                <a:ea typeface="Overpass Light"/>
                <a:cs typeface="Overpass Light"/>
                <a:sym typeface="Overpass Light"/>
              </a:rPr>
              <a:t>Designator</a:t>
            </a:r>
            <a:endParaRPr sz="338">
              <a:solidFill>
                <a:srgbClr val="666666"/>
              </a:solidFill>
              <a:latin typeface="Overpass Light"/>
              <a:ea typeface="Overpass Light"/>
              <a:cs typeface="Overpass Light"/>
              <a:sym typeface="Overpass Light"/>
            </a:endParaRPr>
          </a:p>
        </p:txBody>
      </p:sp>
      <p:sp>
        <p:nvSpPr>
          <p:cNvPr id="394" name="Google Shape;394;p40"/>
          <p:cNvSpPr txBox="1">
            <a:spLocks noGrp="1"/>
          </p:cNvSpPr>
          <p:nvPr>
            <p:ph type="subTitle" idx="3"/>
          </p:nvPr>
        </p:nvSpPr>
        <p:spPr>
          <a:xfrm>
            <a:off x="5203942" y="1307789"/>
            <a:ext cx="1194919" cy="2481750"/>
          </a:xfrm>
          <a:prstGeom prst="rect">
            <a:avLst/>
          </a:prstGeom>
        </p:spPr>
        <p:txBody>
          <a:bodyPr spcFirstLastPara="1" wrap="square" lIns="0" tIns="0" rIns="0" bIns="0" anchor="t" anchorCtr="0">
            <a:noAutofit/>
          </a:bodyPr>
          <a:lstStyle>
            <a:lvl1pPr lvl="0" rtl="0">
              <a:lnSpc>
                <a:spcPct val="174000"/>
              </a:lnSpc>
              <a:spcBef>
                <a:spcPts val="0"/>
              </a:spcBef>
              <a:spcAft>
                <a:spcPts val="0"/>
              </a:spcAft>
              <a:buNone/>
              <a:defRPr sz="788"/>
            </a:lvl1pPr>
            <a:lvl2pPr lvl="1" rtl="0">
              <a:lnSpc>
                <a:spcPct val="174000"/>
              </a:lnSpc>
              <a:spcBef>
                <a:spcPts val="0"/>
              </a:spcBef>
              <a:spcAft>
                <a:spcPts val="0"/>
              </a:spcAft>
              <a:buNone/>
              <a:defRPr sz="788"/>
            </a:lvl2pPr>
            <a:lvl3pPr lvl="2" rtl="0">
              <a:lnSpc>
                <a:spcPct val="174000"/>
              </a:lnSpc>
              <a:spcBef>
                <a:spcPts val="0"/>
              </a:spcBef>
              <a:spcAft>
                <a:spcPts val="0"/>
              </a:spcAft>
              <a:buNone/>
              <a:defRPr sz="788"/>
            </a:lvl3pPr>
            <a:lvl4pPr lvl="3" rtl="0">
              <a:lnSpc>
                <a:spcPct val="174000"/>
              </a:lnSpc>
              <a:spcBef>
                <a:spcPts val="0"/>
              </a:spcBef>
              <a:spcAft>
                <a:spcPts val="0"/>
              </a:spcAft>
              <a:buNone/>
              <a:defRPr sz="788"/>
            </a:lvl4pPr>
            <a:lvl5pPr lvl="4" rtl="0">
              <a:lnSpc>
                <a:spcPct val="174000"/>
              </a:lnSpc>
              <a:spcBef>
                <a:spcPts val="0"/>
              </a:spcBef>
              <a:spcAft>
                <a:spcPts val="0"/>
              </a:spcAft>
              <a:buNone/>
              <a:defRPr sz="788"/>
            </a:lvl5pPr>
            <a:lvl6pPr lvl="5" rtl="0">
              <a:lnSpc>
                <a:spcPct val="174000"/>
              </a:lnSpc>
              <a:spcBef>
                <a:spcPts val="0"/>
              </a:spcBef>
              <a:spcAft>
                <a:spcPts val="0"/>
              </a:spcAft>
              <a:buNone/>
              <a:defRPr sz="788"/>
            </a:lvl6pPr>
            <a:lvl7pPr lvl="6" rtl="0">
              <a:lnSpc>
                <a:spcPct val="174000"/>
              </a:lnSpc>
              <a:spcBef>
                <a:spcPts val="0"/>
              </a:spcBef>
              <a:spcAft>
                <a:spcPts val="0"/>
              </a:spcAft>
              <a:buNone/>
              <a:defRPr sz="788"/>
            </a:lvl7pPr>
            <a:lvl8pPr lvl="7" rtl="0">
              <a:lnSpc>
                <a:spcPct val="174000"/>
              </a:lnSpc>
              <a:spcBef>
                <a:spcPts val="0"/>
              </a:spcBef>
              <a:spcAft>
                <a:spcPts val="0"/>
              </a:spcAft>
              <a:buNone/>
              <a:defRPr sz="788"/>
            </a:lvl8pPr>
            <a:lvl9pPr lvl="8" rtl="0">
              <a:lnSpc>
                <a:spcPct val="174000"/>
              </a:lnSpc>
              <a:spcBef>
                <a:spcPts val="0"/>
              </a:spcBef>
              <a:spcAft>
                <a:spcPts val="0"/>
              </a:spcAft>
              <a:buNone/>
              <a:defRPr sz="788"/>
            </a:lvl9pPr>
          </a:lstStyle>
          <a:p>
            <a:endParaRPr/>
          </a:p>
        </p:txBody>
      </p:sp>
      <p:pic>
        <p:nvPicPr>
          <p:cNvPr id="395" name="Google Shape;395;p40"/>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5358134" y="4525904"/>
            <a:ext cx="1337656" cy="533738"/>
          </a:xfrm>
          <a:prstGeom prst="rect">
            <a:avLst/>
          </a:prstGeom>
          <a:noFill/>
          <a:ln>
            <a:noFill/>
          </a:ln>
        </p:spPr>
      </p:pic>
    </p:spTree>
    <p:extLst>
      <p:ext uri="{BB962C8B-B14F-4D97-AF65-F5344CB8AC3E}">
        <p14:creationId xmlns:p14="http://schemas.microsoft.com/office/powerpoint/2010/main" val="27768649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matchingName="Divider large quote white">
  <p:cSld name="Divider large quote white">
    <p:bg>
      <p:bgPr>
        <a:blipFill>
          <a:blip r:embed="rId2">
            <a:alphaModFix/>
          </a:blip>
          <a:stretch>
            <a:fillRect/>
          </a:stretch>
        </a:blipFill>
        <a:effectLst/>
      </p:bgPr>
    </p:bg>
    <p:spTree>
      <p:nvGrpSpPr>
        <p:cNvPr id="1" name="Shape 396"/>
        <p:cNvGrpSpPr/>
        <p:nvPr/>
      </p:nvGrpSpPr>
      <p:grpSpPr>
        <a:xfrm>
          <a:off x="0" y="0"/>
          <a:ext cx="0" cy="0"/>
          <a:chOff x="0" y="0"/>
          <a:chExt cx="0" cy="0"/>
        </a:xfrm>
      </p:grpSpPr>
      <p:sp>
        <p:nvSpPr>
          <p:cNvPr id="397" name="Google Shape;397;p41"/>
          <p:cNvSpPr txBox="1">
            <a:spLocks noGrp="1"/>
          </p:cNvSpPr>
          <p:nvPr>
            <p:ph type="title"/>
          </p:nvPr>
        </p:nvSpPr>
        <p:spPr>
          <a:xfrm>
            <a:off x="1167764" y="1412440"/>
            <a:ext cx="4495500" cy="2303325"/>
          </a:xfrm>
          <a:prstGeom prst="rect">
            <a:avLst/>
          </a:prstGeom>
        </p:spPr>
        <p:txBody>
          <a:bodyPr spcFirstLastPara="1" wrap="square" lIns="0" tIns="0" rIns="0" bIns="0" anchor="t" anchorCtr="0">
            <a:noAutofit/>
          </a:bodyPr>
          <a:lstStyle>
            <a:lvl1pPr lvl="0" rtl="0">
              <a:lnSpc>
                <a:spcPct val="108000"/>
              </a:lnSpc>
              <a:spcBef>
                <a:spcPts val="0"/>
              </a:spcBef>
              <a:spcAft>
                <a:spcPts val="0"/>
              </a:spcAft>
              <a:buNone/>
              <a:defRPr sz="3038">
                <a:solidFill>
                  <a:srgbClr val="EE0000"/>
                </a:solidFill>
              </a:defRPr>
            </a:lvl1pPr>
            <a:lvl2pPr lvl="1" rtl="0">
              <a:lnSpc>
                <a:spcPct val="108000"/>
              </a:lnSpc>
              <a:spcBef>
                <a:spcPts val="0"/>
              </a:spcBef>
              <a:spcAft>
                <a:spcPts val="0"/>
              </a:spcAft>
              <a:buNone/>
              <a:defRPr sz="3038">
                <a:solidFill>
                  <a:srgbClr val="EE0000"/>
                </a:solidFill>
              </a:defRPr>
            </a:lvl2pPr>
            <a:lvl3pPr lvl="2" rtl="0">
              <a:lnSpc>
                <a:spcPct val="108000"/>
              </a:lnSpc>
              <a:spcBef>
                <a:spcPts val="0"/>
              </a:spcBef>
              <a:spcAft>
                <a:spcPts val="0"/>
              </a:spcAft>
              <a:buNone/>
              <a:defRPr sz="3038">
                <a:solidFill>
                  <a:srgbClr val="EE0000"/>
                </a:solidFill>
              </a:defRPr>
            </a:lvl3pPr>
            <a:lvl4pPr lvl="3" rtl="0">
              <a:lnSpc>
                <a:spcPct val="108000"/>
              </a:lnSpc>
              <a:spcBef>
                <a:spcPts val="0"/>
              </a:spcBef>
              <a:spcAft>
                <a:spcPts val="0"/>
              </a:spcAft>
              <a:buNone/>
              <a:defRPr sz="3038">
                <a:solidFill>
                  <a:srgbClr val="EE0000"/>
                </a:solidFill>
              </a:defRPr>
            </a:lvl4pPr>
            <a:lvl5pPr lvl="4" rtl="0">
              <a:lnSpc>
                <a:spcPct val="108000"/>
              </a:lnSpc>
              <a:spcBef>
                <a:spcPts val="0"/>
              </a:spcBef>
              <a:spcAft>
                <a:spcPts val="0"/>
              </a:spcAft>
              <a:buNone/>
              <a:defRPr sz="3038">
                <a:solidFill>
                  <a:srgbClr val="EE0000"/>
                </a:solidFill>
              </a:defRPr>
            </a:lvl5pPr>
            <a:lvl6pPr lvl="5" rtl="0">
              <a:lnSpc>
                <a:spcPct val="108000"/>
              </a:lnSpc>
              <a:spcBef>
                <a:spcPts val="0"/>
              </a:spcBef>
              <a:spcAft>
                <a:spcPts val="0"/>
              </a:spcAft>
              <a:buNone/>
              <a:defRPr sz="3038">
                <a:solidFill>
                  <a:srgbClr val="EE0000"/>
                </a:solidFill>
              </a:defRPr>
            </a:lvl6pPr>
            <a:lvl7pPr lvl="6" rtl="0">
              <a:lnSpc>
                <a:spcPct val="108000"/>
              </a:lnSpc>
              <a:spcBef>
                <a:spcPts val="0"/>
              </a:spcBef>
              <a:spcAft>
                <a:spcPts val="0"/>
              </a:spcAft>
              <a:buNone/>
              <a:defRPr sz="3038">
                <a:solidFill>
                  <a:srgbClr val="EE0000"/>
                </a:solidFill>
              </a:defRPr>
            </a:lvl7pPr>
            <a:lvl8pPr lvl="7" rtl="0">
              <a:lnSpc>
                <a:spcPct val="108000"/>
              </a:lnSpc>
              <a:spcBef>
                <a:spcPts val="0"/>
              </a:spcBef>
              <a:spcAft>
                <a:spcPts val="0"/>
              </a:spcAft>
              <a:buNone/>
              <a:defRPr sz="3038">
                <a:solidFill>
                  <a:srgbClr val="EE0000"/>
                </a:solidFill>
              </a:defRPr>
            </a:lvl8pPr>
            <a:lvl9pPr lvl="8" rtl="0">
              <a:lnSpc>
                <a:spcPct val="108000"/>
              </a:lnSpc>
              <a:spcBef>
                <a:spcPts val="0"/>
              </a:spcBef>
              <a:spcAft>
                <a:spcPts val="0"/>
              </a:spcAft>
              <a:buNone/>
              <a:defRPr sz="3038">
                <a:solidFill>
                  <a:srgbClr val="EE0000"/>
                </a:solidFill>
              </a:defRPr>
            </a:lvl9pPr>
          </a:lstStyle>
          <a:p>
            <a:endParaRPr/>
          </a:p>
        </p:txBody>
      </p:sp>
      <p:cxnSp>
        <p:nvCxnSpPr>
          <p:cNvPr id="398" name="Google Shape;398;p41"/>
          <p:cNvCxnSpPr/>
          <p:nvPr/>
        </p:nvCxnSpPr>
        <p:spPr>
          <a:xfrm rot="10800000">
            <a:off x="251869" y="4801050"/>
            <a:ext cx="0" cy="342450"/>
          </a:xfrm>
          <a:prstGeom prst="straightConnector1">
            <a:avLst/>
          </a:prstGeom>
          <a:noFill/>
          <a:ln w="9525" cap="flat" cmpd="sng">
            <a:solidFill>
              <a:srgbClr val="EE0000"/>
            </a:solidFill>
            <a:prstDash val="solid"/>
            <a:round/>
            <a:headEnd type="none" w="med" len="med"/>
            <a:tailEnd type="none" w="med" len="med"/>
          </a:ln>
        </p:spPr>
      </p:cxnSp>
      <p:sp>
        <p:nvSpPr>
          <p:cNvPr id="399" name="Google Shape;399;p41"/>
          <p:cNvSpPr txBox="1">
            <a:spLocks noGrp="1"/>
          </p:cNvSpPr>
          <p:nvPr>
            <p:ph type="sldNum" idx="12"/>
          </p:nvPr>
        </p:nvSpPr>
        <p:spPr>
          <a:xfrm>
            <a:off x="46111" y="4627170"/>
            <a:ext cx="411581" cy="107775"/>
          </a:xfrm>
          <a:prstGeom prst="rect">
            <a:avLst/>
          </a:prstGeom>
        </p:spPr>
        <p:txBody>
          <a:bodyPr spcFirstLastPara="1" wrap="square" lIns="0" tIns="0" rIns="0" bIns="0" anchor="b" anchorCtr="0">
            <a:noAutofit/>
          </a:bodyPr>
          <a:lstStyle>
            <a:lvl1pPr lvl="0" algn="ctr" rtl="0">
              <a:buNone/>
              <a:defRPr sz="450">
                <a:solidFill>
                  <a:srgbClr val="EBEBEB"/>
                </a:solidFill>
                <a:latin typeface="Overpass SemiBold"/>
                <a:ea typeface="Overpass SemiBold"/>
                <a:cs typeface="Overpass SemiBold"/>
                <a:sym typeface="Overpass SemiBold"/>
              </a:defRPr>
            </a:lvl1pPr>
            <a:lvl2pPr lvl="1" algn="ctr" rtl="0">
              <a:buNone/>
              <a:defRPr sz="450">
                <a:solidFill>
                  <a:srgbClr val="EBEBEB"/>
                </a:solidFill>
                <a:latin typeface="Overpass SemiBold"/>
                <a:ea typeface="Overpass SemiBold"/>
                <a:cs typeface="Overpass SemiBold"/>
                <a:sym typeface="Overpass SemiBold"/>
              </a:defRPr>
            </a:lvl2pPr>
            <a:lvl3pPr lvl="2" algn="ctr" rtl="0">
              <a:buNone/>
              <a:defRPr sz="450">
                <a:solidFill>
                  <a:srgbClr val="EBEBEB"/>
                </a:solidFill>
                <a:latin typeface="Overpass SemiBold"/>
                <a:ea typeface="Overpass SemiBold"/>
                <a:cs typeface="Overpass SemiBold"/>
                <a:sym typeface="Overpass SemiBold"/>
              </a:defRPr>
            </a:lvl3pPr>
            <a:lvl4pPr lvl="3" algn="ctr" rtl="0">
              <a:buNone/>
              <a:defRPr sz="450">
                <a:solidFill>
                  <a:srgbClr val="EBEBEB"/>
                </a:solidFill>
                <a:latin typeface="Overpass SemiBold"/>
                <a:ea typeface="Overpass SemiBold"/>
                <a:cs typeface="Overpass SemiBold"/>
                <a:sym typeface="Overpass SemiBold"/>
              </a:defRPr>
            </a:lvl4pPr>
            <a:lvl5pPr lvl="4" algn="ctr" rtl="0">
              <a:buNone/>
              <a:defRPr sz="450">
                <a:solidFill>
                  <a:srgbClr val="EBEBEB"/>
                </a:solidFill>
                <a:latin typeface="Overpass SemiBold"/>
                <a:ea typeface="Overpass SemiBold"/>
                <a:cs typeface="Overpass SemiBold"/>
                <a:sym typeface="Overpass SemiBold"/>
              </a:defRPr>
            </a:lvl5pPr>
            <a:lvl6pPr lvl="5" algn="ctr" rtl="0">
              <a:buNone/>
              <a:defRPr sz="450">
                <a:solidFill>
                  <a:srgbClr val="EBEBEB"/>
                </a:solidFill>
                <a:latin typeface="Overpass SemiBold"/>
                <a:ea typeface="Overpass SemiBold"/>
                <a:cs typeface="Overpass SemiBold"/>
                <a:sym typeface="Overpass SemiBold"/>
              </a:defRPr>
            </a:lvl6pPr>
            <a:lvl7pPr lvl="6" algn="ctr" rtl="0">
              <a:buNone/>
              <a:defRPr sz="450">
                <a:solidFill>
                  <a:srgbClr val="EBEBEB"/>
                </a:solidFill>
                <a:latin typeface="Overpass SemiBold"/>
                <a:ea typeface="Overpass SemiBold"/>
                <a:cs typeface="Overpass SemiBold"/>
                <a:sym typeface="Overpass SemiBold"/>
              </a:defRPr>
            </a:lvl7pPr>
            <a:lvl8pPr lvl="7" algn="ctr" rtl="0">
              <a:buNone/>
              <a:defRPr sz="450">
                <a:solidFill>
                  <a:srgbClr val="EBEBEB"/>
                </a:solidFill>
                <a:latin typeface="Overpass SemiBold"/>
                <a:ea typeface="Overpass SemiBold"/>
                <a:cs typeface="Overpass SemiBold"/>
                <a:sym typeface="Overpass SemiBold"/>
              </a:defRPr>
            </a:lvl8pPr>
            <a:lvl9pPr lvl="8" algn="ctr" rtl="0">
              <a:buNone/>
              <a:defRPr sz="450">
                <a:solidFill>
                  <a:srgbClr val="EBEBEB"/>
                </a:solidFill>
                <a:latin typeface="Overpass SemiBold"/>
                <a:ea typeface="Overpass SemiBold"/>
                <a:cs typeface="Overpass SemiBold"/>
                <a:sym typeface="Overpass SemiBold"/>
              </a:defRPr>
            </a:lvl9pPr>
          </a:lstStyle>
          <a:p>
            <a:fld id="{00000000-1234-1234-1234-123412341234}" type="slidenum">
              <a:rPr lang="en" smtClean="0"/>
              <a:pPr/>
              <a:t>‹#›</a:t>
            </a:fld>
            <a:endParaRPr lang="en"/>
          </a:p>
        </p:txBody>
      </p:sp>
      <p:sp>
        <p:nvSpPr>
          <p:cNvPr id="400" name="Google Shape;400;p41"/>
          <p:cNvSpPr txBox="1">
            <a:spLocks noGrp="1"/>
          </p:cNvSpPr>
          <p:nvPr>
            <p:ph type="subTitle" idx="1"/>
          </p:nvPr>
        </p:nvSpPr>
        <p:spPr>
          <a:xfrm rot="5400000">
            <a:off x="-1685588" y="1685561"/>
            <a:ext cx="3861675" cy="490556"/>
          </a:xfrm>
          <a:prstGeom prst="rect">
            <a:avLst/>
          </a:prstGeom>
        </p:spPr>
        <p:txBody>
          <a:bodyPr spcFirstLastPara="1" wrap="square" lIns="502900" tIns="91425" rIns="91425" bIns="91425" anchor="ctr" anchorCtr="0">
            <a:noAutofit/>
          </a:bodyPr>
          <a:lstStyle>
            <a:lvl1pPr lvl="0"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1pPr>
            <a:lvl2pPr lvl="1"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2pPr>
            <a:lvl3pPr lvl="2"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3pPr>
            <a:lvl4pPr lvl="3"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4pPr>
            <a:lvl5pPr lvl="4"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5pPr>
            <a:lvl6pPr lvl="5"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6pPr>
            <a:lvl7pPr lvl="6"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7pPr>
            <a:lvl8pPr lvl="7"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8pPr>
            <a:lvl9pPr lvl="8"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9pPr>
          </a:lstStyle>
          <a:p>
            <a:endParaRPr/>
          </a:p>
        </p:txBody>
      </p:sp>
      <p:cxnSp>
        <p:nvCxnSpPr>
          <p:cNvPr id="401" name="Google Shape;401;p41"/>
          <p:cNvCxnSpPr/>
          <p:nvPr/>
        </p:nvCxnSpPr>
        <p:spPr>
          <a:xfrm>
            <a:off x="1167764" y="1240275"/>
            <a:ext cx="782325" cy="0"/>
          </a:xfrm>
          <a:prstGeom prst="straightConnector1">
            <a:avLst/>
          </a:prstGeom>
          <a:noFill/>
          <a:ln w="9525" cap="flat" cmpd="sng">
            <a:solidFill>
              <a:srgbClr val="EE0000"/>
            </a:solidFill>
            <a:prstDash val="solid"/>
            <a:round/>
            <a:headEnd type="none" w="med" len="med"/>
            <a:tailEnd type="none" w="med" len="med"/>
          </a:ln>
        </p:spPr>
      </p:cxnSp>
      <p:pic>
        <p:nvPicPr>
          <p:cNvPr id="402" name="Google Shape;402;p41"/>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5358134" y="4525904"/>
            <a:ext cx="1337656" cy="533738"/>
          </a:xfrm>
          <a:prstGeom prst="rect">
            <a:avLst/>
          </a:prstGeom>
          <a:noFill/>
          <a:ln>
            <a:noFill/>
          </a:ln>
        </p:spPr>
      </p:pic>
    </p:spTree>
    <p:extLst>
      <p:ext uri="{BB962C8B-B14F-4D97-AF65-F5344CB8AC3E}">
        <p14:creationId xmlns:p14="http://schemas.microsoft.com/office/powerpoint/2010/main" val="29175162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matchingName="Divider large quote red">
  <p:cSld name="Divider large quote red">
    <p:bg>
      <p:bgPr>
        <a:blipFill>
          <a:blip r:embed="rId2">
            <a:alphaModFix/>
          </a:blip>
          <a:stretch>
            <a:fillRect/>
          </a:stretch>
        </a:blipFill>
        <a:effectLst/>
      </p:bgPr>
    </p:bg>
    <p:spTree>
      <p:nvGrpSpPr>
        <p:cNvPr id="1" name="Shape 403"/>
        <p:cNvGrpSpPr/>
        <p:nvPr/>
      </p:nvGrpSpPr>
      <p:grpSpPr>
        <a:xfrm>
          <a:off x="0" y="0"/>
          <a:ext cx="0" cy="0"/>
          <a:chOff x="0" y="0"/>
          <a:chExt cx="0" cy="0"/>
        </a:xfrm>
      </p:grpSpPr>
      <p:sp>
        <p:nvSpPr>
          <p:cNvPr id="404" name="Google Shape;404;p42"/>
          <p:cNvSpPr txBox="1">
            <a:spLocks noGrp="1"/>
          </p:cNvSpPr>
          <p:nvPr>
            <p:ph type="title"/>
          </p:nvPr>
        </p:nvSpPr>
        <p:spPr>
          <a:xfrm>
            <a:off x="1167764" y="1412440"/>
            <a:ext cx="4495500" cy="2303325"/>
          </a:xfrm>
          <a:prstGeom prst="rect">
            <a:avLst/>
          </a:prstGeom>
        </p:spPr>
        <p:txBody>
          <a:bodyPr spcFirstLastPara="1" wrap="square" lIns="0" tIns="0" rIns="0" bIns="0" anchor="t" anchorCtr="0">
            <a:noAutofit/>
          </a:bodyPr>
          <a:lstStyle>
            <a:lvl1pPr lvl="0" rtl="0">
              <a:lnSpc>
                <a:spcPct val="108000"/>
              </a:lnSpc>
              <a:spcBef>
                <a:spcPts val="0"/>
              </a:spcBef>
              <a:spcAft>
                <a:spcPts val="0"/>
              </a:spcAft>
              <a:buNone/>
              <a:defRPr sz="3038">
                <a:solidFill>
                  <a:schemeClr val="lt1"/>
                </a:solidFill>
              </a:defRPr>
            </a:lvl1pPr>
            <a:lvl2pPr lvl="1" rtl="0">
              <a:lnSpc>
                <a:spcPct val="108000"/>
              </a:lnSpc>
              <a:spcBef>
                <a:spcPts val="0"/>
              </a:spcBef>
              <a:spcAft>
                <a:spcPts val="0"/>
              </a:spcAft>
              <a:buNone/>
              <a:defRPr sz="3038">
                <a:solidFill>
                  <a:schemeClr val="lt1"/>
                </a:solidFill>
              </a:defRPr>
            </a:lvl2pPr>
            <a:lvl3pPr lvl="2" rtl="0">
              <a:lnSpc>
                <a:spcPct val="108000"/>
              </a:lnSpc>
              <a:spcBef>
                <a:spcPts val="0"/>
              </a:spcBef>
              <a:spcAft>
                <a:spcPts val="0"/>
              </a:spcAft>
              <a:buNone/>
              <a:defRPr sz="3038">
                <a:solidFill>
                  <a:schemeClr val="lt1"/>
                </a:solidFill>
              </a:defRPr>
            </a:lvl3pPr>
            <a:lvl4pPr lvl="3" rtl="0">
              <a:lnSpc>
                <a:spcPct val="108000"/>
              </a:lnSpc>
              <a:spcBef>
                <a:spcPts val="0"/>
              </a:spcBef>
              <a:spcAft>
                <a:spcPts val="0"/>
              </a:spcAft>
              <a:buNone/>
              <a:defRPr sz="3038">
                <a:solidFill>
                  <a:schemeClr val="lt1"/>
                </a:solidFill>
              </a:defRPr>
            </a:lvl4pPr>
            <a:lvl5pPr lvl="4" rtl="0">
              <a:lnSpc>
                <a:spcPct val="108000"/>
              </a:lnSpc>
              <a:spcBef>
                <a:spcPts val="0"/>
              </a:spcBef>
              <a:spcAft>
                <a:spcPts val="0"/>
              </a:spcAft>
              <a:buNone/>
              <a:defRPr sz="3038">
                <a:solidFill>
                  <a:schemeClr val="lt1"/>
                </a:solidFill>
              </a:defRPr>
            </a:lvl5pPr>
            <a:lvl6pPr lvl="5" rtl="0">
              <a:lnSpc>
                <a:spcPct val="108000"/>
              </a:lnSpc>
              <a:spcBef>
                <a:spcPts val="0"/>
              </a:spcBef>
              <a:spcAft>
                <a:spcPts val="0"/>
              </a:spcAft>
              <a:buNone/>
              <a:defRPr sz="3038">
                <a:solidFill>
                  <a:schemeClr val="lt1"/>
                </a:solidFill>
              </a:defRPr>
            </a:lvl6pPr>
            <a:lvl7pPr lvl="6" rtl="0">
              <a:lnSpc>
                <a:spcPct val="108000"/>
              </a:lnSpc>
              <a:spcBef>
                <a:spcPts val="0"/>
              </a:spcBef>
              <a:spcAft>
                <a:spcPts val="0"/>
              </a:spcAft>
              <a:buNone/>
              <a:defRPr sz="3038">
                <a:solidFill>
                  <a:schemeClr val="lt1"/>
                </a:solidFill>
              </a:defRPr>
            </a:lvl7pPr>
            <a:lvl8pPr lvl="7" rtl="0">
              <a:lnSpc>
                <a:spcPct val="108000"/>
              </a:lnSpc>
              <a:spcBef>
                <a:spcPts val="0"/>
              </a:spcBef>
              <a:spcAft>
                <a:spcPts val="0"/>
              </a:spcAft>
              <a:buNone/>
              <a:defRPr sz="3038">
                <a:solidFill>
                  <a:schemeClr val="lt1"/>
                </a:solidFill>
              </a:defRPr>
            </a:lvl8pPr>
            <a:lvl9pPr lvl="8" rtl="0">
              <a:lnSpc>
                <a:spcPct val="108000"/>
              </a:lnSpc>
              <a:spcBef>
                <a:spcPts val="0"/>
              </a:spcBef>
              <a:spcAft>
                <a:spcPts val="0"/>
              </a:spcAft>
              <a:buNone/>
              <a:defRPr sz="3038">
                <a:solidFill>
                  <a:schemeClr val="lt1"/>
                </a:solidFill>
              </a:defRPr>
            </a:lvl9pPr>
          </a:lstStyle>
          <a:p>
            <a:endParaRPr/>
          </a:p>
        </p:txBody>
      </p:sp>
      <p:cxnSp>
        <p:nvCxnSpPr>
          <p:cNvPr id="405" name="Google Shape;405;p42"/>
          <p:cNvCxnSpPr/>
          <p:nvPr/>
        </p:nvCxnSpPr>
        <p:spPr>
          <a:xfrm rot="10800000">
            <a:off x="251869" y="4801050"/>
            <a:ext cx="0" cy="342450"/>
          </a:xfrm>
          <a:prstGeom prst="straightConnector1">
            <a:avLst/>
          </a:prstGeom>
          <a:noFill/>
          <a:ln w="9525" cap="flat" cmpd="sng">
            <a:solidFill>
              <a:srgbClr val="EE0000"/>
            </a:solidFill>
            <a:prstDash val="solid"/>
            <a:round/>
            <a:headEnd type="none" w="med" len="med"/>
            <a:tailEnd type="none" w="med" len="med"/>
          </a:ln>
        </p:spPr>
      </p:cxnSp>
      <p:sp>
        <p:nvSpPr>
          <p:cNvPr id="406" name="Google Shape;406;p42"/>
          <p:cNvSpPr txBox="1">
            <a:spLocks noGrp="1"/>
          </p:cNvSpPr>
          <p:nvPr>
            <p:ph type="sldNum" idx="12"/>
          </p:nvPr>
        </p:nvSpPr>
        <p:spPr>
          <a:xfrm>
            <a:off x="46111" y="4627170"/>
            <a:ext cx="411581" cy="107775"/>
          </a:xfrm>
          <a:prstGeom prst="rect">
            <a:avLst/>
          </a:prstGeom>
        </p:spPr>
        <p:txBody>
          <a:bodyPr spcFirstLastPara="1" wrap="square" lIns="0" tIns="0" rIns="0" bIns="0" anchor="b" anchorCtr="0">
            <a:noAutofit/>
          </a:bodyPr>
          <a:lstStyle>
            <a:lvl1pPr lvl="0" algn="ctr" rtl="0">
              <a:buNone/>
              <a:defRPr sz="450">
                <a:latin typeface="Overpass SemiBold"/>
                <a:ea typeface="Overpass SemiBold"/>
                <a:cs typeface="Overpass SemiBold"/>
                <a:sym typeface="Overpass SemiBold"/>
              </a:defRPr>
            </a:lvl1pPr>
            <a:lvl2pPr lvl="1" algn="ctr" rtl="0">
              <a:buNone/>
              <a:defRPr sz="450">
                <a:latin typeface="Overpass SemiBold"/>
                <a:ea typeface="Overpass SemiBold"/>
                <a:cs typeface="Overpass SemiBold"/>
                <a:sym typeface="Overpass SemiBold"/>
              </a:defRPr>
            </a:lvl2pPr>
            <a:lvl3pPr lvl="2" algn="ctr" rtl="0">
              <a:buNone/>
              <a:defRPr sz="450">
                <a:latin typeface="Overpass SemiBold"/>
                <a:ea typeface="Overpass SemiBold"/>
                <a:cs typeface="Overpass SemiBold"/>
                <a:sym typeface="Overpass SemiBold"/>
              </a:defRPr>
            </a:lvl3pPr>
            <a:lvl4pPr lvl="3" algn="ctr" rtl="0">
              <a:buNone/>
              <a:defRPr sz="450">
                <a:latin typeface="Overpass SemiBold"/>
                <a:ea typeface="Overpass SemiBold"/>
                <a:cs typeface="Overpass SemiBold"/>
                <a:sym typeface="Overpass SemiBold"/>
              </a:defRPr>
            </a:lvl4pPr>
            <a:lvl5pPr lvl="4" algn="ctr" rtl="0">
              <a:buNone/>
              <a:defRPr sz="450">
                <a:latin typeface="Overpass SemiBold"/>
                <a:ea typeface="Overpass SemiBold"/>
                <a:cs typeface="Overpass SemiBold"/>
                <a:sym typeface="Overpass SemiBold"/>
              </a:defRPr>
            </a:lvl5pPr>
            <a:lvl6pPr lvl="5" algn="ctr" rtl="0">
              <a:buNone/>
              <a:defRPr sz="450">
                <a:latin typeface="Overpass SemiBold"/>
                <a:ea typeface="Overpass SemiBold"/>
                <a:cs typeface="Overpass SemiBold"/>
                <a:sym typeface="Overpass SemiBold"/>
              </a:defRPr>
            </a:lvl6pPr>
            <a:lvl7pPr lvl="6" algn="ctr" rtl="0">
              <a:buNone/>
              <a:defRPr sz="450">
                <a:latin typeface="Overpass SemiBold"/>
                <a:ea typeface="Overpass SemiBold"/>
                <a:cs typeface="Overpass SemiBold"/>
                <a:sym typeface="Overpass SemiBold"/>
              </a:defRPr>
            </a:lvl7pPr>
            <a:lvl8pPr lvl="7" algn="ctr" rtl="0">
              <a:buNone/>
              <a:defRPr sz="450">
                <a:latin typeface="Overpass SemiBold"/>
                <a:ea typeface="Overpass SemiBold"/>
                <a:cs typeface="Overpass SemiBold"/>
                <a:sym typeface="Overpass SemiBold"/>
              </a:defRPr>
            </a:lvl8pPr>
            <a:lvl9pPr lvl="8" algn="ctr" rtl="0">
              <a:buNone/>
              <a:defRPr sz="450">
                <a:latin typeface="Overpass SemiBold"/>
                <a:ea typeface="Overpass SemiBold"/>
                <a:cs typeface="Overpass SemiBold"/>
                <a:sym typeface="Overpass SemiBold"/>
              </a:defRPr>
            </a:lvl9pPr>
          </a:lstStyle>
          <a:p>
            <a:fld id="{00000000-1234-1234-1234-123412341234}" type="slidenum">
              <a:rPr lang="en" smtClean="0">
                <a:solidFill>
                  <a:srgbClr val="000000"/>
                </a:solidFill>
              </a:rPr>
              <a:pPr/>
              <a:t>‹#›</a:t>
            </a:fld>
            <a:endParaRPr lang="en">
              <a:solidFill>
                <a:srgbClr val="000000"/>
              </a:solidFill>
            </a:endParaRPr>
          </a:p>
        </p:txBody>
      </p:sp>
      <p:sp>
        <p:nvSpPr>
          <p:cNvPr id="407" name="Google Shape;407;p42"/>
          <p:cNvSpPr txBox="1"/>
          <p:nvPr/>
        </p:nvSpPr>
        <p:spPr>
          <a:xfrm>
            <a:off x="5663268" y="202377"/>
            <a:ext cx="910744" cy="224100"/>
          </a:xfrm>
          <a:prstGeom prst="rect">
            <a:avLst/>
          </a:prstGeom>
          <a:noFill/>
          <a:ln>
            <a:noFill/>
          </a:ln>
        </p:spPr>
        <p:txBody>
          <a:bodyPr spcFirstLastPara="1" wrap="square" lIns="0" tIns="0" rIns="0" bIns="0" anchor="b" anchorCtr="0">
            <a:noAutofit/>
          </a:bodyPr>
          <a:lstStyle/>
          <a:p>
            <a:pPr algn="r" fontAlgn="base">
              <a:lnSpc>
                <a:spcPct val="150000"/>
              </a:lnSpc>
            </a:pPr>
            <a:r>
              <a:rPr lang="en" sz="338" b="1">
                <a:solidFill>
                  <a:srgbClr val="FFFFFF"/>
                </a:solidFill>
                <a:latin typeface="Overpass"/>
                <a:ea typeface="Overpass"/>
                <a:cs typeface="Overpass"/>
                <a:sym typeface="Overpass"/>
              </a:rPr>
              <a:t>CONFIDENTIAL </a:t>
            </a:r>
            <a:r>
              <a:rPr lang="en" sz="338">
                <a:solidFill>
                  <a:srgbClr val="FFFFFF"/>
                </a:solidFill>
                <a:latin typeface="Overpass Light"/>
                <a:ea typeface="Overpass Light"/>
                <a:cs typeface="Overpass Light"/>
                <a:sym typeface="Overpass Light"/>
              </a:rPr>
              <a:t>Designator</a:t>
            </a:r>
            <a:endParaRPr sz="338">
              <a:solidFill>
                <a:srgbClr val="FFFFFF"/>
              </a:solidFill>
              <a:latin typeface="Overpass Light"/>
              <a:ea typeface="Overpass Light"/>
              <a:cs typeface="Overpass Light"/>
              <a:sym typeface="Overpass Light"/>
            </a:endParaRPr>
          </a:p>
        </p:txBody>
      </p:sp>
      <p:cxnSp>
        <p:nvCxnSpPr>
          <p:cNvPr id="408" name="Google Shape;408;p42"/>
          <p:cNvCxnSpPr/>
          <p:nvPr/>
        </p:nvCxnSpPr>
        <p:spPr>
          <a:xfrm>
            <a:off x="1167764" y="1240275"/>
            <a:ext cx="782325" cy="0"/>
          </a:xfrm>
          <a:prstGeom prst="straightConnector1">
            <a:avLst/>
          </a:prstGeom>
          <a:noFill/>
          <a:ln w="9525" cap="flat" cmpd="sng">
            <a:solidFill>
              <a:srgbClr val="EE0000"/>
            </a:solidFill>
            <a:prstDash val="solid"/>
            <a:round/>
            <a:headEnd type="none" w="med" len="med"/>
            <a:tailEnd type="none" w="med" len="med"/>
          </a:ln>
        </p:spPr>
      </p:cxnSp>
      <p:cxnSp>
        <p:nvCxnSpPr>
          <p:cNvPr id="409" name="Google Shape;409;p42"/>
          <p:cNvCxnSpPr/>
          <p:nvPr/>
        </p:nvCxnSpPr>
        <p:spPr>
          <a:xfrm rot="10800000">
            <a:off x="251873" y="77"/>
            <a:ext cx="0" cy="664875"/>
          </a:xfrm>
          <a:prstGeom prst="straightConnector1">
            <a:avLst/>
          </a:prstGeom>
          <a:noFill/>
          <a:ln w="9525" cap="flat" cmpd="sng">
            <a:solidFill>
              <a:srgbClr val="EE0000"/>
            </a:solidFill>
            <a:prstDash val="solid"/>
            <a:round/>
            <a:headEnd type="none" w="med" len="med"/>
            <a:tailEnd type="none" w="med" len="med"/>
          </a:ln>
        </p:spPr>
      </p:cxnSp>
      <p:sp>
        <p:nvSpPr>
          <p:cNvPr id="410" name="Google Shape;410;p42"/>
          <p:cNvSpPr txBox="1">
            <a:spLocks noGrp="1"/>
          </p:cNvSpPr>
          <p:nvPr>
            <p:ph type="subTitle" idx="1"/>
          </p:nvPr>
        </p:nvSpPr>
        <p:spPr>
          <a:xfrm>
            <a:off x="251874" y="41584"/>
            <a:ext cx="2896256" cy="612225"/>
          </a:xfrm>
          <a:prstGeom prst="rect">
            <a:avLst/>
          </a:prstGeom>
        </p:spPr>
        <p:txBody>
          <a:bodyPr spcFirstLastPara="1" wrap="square" lIns="438900" tIns="91425" rIns="91425" bIns="91425" anchor="ctr" anchorCtr="0">
            <a:noAutofit/>
          </a:bodyPr>
          <a:lstStyle>
            <a:lvl1pPr lvl="0"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1pPr>
            <a:lvl2pPr lvl="1"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2pPr>
            <a:lvl3pPr lvl="2"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3pPr>
            <a:lvl4pPr lvl="3"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4pPr>
            <a:lvl5pPr lvl="4"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5pPr>
            <a:lvl6pPr lvl="5"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6pPr>
            <a:lvl7pPr lvl="6"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7pPr>
            <a:lvl8pPr lvl="7"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8pPr>
            <a:lvl9pPr lvl="8"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9pPr>
          </a:lstStyle>
          <a:p>
            <a:endParaRPr/>
          </a:p>
        </p:txBody>
      </p:sp>
      <p:pic>
        <p:nvPicPr>
          <p:cNvPr id="411" name="Google Shape;411;p42"/>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5358134" y="4525904"/>
            <a:ext cx="1337656" cy="533738"/>
          </a:xfrm>
          <a:prstGeom prst="rect">
            <a:avLst/>
          </a:prstGeom>
          <a:noFill/>
          <a:ln>
            <a:noFill/>
          </a:ln>
        </p:spPr>
      </p:pic>
    </p:spTree>
    <p:extLst>
      <p:ext uri="{BB962C8B-B14F-4D97-AF65-F5344CB8AC3E}">
        <p14:creationId xmlns:p14="http://schemas.microsoft.com/office/powerpoint/2010/main" val="228144860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matchingName="Divider large quote illustrated">
  <p:cSld name="Divider large quote illustrated">
    <p:bg>
      <p:bgPr>
        <a:blipFill>
          <a:blip r:embed="rId2">
            <a:alphaModFix/>
          </a:blip>
          <a:stretch>
            <a:fillRect/>
          </a:stretch>
        </a:blipFill>
        <a:effectLst/>
      </p:bgPr>
    </p:bg>
    <p:spTree>
      <p:nvGrpSpPr>
        <p:cNvPr id="1" name="Shape 412"/>
        <p:cNvGrpSpPr/>
        <p:nvPr/>
      </p:nvGrpSpPr>
      <p:grpSpPr>
        <a:xfrm>
          <a:off x="0" y="0"/>
          <a:ext cx="0" cy="0"/>
          <a:chOff x="0" y="0"/>
          <a:chExt cx="0" cy="0"/>
        </a:xfrm>
      </p:grpSpPr>
      <p:sp>
        <p:nvSpPr>
          <p:cNvPr id="413" name="Google Shape;413;p43"/>
          <p:cNvSpPr txBox="1">
            <a:spLocks noGrp="1"/>
          </p:cNvSpPr>
          <p:nvPr>
            <p:ph type="title"/>
          </p:nvPr>
        </p:nvSpPr>
        <p:spPr>
          <a:xfrm>
            <a:off x="3191683" y="1224713"/>
            <a:ext cx="2833481" cy="2911950"/>
          </a:xfrm>
          <a:prstGeom prst="rect">
            <a:avLst/>
          </a:prstGeom>
        </p:spPr>
        <p:txBody>
          <a:bodyPr spcFirstLastPara="1" wrap="square" lIns="0" tIns="0" rIns="0" bIns="0" anchor="t" anchorCtr="0">
            <a:noAutofit/>
          </a:bodyPr>
          <a:lstStyle>
            <a:lvl1pPr lvl="0" rtl="0">
              <a:lnSpc>
                <a:spcPct val="108000"/>
              </a:lnSpc>
              <a:spcBef>
                <a:spcPts val="0"/>
              </a:spcBef>
              <a:spcAft>
                <a:spcPts val="0"/>
              </a:spcAft>
              <a:buNone/>
              <a:defRPr sz="3038">
                <a:solidFill>
                  <a:schemeClr val="lt1"/>
                </a:solidFill>
              </a:defRPr>
            </a:lvl1pPr>
            <a:lvl2pPr lvl="1" rtl="0">
              <a:lnSpc>
                <a:spcPct val="108000"/>
              </a:lnSpc>
              <a:spcBef>
                <a:spcPts val="0"/>
              </a:spcBef>
              <a:spcAft>
                <a:spcPts val="0"/>
              </a:spcAft>
              <a:buNone/>
              <a:defRPr sz="3038">
                <a:solidFill>
                  <a:schemeClr val="lt1"/>
                </a:solidFill>
              </a:defRPr>
            </a:lvl2pPr>
            <a:lvl3pPr lvl="2" rtl="0">
              <a:lnSpc>
                <a:spcPct val="108000"/>
              </a:lnSpc>
              <a:spcBef>
                <a:spcPts val="0"/>
              </a:spcBef>
              <a:spcAft>
                <a:spcPts val="0"/>
              </a:spcAft>
              <a:buNone/>
              <a:defRPr sz="3038">
                <a:solidFill>
                  <a:schemeClr val="lt1"/>
                </a:solidFill>
              </a:defRPr>
            </a:lvl3pPr>
            <a:lvl4pPr lvl="3" rtl="0">
              <a:lnSpc>
                <a:spcPct val="108000"/>
              </a:lnSpc>
              <a:spcBef>
                <a:spcPts val="0"/>
              </a:spcBef>
              <a:spcAft>
                <a:spcPts val="0"/>
              </a:spcAft>
              <a:buNone/>
              <a:defRPr sz="3038">
                <a:solidFill>
                  <a:schemeClr val="lt1"/>
                </a:solidFill>
              </a:defRPr>
            </a:lvl4pPr>
            <a:lvl5pPr lvl="4" rtl="0">
              <a:lnSpc>
                <a:spcPct val="108000"/>
              </a:lnSpc>
              <a:spcBef>
                <a:spcPts val="0"/>
              </a:spcBef>
              <a:spcAft>
                <a:spcPts val="0"/>
              </a:spcAft>
              <a:buNone/>
              <a:defRPr sz="3038">
                <a:solidFill>
                  <a:schemeClr val="lt1"/>
                </a:solidFill>
              </a:defRPr>
            </a:lvl5pPr>
            <a:lvl6pPr lvl="5" rtl="0">
              <a:lnSpc>
                <a:spcPct val="108000"/>
              </a:lnSpc>
              <a:spcBef>
                <a:spcPts val="0"/>
              </a:spcBef>
              <a:spcAft>
                <a:spcPts val="0"/>
              </a:spcAft>
              <a:buNone/>
              <a:defRPr sz="3038">
                <a:solidFill>
                  <a:schemeClr val="lt1"/>
                </a:solidFill>
              </a:defRPr>
            </a:lvl6pPr>
            <a:lvl7pPr lvl="6" rtl="0">
              <a:lnSpc>
                <a:spcPct val="108000"/>
              </a:lnSpc>
              <a:spcBef>
                <a:spcPts val="0"/>
              </a:spcBef>
              <a:spcAft>
                <a:spcPts val="0"/>
              </a:spcAft>
              <a:buNone/>
              <a:defRPr sz="3038">
                <a:solidFill>
                  <a:schemeClr val="lt1"/>
                </a:solidFill>
              </a:defRPr>
            </a:lvl7pPr>
            <a:lvl8pPr lvl="7" rtl="0">
              <a:lnSpc>
                <a:spcPct val="108000"/>
              </a:lnSpc>
              <a:spcBef>
                <a:spcPts val="0"/>
              </a:spcBef>
              <a:spcAft>
                <a:spcPts val="0"/>
              </a:spcAft>
              <a:buNone/>
              <a:defRPr sz="3038">
                <a:solidFill>
                  <a:schemeClr val="lt1"/>
                </a:solidFill>
              </a:defRPr>
            </a:lvl8pPr>
            <a:lvl9pPr lvl="8" rtl="0">
              <a:lnSpc>
                <a:spcPct val="108000"/>
              </a:lnSpc>
              <a:spcBef>
                <a:spcPts val="0"/>
              </a:spcBef>
              <a:spcAft>
                <a:spcPts val="0"/>
              </a:spcAft>
              <a:buNone/>
              <a:defRPr sz="3038">
                <a:solidFill>
                  <a:schemeClr val="lt1"/>
                </a:solidFill>
              </a:defRPr>
            </a:lvl9pPr>
          </a:lstStyle>
          <a:p>
            <a:endParaRPr/>
          </a:p>
        </p:txBody>
      </p:sp>
      <p:cxnSp>
        <p:nvCxnSpPr>
          <p:cNvPr id="414" name="Google Shape;414;p43"/>
          <p:cNvCxnSpPr/>
          <p:nvPr/>
        </p:nvCxnSpPr>
        <p:spPr>
          <a:xfrm rot="10800000">
            <a:off x="251869" y="4801050"/>
            <a:ext cx="0" cy="342450"/>
          </a:xfrm>
          <a:prstGeom prst="straightConnector1">
            <a:avLst/>
          </a:prstGeom>
          <a:noFill/>
          <a:ln w="9525" cap="flat" cmpd="sng">
            <a:solidFill>
              <a:schemeClr val="lt1"/>
            </a:solidFill>
            <a:prstDash val="solid"/>
            <a:round/>
            <a:headEnd type="none" w="med" len="med"/>
            <a:tailEnd type="none" w="med" len="med"/>
          </a:ln>
        </p:spPr>
      </p:cxnSp>
      <p:sp>
        <p:nvSpPr>
          <p:cNvPr id="415" name="Google Shape;415;p43"/>
          <p:cNvSpPr txBox="1">
            <a:spLocks noGrp="1"/>
          </p:cNvSpPr>
          <p:nvPr>
            <p:ph type="sldNum" idx="12"/>
          </p:nvPr>
        </p:nvSpPr>
        <p:spPr>
          <a:xfrm>
            <a:off x="46111" y="4627170"/>
            <a:ext cx="411581" cy="107775"/>
          </a:xfrm>
          <a:prstGeom prst="rect">
            <a:avLst/>
          </a:prstGeom>
        </p:spPr>
        <p:txBody>
          <a:bodyPr spcFirstLastPara="1" wrap="square" lIns="0" tIns="0" rIns="0" bIns="0" anchor="b" anchorCtr="0">
            <a:noAutofit/>
          </a:bodyPr>
          <a:lstStyle>
            <a:lvl1pPr lvl="0" algn="ctr" rtl="0">
              <a:buNone/>
              <a:defRPr sz="450">
                <a:solidFill>
                  <a:schemeClr val="lt1"/>
                </a:solidFill>
                <a:latin typeface="Overpass SemiBold"/>
                <a:ea typeface="Overpass SemiBold"/>
                <a:cs typeface="Overpass SemiBold"/>
                <a:sym typeface="Overpass SemiBold"/>
              </a:defRPr>
            </a:lvl1pPr>
            <a:lvl2pPr lvl="1" algn="ctr" rtl="0">
              <a:buNone/>
              <a:defRPr sz="450">
                <a:solidFill>
                  <a:schemeClr val="lt1"/>
                </a:solidFill>
                <a:latin typeface="Overpass SemiBold"/>
                <a:ea typeface="Overpass SemiBold"/>
                <a:cs typeface="Overpass SemiBold"/>
                <a:sym typeface="Overpass SemiBold"/>
              </a:defRPr>
            </a:lvl2pPr>
            <a:lvl3pPr lvl="2" algn="ctr" rtl="0">
              <a:buNone/>
              <a:defRPr sz="450">
                <a:solidFill>
                  <a:schemeClr val="lt1"/>
                </a:solidFill>
                <a:latin typeface="Overpass SemiBold"/>
                <a:ea typeface="Overpass SemiBold"/>
                <a:cs typeface="Overpass SemiBold"/>
                <a:sym typeface="Overpass SemiBold"/>
              </a:defRPr>
            </a:lvl3pPr>
            <a:lvl4pPr lvl="3" algn="ctr" rtl="0">
              <a:buNone/>
              <a:defRPr sz="450">
                <a:solidFill>
                  <a:schemeClr val="lt1"/>
                </a:solidFill>
                <a:latin typeface="Overpass SemiBold"/>
                <a:ea typeface="Overpass SemiBold"/>
                <a:cs typeface="Overpass SemiBold"/>
                <a:sym typeface="Overpass SemiBold"/>
              </a:defRPr>
            </a:lvl4pPr>
            <a:lvl5pPr lvl="4" algn="ctr" rtl="0">
              <a:buNone/>
              <a:defRPr sz="450">
                <a:solidFill>
                  <a:schemeClr val="lt1"/>
                </a:solidFill>
                <a:latin typeface="Overpass SemiBold"/>
                <a:ea typeface="Overpass SemiBold"/>
                <a:cs typeface="Overpass SemiBold"/>
                <a:sym typeface="Overpass SemiBold"/>
              </a:defRPr>
            </a:lvl5pPr>
            <a:lvl6pPr lvl="5" algn="ctr" rtl="0">
              <a:buNone/>
              <a:defRPr sz="450">
                <a:solidFill>
                  <a:schemeClr val="lt1"/>
                </a:solidFill>
                <a:latin typeface="Overpass SemiBold"/>
                <a:ea typeface="Overpass SemiBold"/>
                <a:cs typeface="Overpass SemiBold"/>
                <a:sym typeface="Overpass SemiBold"/>
              </a:defRPr>
            </a:lvl6pPr>
            <a:lvl7pPr lvl="6" algn="ctr" rtl="0">
              <a:buNone/>
              <a:defRPr sz="450">
                <a:solidFill>
                  <a:schemeClr val="lt1"/>
                </a:solidFill>
                <a:latin typeface="Overpass SemiBold"/>
                <a:ea typeface="Overpass SemiBold"/>
                <a:cs typeface="Overpass SemiBold"/>
                <a:sym typeface="Overpass SemiBold"/>
              </a:defRPr>
            </a:lvl7pPr>
            <a:lvl8pPr lvl="7" algn="ctr" rtl="0">
              <a:buNone/>
              <a:defRPr sz="450">
                <a:solidFill>
                  <a:schemeClr val="lt1"/>
                </a:solidFill>
                <a:latin typeface="Overpass SemiBold"/>
                <a:ea typeface="Overpass SemiBold"/>
                <a:cs typeface="Overpass SemiBold"/>
                <a:sym typeface="Overpass SemiBold"/>
              </a:defRPr>
            </a:lvl8pPr>
            <a:lvl9pPr lvl="8" algn="ctr" rtl="0">
              <a:buNone/>
              <a:defRPr sz="450">
                <a:solidFill>
                  <a:schemeClr val="lt1"/>
                </a:solidFill>
                <a:latin typeface="Overpass SemiBold"/>
                <a:ea typeface="Overpass SemiBold"/>
                <a:cs typeface="Overpass SemiBold"/>
                <a:sym typeface="Overpass SemiBold"/>
              </a:defRPr>
            </a:lvl9pPr>
          </a:lstStyle>
          <a:p>
            <a:fld id="{00000000-1234-1234-1234-123412341234}" type="slidenum">
              <a:rPr lang="en" smtClean="0">
                <a:solidFill>
                  <a:srgbClr val="FFFFFF"/>
                </a:solidFill>
              </a:rPr>
              <a:pPr/>
              <a:t>‹#›</a:t>
            </a:fld>
            <a:endParaRPr lang="en">
              <a:solidFill>
                <a:srgbClr val="FFFFFF"/>
              </a:solidFill>
            </a:endParaRPr>
          </a:p>
        </p:txBody>
      </p:sp>
      <p:sp>
        <p:nvSpPr>
          <p:cNvPr id="416" name="Google Shape;416;p43"/>
          <p:cNvSpPr txBox="1"/>
          <p:nvPr/>
        </p:nvSpPr>
        <p:spPr>
          <a:xfrm>
            <a:off x="5663268" y="202377"/>
            <a:ext cx="910744" cy="224100"/>
          </a:xfrm>
          <a:prstGeom prst="rect">
            <a:avLst/>
          </a:prstGeom>
          <a:noFill/>
          <a:ln>
            <a:noFill/>
          </a:ln>
        </p:spPr>
        <p:txBody>
          <a:bodyPr spcFirstLastPara="1" wrap="square" lIns="0" tIns="0" rIns="0" bIns="0" anchor="b" anchorCtr="0">
            <a:noAutofit/>
          </a:bodyPr>
          <a:lstStyle/>
          <a:p>
            <a:pPr algn="r" fontAlgn="base">
              <a:lnSpc>
                <a:spcPct val="150000"/>
              </a:lnSpc>
            </a:pPr>
            <a:r>
              <a:rPr lang="en" sz="338" b="1">
                <a:solidFill>
                  <a:srgbClr val="FFFFFF"/>
                </a:solidFill>
                <a:latin typeface="Overpass"/>
                <a:ea typeface="Overpass"/>
                <a:cs typeface="Overpass"/>
                <a:sym typeface="Overpass"/>
              </a:rPr>
              <a:t>CONFIDENTIAL </a:t>
            </a:r>
            <a:r>
              <a:rPr lang="en" sz="338">
                <a:solidFill>
                  <a:srgbClr val="FFFFFF"/>
                </a:solidFill>
                <a:latin typeface="Overpass Light"/>
                <a:ea typeface="Overpass Light"/>
                <a:cs typeface="Overpass Light"/>
                <a:sym typeface="Overpass Light"/>
              </a:rPr>
              <a:t>Designator</a:t>
            </a:r>
            <a:endParaRPr sz="338">
              <a:solidFill>
                <a:srgbClr val="FFFFFF"/>
              </a:solidFill>
              <a:latin typeface="Overpass Light"/>
              <a:ea typeface="Overpass Light"/>
              <a:cs typeface="Overpass Light"/>
              <a:sym typeface="Overpass Light"/>
            </a:endParaRPr>
          </a:p>
        </p:txBody>
      </p:sp>
      <p:sp>
        <p:nvSpPr>
          <p:cNvPr id="417" name="Google Shape;417;p43"/>
          <p:cNvSpPr txBox="1">
            <a:spLocks noGrp="1"/>
          </p:cNvSpPr>
          <p:nvPr>
            <p:ph type="subTitle" idx="1"/>
          </p:nvPr>
        </p:nvSpPr>
        <p:spPr>
          <a:xfrm rot="5400000">
            <a:off x="-1685588" y="1685561"/>
            <a:ext cx="3861675" cy="490556"/>
          </a:xfrm>
          <a:prstGeom prst="rect">
            <a:avLst/>
          </a:prstGeom>
        </p:spPr>
        <p:txBody>
          <a:bodyPr spcFirstLastPara="1" wrap="square" lIns="502900" tIns="91425" rIns="91425" bIns="91425" anchor="ctr" anchorCtr="0">
            <a:noAutofit/>
          </a:bodyPr>
          <a:lstStyle>
            <a:lvl1pPr lvl="0"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1pPr>
            <a:lvl2pPr lvl="1"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2pPr>
            <a:lvl3pPr lvl="2"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3pPr>
            <a:lvl4pPr lvl="3"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4pPr>
            <a:lvl5pPr lvl="4"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5pPr>
            <a:lvl6pPr lvl="5"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6pPr>
            <a:lvl7pPr lvl="6"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7pPr>
            <a:lvl8pPr lvl="7"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8pPr>
            <a:lvl9pPr lvl="8" rtl="0">
              <a:lnSpc>
                <a:spcPct val="100000"/>
              </a:lnSpc>
              <a:spcBef>
                <a:spcPts val="0"/>
              </a:spcBef>
              <a:spcAft>
                <a:spcPts val="0"/>
              </a:spcAft>
              <a:buClr>
                <a:schemeClr val="lt1"/>
              </a:buClr>
              <a:buSzPts val="900"/>
              <a:buFont typeface="Overpass SemiBold"/>
              <a:buNone/>
              <a:defRPr sz="506">
                <a:solidFill>
                  <a:schemeClr val="lt1"/>
                </a:solidFill>
                <a:latin typeface="Overpass SemiBold"/>
                <a:ea typeface="Overpass SemiBold"/>
                <a:cs typeface="Overpass SemiBold"/>
                <a:sym typeface="Overpass SemiBold"/>
              </a:defRPr>
            </a:lvl9pPr>
          </a:lstStyle>
          <a:p>
            <a:endParaRPr/>
          </a:p>
        </p:txBody>
      </p:sp>
      <p:pic>
        <p:nvPicPr>
          <p:cNvPr id="418" name="Google Shape;418;p43"/>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6025095" y="4734382"/>
            <a:ext cx="548916" cy="172209"/>
          </a:xfrm>
          <a:prstGeom prst="rect">
            <a:avLst/>
          </a:prstGeom>
          <a:noFill/>
          <a:ln>
            <a:noFill/>
          </a:ln>
        </p:spPr>
      </p:pic>
    </p:spTree>
    <p:extLst>
      <p:ext uri="{BB962C8B-B14F-4D97-AF65-F5344CB8AC3E}">
        <p14:creationId xmlns:p14="http://schemas.microsoft.com/office/powerpoint/2010/main" val="36475545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matchingName="Interior white">
  <p:cSld name="Interior white">
    <p:spTree>
      <p:nvGrpSpPr>
        <p:cNvPr id="1" name="Shape 419"/>
        <p:cNvGrpSpPr/>
        <p:nvPr/>
      </p:nvGrpSpPr>
      <p:grpSpPr>
        <a:xfrm>
          <a:off x="0" y="0"/>
          <a:ext cx="0" cy="0"/>
          <a:chOff x="0" y="0"/>
          <a:chExt cx="0" cy="0"/>
        </a:xfrm>
      </p:grpSpPr>
      <p:sp>
        <p:nvSpPr>
          <p:cNvPr id="420" name="Google Shape;420;p44"/>
          <p:cNvSpPr txBox="1">
            <a:spLocks noGrp="1"/>
          </p:cNvSpPr>
          <p:nvPr>
            <p:ph type="title"/>
          </p:nvPr>
        </p:nvSpPr>
        <p:spPr>
          <a:xfrm>
            <a:off x="985838" y="709500"/>
            <a:ext cx="4886325" cy="725850"/>
          </a:xfrm>
          <a:prstGeom prst="rect">
            <a:avLst/>
          </a:prstGeom>
        </p:spPr>
        <p:txBody>
          <a:bodyPr spcFirstLastPara="1" wrap="square" lIns="0" tIns="0" rIns="0" bIns="0" anchor="t" anchorCtr="0">
            <a:noAutofit/>
          </a:bodyPr>
          <a:lstStyle>
            <a:lvl1pPr lvl="0" algn="ctr" rtl="0">
              <a:lnSpc>
                <a:spcPct val="130000"/>
              </a:lnSpc>
              <a:spcBef>
                <a:spcPts val="0"/>
              </a:spcBef>
              <a:spcAft>
                <a:spcPts val="0"/>
              </a:spcAft>
              <a:buNone/>
              <a:defRPr sz="1463">
                <a:solidFill>
                  <a:srgbClr val="000000"/>
                </a:solidFill>
              </a:defRPr>
            </a:lvl1pPr>
            <a:lvl2pPr lvl="1" algn="ctr" rtl="0">
              <a:lnSpc>
                <a:spcPct val="130000"/>
              </a:lnSpc>
              <a:spcBef>
                <a:spcPts val="0"/>
              </a:spcBef>
              <a:spcAft>
                <a:spcPts val="0"/>
              </a:spcAft>
              <a:buNone/>
              <a:defRPr sz="1463">
                <a:solidFill>
                  <a:srgbClr val="000000"/>
                </a:solidFill>
              </a:defRPr>
            </a:lvl2pPr>
            <a:lvl3pPr lvl="2" algn="ctr" rtl="0">
              <a:lnSpc>
                <a:spcPct val="130000"/>
              </a:lnSpc>
              <a:spcBef>
                <a:spcPts val="0"/>
              </a:spcBef>
              <a:spcAft>
                <a:spcPts val="0"/>
              </a:spcAft>
              <a:buNone/>
              <a:defRPr sz="1463">
                <a:solidFill>
                  <a:srgbClr val="000000"/>
                </a:solidFill>
              </a:defRPr>
            </a:lvl3pPr>
            <a:lvl4pPr lvl="3" algn="ctr" rtl="0">
              <a:lnSpc>
                <a:spcPct val="130000"/>
              </a:lnSpc>
              <a:spcBef>
                <a:spcPts val="0"/>
              </a:spcBef>
              <a:spcAft>
                <a:spcPts val="0"/>
              </a:spcAft>
              <a:buNone/>
              <a:defRPr sz="1463">
                <a:solidFill>
                  <a:srgbClr val="000000"/>
                </a:solidFill>
              </a:defRPr>
            </a:lvl4pPr>
            <a:lvl5pPr lvl="4" algn="ctr" rtl="0">
              <a:lnSpc>
                <a:spcPct val="130000"/>
              </a:lnSpc>
              <a:spcBef>
                <a:spcPts val="0"/>
              </a:spcBef>
              <a:spcAft>
                <a:spcPts val="0"/>
              </a:spcAft>
              <a:buNone/>
              <a:defRPr sz="1463">
                <a:solidFill>
                  <a:srgbClr val="000000"/>
                </a:solidFill>
              </a:defRPr>
            </a:lvl5pPr>
            <a:lvl6pPr lvl="5" algn="ctr" rtl="0">
              <a:lnSpc>
                <a:spcPct val="130000"/>
              </a:lnSpc>
              <a:spcBef>
                <a:spcPts val="0"/>
              </a:spcBef>
              <a:spcAft>
                <a:spcPts val="0"/>
              </a:spcAft>
              <a:buNone/>
              <a:defRPr sz="1463">
                <a:solidFill>
                  <a:srgbClr val="000000"/>
                </a:solidFill>
              </a:defRPr>
            </a:lvl6pPr>
            <a:lvl7pPr lvl="6" algn="ctr" rtl="0">
              <a:lnSpc>
                <a:spcPct val="130000"/>
              </a:lnSpc>
              <a:spcBef>
                <a:spcPts val="0"/>
              </a:spcBef>
              <a:spcAft>
                <a:spcPts val="0"/>
              </a:spcAft>
              <a:buNone/>
              <a:defRPr sz="1463">
                <a:solidFill>
                  <a:srgbClr val="000000"/>
                </a:solidFill>
              </a:defRPr>
            </a:lvl7pPr>
            <a:lvl8pPr lvl="7" algn="ctr" rtl="0">
              <a:lnSpc>
                <a:spcPct val="130000"/>
              </a:lnSpc>
              <a:spcBef>
                <a:spcPts val="0"/>
              </a:spcBef>
              <a:spcAft>
                <a:spcPts val="0"/>
              </a:spcAft>
              <a:buNone/>
              <a:defRPr sz="1463">
                <a:solidFill>
                  <a:srgbClr val="000000"/>
                </a:solidFill>
              </a:defRPr>
            </a:lvl8pPr>
            <a:lvl9pPr lvl="8" algn="ctr" rtl="0">
              <a:lnSpc>
                <a:spcPct val="130000"/>
              </a:lnSpc>
              <a:spcBef>
                <a:spcPts val="0"/>
              </a:spcBef>
              <a:spcAft>
                <a:spcPts val="0"/>
              </a:spcAft>
              <a:buNone/>
              <a:defRPr sz="1463">
                <a:solidFill>
                  <a:srgbClr val="000000"/>
                </a:solidFill>
              </a:defRPr>
            </a:lvl9pPr>
          </a:lstStyle>
          <a:p>
            <a:endParaRPr/>
          </a:p>
        </p:txBody>
      </p:sp>
      <p:cxnSp>
        <p:nvCxnSpPr>
          <p:cNvPr id="421" name="Google Shape;421;p44"/>
          <p:cNvCxnSpPr/>
          <p:nvPr/>
        </p:nvCxnSpPr>
        <p:spPr>
          <a:xfrm rot="10800000">
            <a:off x="251873" y="77"/>
            <a:ext cx="0" cy="664875"/>
          </a:xfrm>
          <a:prstGeom prst="straightConnector1">
            <a:avLst/>
          </a:prstGeom>
          <a:noFill/>
          <a:ln w="9525" cap="flat" cmpd="sng">
            <a:solidFill>
              <a:srgbClr val="EE0000"/>
            </a:solidFill>
            <a:prstDash val="solid"/>
            <a:round/>
            <a:headEnd type="none" w="med" len="med"/>
            <a:tailEnd type="none" w="med" len="med"/>
          </a:ln>
        </p:spPr>
      </p:cxnSp>
      <p:sp>
        <p:nvSpPr>
          <p:cNvPr id="422" name="Google Shape;422;p44"/>
          <p:cNvSpPr txBox="1">
            <a:spLocks noGrp="1"/>
          </p:cNvSpPr>
          <p:nvPr>
            <p:ph type="subTitle" idx="1"/>
          </p:nvPr>
        </p:nvSpPr>
        <p:spPr>
          <a:xfrm>
            <a:off x="251874" y="41584"/>
            <a:ext cx="2896256" cy="612225"/>
          </a:xfrm>
          <a:prstGeom prst="rect">
            <a:avLst/>
          </a:prstGeom>
        </p:spPr>
        <p:txBody>
          <a:bodyPr spcFirstLastPara="1" wrap="square" lIns="438900" tIns="91425" rIns="91425" bIns="91425" anchor="ctr" anchorCtr="0">
            <a:noAutofit/>
          </a:bodyPr>
          <a:lstStyle>
            <a:lvl1pPr lvl="0" rtl="0">
              <a:lnSpc>
                <a:spcPct val="100000"/>
              </a:lnSpc>
              <a:spcBef>
                <a:spcPts val="0"/>
              </a:spcBef>
              <a:spcAft>
                <a:spcPts val="0"/>
              </a:spcAft>
              <a:buClr>
                <a:srgbClr val="EE0000"/>
              </a:buClr>
              <a:buSzPts val="900"/>
              <a:buFont typeface="Overpass SemiBold"/>
              <a:buNone/>
              <a:defRPr sz="506">
                <a:solidFill>
                  <a:srgbClr val="EE0000"/>
                </a:solidFill>
                <a:latin typeface="Overpass SemiBold"/>
                <a:ea typeface="Overpass SemiBold"/>
                <a:cs typeface="Overpass SemiBold"/>
                <a:sym typeface="Overpass SemiBold"/>
              </a:defRPr>
            </a:lvl1pPr>
            <a:lvl2pPr lvl="1" rtl="0">
              <a:lnSpc>
                <a:spcPct val="100000"/>
              </a:lnSpc>
              <a:spcBef>
                <a:spcPts val="0"/>
              </a:spcBef>
              <a:spcAft>
                <a:spcPts val="0"/>
              </a:spcAft>
              <a:buClr>
                <a:srgbClr val="EE0000"/>
              </a:buClr>
              <a:buSzPts val="900"/>
              <a:buFont typeface="Overpass SemiBold"/>
              <a:buNone/>
              <a:defRPr sz="506">
                <a:solidFill>
                  <a:srgbClr val="EE0000"/>
                </a:solidFill>
                <a:latin typeface="Overpass SemiBold"/>
                <a:ea typeface="Overpass SemiBold"/>
                <a:cs typeface="Overpass SemiBold"/>
                <a:sym typeface="Overpass SemiBold"/>
              </a:defRPr>
            </a:lvl2pPr>
            <a:lvl3pPr lvl="2" rtl="0">
              <a:lnSpc>
                <a:spcPct val="100000"/>
              </a:lnSpc>
              <a:spcBef>
                <a:spcPts val="0"/>
              </a:spcBef>
              <a:spcAft>
                <a:spcPts val="0"/>
              </a:spcAft>
              <a:buClr>
                <a:srgbClr val="EE0000"/>
              </a:buClr>
              <a:buSzPts val="900"/>
              <a:buFont typeface="Overpass SemiBold"/>
              <a:buNone/>
              <a:defRPr sz="506">
                <a:solidFill>
                  <a:srgbClr val="EE0000"/>
                </a:solidFill>
                <a:latin typeface="Overpass SemiBold"/>
                <a:ea typeface="Overpass SemiBold"/>
                <a:cs typeface="Overpass SemiBold"/>
                <a:sym typeface="Overpass SemiBold"/>
              </a:defRPr>
            </a:lvl3pPr>
            <a:lvl4pPr lvl="3" rtl="0">
              <a:lnSpc>
                <a:spcPct val="100000"/>
              </a:lnSpc>
              <a:spcBef>
                <a:spcPts val="0"/>
              </a:spcBef>
              <a:spcAft>
                <a:spcPts val="0"/>
              </a:spcAft>
              <a:buClr>
                <a:srgbClr val="EE0000"/>
              </a:buClr>
              <a:buSzPts val="900"/>
              <a:buFont typeface="Overpass SemiBold"/>
              <a:buNone/>
              <a:defRPr sz="506">
                <a:solidFill>
                  <a:srgbClr val="EE0000"/>
                </a:solidFill>
                <a:latin typeface="Overpass SemiBold"/>
                <a:ea typeface="Overpass SemiBold"/>
                <a:cs typeface="Overpass SemiBold"/>
                <a:sym typeface="Overpass SemiBold"/>
              </a:defRPr>
            </a:lvl4pPr>
            <a:lvl5pPr lvl="4" rtl="0">
              <a:lnSpc>
                <a:spcPct val="100000"/>
              </a:lnSpc>
              <a:spcBef>
                <a:spcPts val="0"/>
              </a:spcBef>
              <a:spcAft>
                <a:spcPts val="0"/>
              </a:spcAft>
              <a:buClr>
                <a:srgbClr val="EE0000"/>
              </a:buClr>
              <a:buSzPts val="900"/>
              <a:buFont typeface="Overpass SemiBold"/>
              <a:buNone/>
              <a:defRPr sz="506">
                <a:solidFill>
                  <a:srgbClr val="EE0000"/>
                </a:solidFill>
                <a:latin typeface="Overpass SemiBold"/>
                <a:ea typeface="Overpass SemiBold"/>
                <a:cs typeface="Overpass SemiBold"/>
                <a:sym typeface="Overpass SemiBold"/>
              </a:defRPr>
            </a:lvl5pPr>
            <a:lvl6pPr lvl="5" rtl="0">
              <a:lnSpc>
                <a:spcPct val="100000"/>
              </a:lnSpc>
              <a:spcBef>
                <a:spcPts val="0"/>
              </a:spcBef>
              <a:spcAft>
                <a:spcPts val="0"/>
              </a:spcAft>
              <a:buClr>
                <a:srgbClr val="EE0000"/>
              </a:buClr>
              <a:buSzPts val="900"/>
              <a:buFont typeface="Overpass SemiBold"/>
              <a:buNone/>
              <a:defRPr sz="506">
                <a:solidFill>
                  <a:srgbClr val="EE0000"/>
                </a:solidFill>
                <a:latin typeface="Overpass SemiBold"/>
                <a:ea typeface="Overpass SemiBold"/>
                <a:cs typeface="Overpass SemiBold"/>
                <a:sym typeface="Overpass SemiBold"/>
              </a:defRPr>
            </a:lvl6pPr>
            <a:lvl7pPr lvl="6" rtl="0">
              <a:lnSpc>
                <a:spcPct val="100000"/>
              </a:lnSpc>
              <a:spcBef>
                <a:spcPts val="0"/>
              </a:spcBef>
              <a:spcAft>
                <a:spcPts val="0"/>
              </a:spcAft>
              <a:buClr>
                <a:srgbClr val="EE0000"/>
              </a:buClr>
              <a:buSzPts val="900"/>
              <a:buFont typeface="Overpass SemiBold"/>
              <a:buNone/>
              <a:defRPr sz="506">
                <a:solidFill>
                  <a:srgbClr val="EE0000"/>
                </a:solidFill>
                <a:latin typeface="Overpass SemiBold"/>
                <a:ea typeface="Overpass SemiBold"/>
                <a:cs typeface="Overpass SemiBold"/>
                <a:sym typeface="Overpass SemiBold"/>
              </a:defRPr>
            </a:lvl7pPr>
            <a:lvl8pPr lvl="7" rtl="0">
              <a:lnSpc>
                <a:spcPct val="100000"/>
              </a:lnSpc>
              <a:spcBef>
                <a:spcPts val="0"/>
              </a:spcBef>
              <a:spcAft>
                <a:spcPts val="0"/>
              </a:spcAft>
              <a:buClr>
                <a:srgbClr val="EE0000"/>
              </a:buClr>
              <a:buSzPts val="900"/>
              <a:buFont typeface="Overpass SemiBold"/>
              <a:buNone/>
              <a:defRPr sz="506">
                <a:solidFill>
                  <a:srgbClr val="EE0000"/>
                </a:solidFill>
                <a:latin typeface="Overpass SemiBold"/>
                <a:ea typeface="Overpass SemiBold"/>
                <a:cs typeface="Overpass SemiBold"/>
                <a:sym typeface="Overpass SemiBold"/>
              </a:defRPr>
            </a:lvl8pPr>
            <a:lvl9pPr lvl="8" rtl="0">
              <a:lnSpc>
                <a:spcPct val="100000"/>
              </a:lnSpc>
              <a:spcBef>
                <a:spcPts val="0"/>
              </a:spcBef>
              <a:spcAft>
                <a:spcPts val="0"/>
              </a:spcAft>
              <a:buClr>
                <a:srgbClr val="EE0000"/>
              </a:buClr>
              <a:buSzPts val="900"/>
              <a:buFont typeface="Overpass SemiBold"/>
              <a:buNone/>
              <a:defRPr sz="506">
                <a:solidFill>
                  <a:srgbClr val="EE0000"/>
                </a:solidFill>
                <a:latin typeface="Overpass SemiBold"/>
                <a:ea typeface="Overpass SemiBold"/>
                <a:cs typeface="Overpass SemiBold"/>
                <a:sym typeface="Overpass SemiBold"/>
              </a:defRPr>
            </a:lvl9pPr>
          </a:lstStyle>
          <a:p>
            <a:endParaRPr/>
          </a:p>
        </p:txBody>
      </p:sp>
      <p:cxnSp>
        <p:nvCxnSpPr>
          <p:cNvPr id="423" name="Google Shape;423;p44"/>
          <p:cNvCxnSpPr/>
          <p:nvPr/>
        </p:nvCxnSpPr>
        <p:spPr>
          <a:xfrm rot="10800000">
            <a:off x="251869" y="4801050"/>
            <a:ext cx="0" cy="342450"/>
          </a:xfrm>
          <a:prstGeom prst="straightConnector1">
            <a:avLst/>
          </a:prstGeom>
          <a:noFill/>
          <a:ln w="9525" cap="flat" cmpd="sng">
            <a:solidFill>
              <a:srgbClr val="EE0000"/>
            </a:solidFill>
            <a:prstDash val="solid"/>
            <a:round/>
            <a:headEnd type="none" w="med" len="med"/>
            <a:tailEnd type="none" w="med" len="med"/>
          </a:ln>
        </p:spPr>
      </p:cxnSp>
      <p:sp>
        <p:nvSpPr>
          <p:cNvPr id="424" name="Google Shape;424;p44"/>
          <p:cNvSpPr txBox="1">
            <a:spLocks noGrp="1"/>
          </p:cNvSpPr>
          <p:nvPr>
            <p:ph type="sldNum" idx="12"/>
          </p:nvPr>
        </p:nvSpPr>
        <p:spPr>
          <a:xfrm>
            <a:off x="46111" y="4627170"/>
            <a:ext cx="411581" cy="107775"/>
          </a:xfrm>
          <a:prstGeom prst="rect">
            <a:avLst/>
          </a:prstGeom>
        </p:spPr>
        <p:txBody>
          <a:bodyPr spcFirstLastPara="1" wrap="square" lIns="0" tIns="0" rIns="0" bIns="0" anchor="b" anchorCtr="0">
            <a:noAutofit/>
          </a:bodyPr>
          <a:lstStyle>
            <a:lvl1pPr lvl="0" algn="ctr" rtl="0">
              <a:buNone/>
              <a:defRPr sz="450">
                <a:latin typeface="Overpass SemiBold"/>
                <a:ea typeface="Overpass SemiBold"/>
                <a:cs typeface="Overpass SemiBold"/>
                <a:sym typeface="Overpass SemiBold"/>
              </a:defRPr>
            </a:lvl1pPr>
            <a:lvl2pPr lvl="1" algn="ctr" rtl="0">
              <a:buNone/>
              <a:defRPr sz="450">
                <a:latin typeface="Overpass SemiBold"/>
                <a:ea typeface="Overpass SemiBold"/>
                <a:cs typeface="Overpass SemiBold"/>
                <a:sym typeface="Overpass SemiBold"/>
              </a:defRPr>
            </a:lvl2pPr>
            <a:lvl3pPr lvl="2" algn="ctr" rtl="0">
              <a:buNone/>
              <a:defRPr sz="450">
                <a:latin typeface="Overpass SemiBold"/>
                <a:ea typeface="Overpass SemiBold"/>
                <a:cs typeface="Overpass SemiBold"/>
                <a:sym typeface="Overpass SemiBold"/>
              </a:defRPr>
            </a:lvl3pPr>
            <a:lvl4pPr lvl="3" algn="ctr" rtl="0">
              <a:buNone/>
              <a:defRPr sz="450">
                <a:latin typeface="Overpass SemiBold"/>
                <a:ea typeface="Overpass SemiBold"/>
                <a:cs typeface="Overpass SemiBold"/>
                <a:sym typeface="Overpass SemiBold"/>
              </a:defRPr>
            </a:lvl4pPr>
            <a:lvl5pPr lvl="4" algn="ctr" rtl="0">
              <a:buNone/>
              <a:defRPr sz="450">
                <a:latin typeface="Overpass SemiBold"/>
                <a:ea typeface="Overpass SemiBold"/>
                <a:cs typeface="Overpass SemiBold"/>
                <a:sym typeface="Overpass SemiBold"/>
              </a:defRPr>
            </a:lvl5pPr>
            <a:lvl6pPr lvl="5" algn="ctr" rtl="0">
              <a:buNone/>
              <a:defRPr sz="450">
                <a:latin typeface="Overpass SemiBold"/>
                <a:ea typeface="Overpass SemiBold"/>
                <a:cs typeface="Overpass SemiBold"/>
                <a:sym typeface="Overpass SemiBold"/>
              </a:defRPr>
            </a:lvl6pPr>
            <a:lvl7pPr lvl="6" algn="ctr" rtl="0">
              <a:buNone/>
              <a:defRPr sz="450">
                <a:latin typeface="Overpass SemiBold"/>
                <a:ea typeface="Overpass SemiBold"/>
                <a:cs typeface="Overpass SemiBold"/>
                <a:sym typeface="Overpass SemiBold"/>
              </a:defRPr>
            </a:lvl7pPr>
            <a:lvl8pPr lvl="7" algn="ctr" rtl="0">
              <a:buNone/>
              <a:defRPr sz="450">
                <a:latin typeface="Overpass SemiBold"/>
                <a:ea typeface="Overpass SemiBold"/>
                <a:cs typeface="Overpass SemiBold"/>
                <a:sym typeface="Overpass SemiBold"/>
              </a:defRPr>
            </a:lvl8pPr>
            <a:lvl9pPr lvl="8" algn="ctr" rtl="0">
              <a:buNone/>
              <a:defRPr sz="450">
                <a:latin typeface="Overpass SemiBold"/>
                <a:ea typeface="Overpass SemiBold"/>
                <a:cs typeface="Overpass SemiBold"/>
                <a:sym typeface="Overpass SemiBold"/>
              </a:defRPr>
            </a:lvl9pPr>
          </a:lstStyle>
          <a:p>
            <a:fld id="{00000000-1234-1234-1234-123412341234}" type="slidenum">
              <a:rPr lang="en" smtClean="0">
                <a:solidFill>
                  <a:srgbClr val="000000"/>
                </a:solidFill>
              </a:rPr>
              <a:pPr/>
              <a:t>‹#›</a:t>
            </a:fld>
            <a:endParaRPr lang="en">
              <a:solidFill>
                <a:srgbClr val="000000"/>
              </a:solidFill>
            </a:endParaRPr>
          </a:p>
        </p:txBody>
      </p:sp>
      <p:sp>
        <p:nvSpPr>
          <p:cNvPr id="425" name="Google Shape;425;p44"/>
          <p:cNvSpPr txBox="1">
            <a:spLocks noGrp="1"/>
          </p:cNvSpPr>
          <p:nvPr>
            <p:ph type="subTitle" idx="2"/>
          </p:nvPr>
        </p:nvSpPr>
        <p:spPr>
          <a:xfrm>
            <a:off x="497841" y="4627163"/>
            <a:ext cx="5165438" cy="419850"/>
          </a:xfrm>
          <a:prstGeom prst="rect">
            <a:avLst/>
          </a:prstGeom>
        </p:spPr>
        <p:txBody>
          <a:bodyPr spcFirstLastPara="1" wrap="square" lIns="0" tIns="0" rIns="0" bIns="0" anchor="b" anchorCtr="0">
            <a:noAutofit/>
          </a:bodyPr>
          <a:lstStyle>
            <a:lvl1pPr lvl="0" rtl="0">
              <a:lnSpc>
                <a:spcPct val="142000"/>
              </a:lnSpc>
              <a:spcBef>
                <a:spcPts val="0"/>
              </a:spcBef>
              <a:spcAft>
                <a:spcPts val="0"/>
              </a:spcAft>
              <a:buNone/>
              <a:defRPr sz="338">
                <a:solidFill>
                  <a:srgbClr val="4D4D4F"/>
                </a:solidFill>
              </a:defRPr>
            </a:lvl1pPr>
            <a:lvl2pPr lvl="1" rtl="0">
              <a:lnSpc>
                <a:spcPct val="142000"/>
              </a:lnSpc>
              <a:spcBef>
                <a:spcPts val="0"/>
              </a:spcBef>
              <a:spcAft>
                <a:spcPts val="0"/>
              </a:spcAft>
              <a:buNone/>
              <a:defRPr sz="338">
                <a:solidFill>
                  <a:srgbClr val="4D4D4F"/>
                </a:solidFill>
              </a:defRPr>
            </a:lvl2pPr>
            <a:lvl3pPr lvl="2" rtl="0">
              <a:lnSpc>
                <a:spcPct val="142000"/>
              </a:lnSpc>
              <a:spcBef>
                <a:spcPts val="0"/>
              </a:spcBef>
              <a:spcAft>
                <a:spcPts val="0"/>
              </a:spcAft>
              <a:buNone/>
              <a:defRPr sz="338">
                <a:solidFill>
                  <a:srgbClr val="4D4D4F"/>
                </a:solidFill>
              </a:defRPr>
            </a:lvl3pPr>
            <a:lvl4pPr lvl="3" rtl="0">
              <a:lnSpc>
                <a:spcPct val="142000"/>
              </a:lnSpc>
              <a:spcBef>
                <a:spcPts val="0"/>
              </a:spcBef>
              <a:spcAft>
                <a:spcPts val="0"/>
              </a:spcAft>
              <a:buNone/>
              <a:defRPr sz="338">
                <a:solidFill>
                  <a:srgbClr val="4D4D4F"/>
                </a:solidFill>
              </a:defRPr>
            </a:lvl4pPr>
            <a:lvl5pPr lvl="4" rtl="0">
              <a:lnSpc>
                <a:spcPct val="142000"/>
              </a:lnSpc>
              <a:spcBef>
                <a:spcPts val="0"/>
              </a:spcBef>
              <a:spcAft>
                <a:spcPts val="0"/>
              </a:spcAft>
              <a:buNone/>
              <a:defRPr sz="338">
                <a:solidFill>
                  <a:srgbClr val="4D4D4F"/>
                </a:solidFill>
              </a:defRPr>
            </a:lvl5pPr>
            <a:lvl6pPr lvl="5" rtl="0">
              <a:lnSpc>
                <a:spcPct val="142000"/>
              </a:lnSpc>
              <a:spcBef>
                <a:spcPts val="0"/>
              </a:spcBef>
              <a:spcAft>
                <a:spcPts val="0"/>
              </a:spcAft>
              <a:buNone/>
              <a:defRPr sz="338">
                <a:solidFill>
                  <a:srgbClr val="4D4D4F"/>
                </a:solidFill>
              </a:defRPr>
            </a:lvl6pPr>
            <a:lvl7pPr lvl="6" rtl="0">
              <a:lnSpc>
                <a:spcPct val="142000"/>
              </a:lnSpc>
              <a:spcBef>
                <a:spcPts val="0"/>
              </a:spcBef>
              <a:spcAft>
                <a:spcPts val="0"/>
              </a:spcAft>
              <a:buNone/>
              <a:defRPr sz="338">
                <a:solidFill>
                  <a:srgbClr val="4D4D4F"/>
                </a:solidFill>
              </a:defRPr>
            </a:lvl7pPr>
            <a:lvl8pPr lvl="7" rtl="0">
              <a:lnSpc>
                <a:spcPct val="142000"/>
              </a:lnSpc>
              <a:spcBef>
                <a:spcPts val="0"/>
              </a:spcBef>
              <a:spcAft>
                <a:spcPts val="0"/>
              </a:spcAft>
              <a:buNone/>
              <a:defRPr sz="338">
                <a:solidFill>
                  <a:srgbClr val="4D4D4F"/>
                </a:solidFill>
              </a:defRPr>
            </a:lvl8pPr>
            <a:lvl9pPr lvl="8" rtl="0">
              <a:lnSpc>
                <a:spcPct val="142000"/>
              </a:lnSpc>
              <a:spcBef>
                <a:spcPts val="0"/>
              </a:spcBef>
              <a:spcAft>
                <a:spcPts val="0"/>
              </a:spcAft>
              <a:buNone/>
              <a:defRPr sz="338">
                <a:solidFill>
                  <a:srgbClr val="4D4D4F"/>
                </a:solidFill>
              </a:defRPr>
            </a:lvl9pPr>
          </a:lstStyle>
          <a:p>
            <a:endParaRPr/>
          </a:p>
        </p:txBody>
      </p:sp>
      <p:pic>
        <p:nvPicPr>
          <p:cNvPr id="426" name="Google Shape;426;p44"/>
          <p:cNvPicPr preferRelativeResize="0"/>
          <p:nvPr/>
        </p:nvPicPr>
        <p:blipFill>
          <a:blip r:embed="rId2" cstate="hqprint">
            <a:alphaModFix/>
            <a:extLst>
              <a:ext uri="{28A0092B-C50C-407E-A947-70E740481C1C}">
                <a14:useLocalDpi xmlns:a14="http://schemas.microsoft.com/office/drawing/2010/main"/>
              </a:ext>
            </a:extLst>
          </a:blip>
          <a:stretch>
            <a:fillRect/>
          </a:stretch>
        </p:blipFill>
        <p:spPr>
          <a:xfrm>
            <a:off x="5358134" y="4525904"/>
            <a:ext cx="1337656" cy="533738"/>
          </a:xfrm>
          <a:prstGeom prst="rect">
            <a:avLst/>
          </a:prstGeom>
          <a:noFill/>
          <a:ln>
            <a:noFill/>
          </a:ln>
        </p:spPr>
      </p:pic>
    </p:spTree>
    <p:extLst>
      <p:ext uri="{BB962C8B-B14F-4D97-AF65-F5344CB8AC3E}">
        <p14:creationId xmlns:p14="http://schemas.microsoft.com/office/powerpoint/2010/main" val="384884871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matchingName="Interior black">
  <p:cSld name="Interior black">
    <p:bg>
      <p:bgPr>
        <a:solidFill>
          <a:srgbClr val="141414"/>
        </a:solidFill>
        <a:effectLst/>
      </p:bgPr>
    </p:bg>
    <p:spTree>
      <p:nvGrpSpPr>
        <p:cNvPr id="1" name="Shape 427"/>
        <p:cNvGrpSpPr/>
        <p:nvPr/>
      </p:nvGrpSpPr>
      <p:grpSpPr>
        <a:xfrm>
          <a:off x="0" y="0"/>
          <a:ext cx="0" cy="0"/>
          <a:chOff x="0" y="0"/>
          <a:chExt cx="0" cy="0"/>
        </a:xfrm>
      </p:grpSpPr>
      <p:sp>
        <p:nvSpPr>
          <p:cNvPr id="428" name="Google Shape;428;p45"/>
          <p:cNvSpPr txBox="1">
            <a:spLocks noGrp="1"/>
          </p:cNvSpPr>
          <p:nvPr>
            <p:ph type="title"/>
          </p:nvPr>
        </p:nvSpPr>
        <p:spPr>
          <a:xfrm>
            <a:off x="985838" y="709500"/>
            <a:ext cx="4886325" cy="725850"/>
          </a:xfrm>
          <a:prstGeom prst="rect">
            <a:avLst/>
          </a:prstGeom>
        </p:spPr>
        <p:txBody>
          <a:bodyPr spcFirstLastPara="1" wrap="square" lIns="0" tIns="0" rIns="0" bIns="0" anchor="t" anchorCtr="0">
            <a:noAutofit/>
          </a:bodyPr>
          <a:lstStyle>
            <a:lvl1pPr lvl="0" algn="ctr" rtl="0">
              <a:lnSpc>
                <a:spcPct val="130000"/>
              </a:lnSpc>
              <a:spcBef>
                <a:spcPts val="0"/>
              </a:spcBef>
              <a:spcAft>
                <a:spcPts val="0"/>
              </a:spcAft>
              <a:buNone/>
              <a:defRPr sz="1463">
                <a:solidFill>
                  <a:srgbClr val="EBEBEB"/>
                </a:solidFill>
              </a:defRPr>
            </a:lvl1pPr>
            <a:lvl2pPr lvl="1" algn="ctr" rtl="0">
              <a:lnSpc>
                <a:spcPct val="130000"/>
              </a:lnSpc>
              <a:spcBef>
                <a:spcPts val="0"/>
              </a:spcBef>
              <a:spcAft>
                <a:spcPts val="0"/>
              </a:spcAft>
              <a:buNone/>
              <a:defRPr sz="1463">
                <a:solidFill>
                  <a:srgbClr val="EBEBEB"/>
                </a:solidFill>
              </a:defRPr>
            </a:lvl2pPr>
            <a:lvl3pPr lvl="2" algn="ctr" rtl="0">
              <a:lnSpc>
                <a:spcPct val="130000"/>
              </a:lnSpc>
              <a:spcBef>
                <a:spcPts val="0"/>
              </a:spcBef>
              <a:spcAft>
                <a:spcPts val="0"/>
              </a:spcAft>
              <a:buNone/>
              <a:defRPr sz="1463">
                <a:solidFill>
                  <a:srgbClr val="EBEBEB"/>
                </a:solidFill>
              </a:defRPr>
            </a:lvl3pPr>
            <a:lvl4pPr lvl="3" algn="ctr" rtl="0">
              <a:lnSpc>
                <a:spcPct val="130000"/>
              </a:lnSpc>
              <a:spcBef>
                <a:spcPts val="0"/>
              </a:spcBef>
              <a:spcAft>
                <a:spcPts val="0"/>
              </a:spcAft>
              <a:buNone/>
              <a:defRPr sz="1463">
                <a:solidFill>
                  <a:srgbClr val="EBEBEB"/>
                </a:solidFill>
              </a:defRPr>
            </a:lvl4pPr>
            <a:lvl5pPr lvl="4" algn="ctr" rtl="0">
              <a:lnSpc>
                <a:spcPct val="130000"/>
              </a:lnSpc>
              <a:spcBef>
                <a:spcPts val="0"/>
              </a:spcBef>
              <a:spcAft>
                <a:spcPts val="0"/>
              </a:spcAft>
              <a:buNone/>
              <a:defRPr sz="1463">
                <a:solidFill>
                  <a:srgbClr val="EBEBEB"/>
                </a:solidFill>
              </a:defRPr>
            </a:lvl5pPr>
            <a:lvl6pPr lvl="5" algn="ctr" rtl="0">
              <a:lnSpc>
                <a:spcPct val="130000"/>
              </a:lnSpc>
              <a:spcBef>
                <a:spcPts val="0"/>
              </a:spcBef>
              <a:spcAft>
                <a:spcPts val="0"/>
              </a:spcAft>
              <a:buNone/>
              <a:defRPr sz="1463">
                <a:solidFill>
                  <a:srgbClr val="EBEBEB"/>
                </a:solidFill>
              </a:defRPr>
            </a:lvl6pPr>
            <a:lvl7pPr lvl="6" algn="ctr" rtl="0">
              <a:lnSpc>
                <a:spcPct val="130000"/>
              </a:lnSpc>
              <a:spcBef>
                <a:spcPts val="0"/>
              </a:spcBef>
              <a:spcAft>
                <a:spcPts val="0"/>
              </a:spcAft>
              <a:buNone/>
              <a:defRPr sz="1463">
                <a:solidFill>
                  <a:srgbClr val="EBEBEB"/>
                </a:solidFill>
              </a:defRPr>
            </a:lvl7pPr>
            <a:lvl8pPr lvl="7" algn="ctr" rtl="0">
              <a:lnSpc>
                <a:spcPct val="130000"/>
              </a:lnSpc>
              <a:spcBef>
                <a:spcPts val="0"/>
              </a:spcBef>
              <a:spcAft>
                <a:spcPts val="0"/>
              </a:spcAft>
              <a:buNone/>
              <a:defRPr sz="1463">
                <a:solidFill>
                  <a:srgbClr val="EBEBEB"/>
                </a:solidFill>
              </a:defRPr>
            </a:lvl8pPr>
            <a:lvl9pPr lvl="8" algn="ctr" rtl="0">
              <a:lnSpc>
                <a:spcPct val="130000"/>
              </a:lnSpc>
              <a:spcBef>
                <a:spcPts val="0"/>
              </a:spcBef>
              <a:spcAft>
                <a:spcPts val="0"/>
              </a:spcAft>
              <a:buNone/>
              <a:defRPr sz="1463">
                <a:solidFill>
                  <a:srgbClr val="EBEBEB"/>
                </a:solidFill>
              </a:defRPr>
            </a:lvl9pPr>
          </a:lstStyle>
          <a:p>
            <a:endParaRPr/>
          </a:p>
        </p:txBody>
      </p:sp>
      <p:cxnSp>
        <p:nvCxnSpPr>
          <p:cNvPr id="429" name="Google Shape;429;p45"/>
          <p:cNvCxnSpPr/>
          <p:nvPr/>
        </p:nvCxnSpPr>
        <p:spPr>
          <a:xfrm rot="10800000">
            <a:off x="251873" y="77"/>
            <a:ext cx="0" cy="664875"/>
          </a:xfrm>
          <a:prstGeom prst="straightConnector1">
            <a:avLst/>
          </a:prstGeom>
          <a:noFill/>
          <a:ln w="9525" cap="flat" cmpd="sng">
            <a:solidFill>
              <a:srgbClr val="EE0000"/>
            </a:solidFill>
            <a:prstDash val="solid"/>
            <a:round/>
            <a:headEnd type="none" w="med" len="med"/>
            <a:tailEnd type="none" w="med" len="med"/>
          </a:ln>
        </p:spPr>
      </p:cxnSp>
      <p:sp>
        <p:nvSpPr>
          <p:cNvPr id="430" name="Google Shape;430;p45"/>
          <p:cNvSpPr txBox="1">
            <a:spLocks noGrp="1"/>
          </p:cNvSpPr>
          <p:nvPr>
            <p:ph type="subTitle" idx="1"/>
          </p:nvPr>
        </p:nvSpPr>
        <p:spPr>
          <a:xfrm>
            <a:off x="251874" y="41584"/>
            <a:ext cx="2896256" cy="612225"/>
          </a:xfrm>
          <a:prstGeom prst="rect">
            <a:avLst/>
          </a:prstGeom>
        </p:spPr>
        <p:txBody>
          <a:bodyPr spcFirstLastPara="1" wrap="square" lIns="438900" tIns="91425" rIns="91425" bIns="91425" anchor="ctr" anchorCtr="0">
            <a:noAutofit/>
          </a:bodyPr>
          <a:lstStyle>
            <a:lvl1pPr lvl="0" rtl="0">
              <a:lnSpc>
                <a:spcPct val="100000"/>
              </a:lnSpc>
              <a:spcBef>
                <a:spcPts val="0"/>
              </a:spcBef>
              <a:spcAft>
                <a:spcPts val="0"/>
              </a:spcAft>
              <a:buClr>
                <a:srgbClr val="EBEBEB"/>
              </a:buClr>
              <a:buSzPts val="900"/>
              <a:buFont typeface="Overpass SemiBold"/>
              <a:buNone/>
              <a:defRPr sz="506">
                <a:solidFill>
                  <a:srgbClr val="EBEBEB"/>
                </a:solidFill>
                <a:latin typeface="Overpass SemiBold"/>
                <a:ea typeface="Overpass SemiBold"/>
                <a:cs typeface="Overpass SemiBold"/>
                <a:sym typeface="Overpass SemiBold"/>
              </a:defRPr>
            </a:lvl1pPr>
            <a:lvl2pPr lvl="1" rtl="0">
              <a:lnSpc>
                <a:spcPct val="100000"/>
              </a:lnSpc>
              <a:spcBef>
                <a:spcPts val="0"/>
              </a:spcBef>
              <a:spcAft>
                <a:spcPts val="0"/>
              </a:spcAft>
              <a:buClr>
                <a:srgbClr val="EBEBEB"/>
              </a:buClr>
              <a:buSzPts val="900"/>
              <a:buFont typeface="Overpass SemiBold"/>
              <a:buNone/>
              <a:defRPr sz="506">
                <a:solidFill>
                  <a:srgbClr val="EBEBEB"/>
                </a:solidFill>
                <a:latin typeface="Overpass SemiBold"/>
                <a:ea typeface="Overpass SemiBold"/>
                <a:cs typeface="Overpass SemiBold"/>
                <a:sym typeface="Overpass SemiBold"/>
              </a:defRPr>
            </a:lvl2pPr>
            <a:lvl3pPr lvl="2" rtl="0">
              <a:lnSpc>
                <a:spcPct val="100000"/>
              </a:lnSpc>
              <a:spcBef>
                <a:spcPts val="0"/>
              </a:spcBef>
              <a:spcAft>
                <a:spcPts val="0"/>
              </a:spcAft>
              <a:buClr>
                <a:srgbClr val="EBEBEB"/>
              </a:buClr>
              <a:buSzPts val="900"/>
              <a:buFont typeface="Overpass SemiBold"/>
              <a:buNone/>
              <a:defRPr sz="506">
                <a:solidFill>
                  <a:srgbClr val="EBEBEB"/>
                </a:solidFill>
                <a:latin typeface="Overpass SemiBold"/>
                <a:ea typeface="Overpass SemiBold"/>
                <a:cs typeface="Overpass SemiBold"/>
                <a:sym typeface="Overpass SemiBold"/>
              </a:defRPr>
            </a:lvl3pPr>
            <a:lvl4pPr lvl="3" rtl="0">
              <a:lnSpc>
                <a:spcPct val="100000"/>
              </a:lnSpc>
              <a:spcBef>
                <a:spcPts val="0"/>
              </a:spcBef>
              <a:spcAft>
                <a:spcPts val="0"/>
              </a:spcAft>
              <a:buClr>
                <a:srgbClr val="EBEBEB"/>
              </a:buClr>
              <a:buSzPts val="900"/>
              <a:buFont typeface="Overpass SemiBold"/>
              <a:buNone/>
              <a:defRPr sz="506">
                <a:solidFill>
                  <a:srgbClr val="EBEBEB"/>
                </a:solidFill>
                <a:latin typeface="Overpass SemiBold"/>
                <a:ea typeface="Overpass SemiBold"/>
                <a:cs typeface="Overpass SemiBold"/>
                <a:sym typeface="Overpass SemiBold"/>
              </a:defRPr>
            </a:lvl4pPr>
            <a:lvl5pPr lvl="4" rtl="0">
              <a:lnSpc>
                <a:spcPct val="100000"/>
              </a:lnSpc>
              <a:spcBef>
                <a:spcPts val="0"/>
              </a:spcBef>
              <a:spcAft>
                <a:spcPts val="0"/>
              </a:spcAft>
              <a:buClr>
                <a:srgbClr val="EBEBEB"/>
              </a:buClr>
              <a:buSzPts val="900"/>
              <a:buFont typeface="Overpass SemiBold"/>
              <a:buNone/>
              <a:defRPr sz="506">
                <a:solidFill>
                  <a:srgbClr val="EBEBEB"/>
                </a:solidFill>
                <a:latin typeface="Overpass SemiBold"/>
                <a:ea typeface="Overpass SemiBold"/>
                <a:cs typeface="Overpass SemiBold"/>
                <a:sym typeface="Overpass SemiBold"/>
              </a:defRPr>
            </a:lvl5pPr>
            <a:lvl6pPr lvl="5" rtl="0">
              <a:lnSpc>
                <a:spcPct val="100000"/>
              </a:lnSpc>
              <a:spcBef>
                <a:spcPts val="0"/>
              </a:spcBef>
              <a:spcAft>
                <a:spcPts val="0"/>
              </a:spcAft>
              <a:buClr>
                <a:srgbClr val="EBEBEB"/>
              </a:buClr>
              <a:buSzPts val="900"/>
              <a:buFont typeface="Overpass SemiBold"/>
              <a:buNone/>
              <a:defRPr sz="506">
                <a:solidFill>
                  <a:srgbClr val="EBEBEB"/>
                </a:solidFill>
                <a:latin typeface="Overpass SemiBold"/>
                <a:ea typeface="Overpass SemiBold"/>
                <a:cs typeface="Overpass SemiBold"/>
                <a:sym typeface="Overpass SemiBold"/>
              </a:defRPr>
            </a:lvl6pPr>
            <a:lvl7pPr lvl="6" rtl="0">
              <a:lnSpc>
                <a:spcPct val="100000"/>
              </a:lnSpc>
              <a:spcBef>
                <a:spcPts val="0"/>
              </a:spcBef>
              <a:spcAft>
                <a:spcPts val="0"/>
              </a:spcAft>
              <a:buClr>
                <a:srgbClr val="EBEBEB"/>
              </a:buClr>
              <a:buSzPts val="900"/>
              <a:buFont typeface="Overpass SemiBold"/>
              <a:buNone/>
              <a:defRPr sz="506">
                <a:solidFill>
                  <a:srgbClr val="EBEBEB"/>
                </a:solidFill>
                <a:latin typeface="Overpass SemiBold"/>
                <a:ea typeface="Overpass SemiBold"/>
                <a:cs typeface="Overpass SemiBold"/>
                <a:sym typeface="Overpass SemiBold"/>
              </a:defRPr>
            </a:lvl7pPr>
            <a:lvl8pPr lvl="7" rtl="0">
              <a:lnSpc>
                <a:spcPct val="100000"/>
              </a:lnSpc>
              <a:spcBef>
                <a:spcPts val="0"/>
              </a:spcBef>
              <a:spcAft>
                <a:spcPts val="0"/>
              </a:spcAft>
              <a:buClr>
                <a:srgbClr val="EBEBEB"/>
              </a:buClr>
              <a:buSzPts val="900"/>
              <a:buFont typeface="Overpass SemiBold"/>
              <a:buNone/>
              <a:defRPr sz="506">
                <a:solidFill>
                  <a:srgbClr val="EBEBEB"/>
                </a:solidFill>
                <a:latin typeface="Overpass SemiBold"/>
                <a:ea typeface="Overpass SemiBold"/>
                <a:cs typeface="Overpass SemiBold"/>
                <a:sym typeface="Overpass SemiBold"/>
              </a:defRPr>
            </a:lvl8pPr>
            <a:lvl9pPr lvl="8" rtl="0">
              <a:lnSpc>
                <a:spcPct val="100000"/>
              </a:lnSpc>
              <a:spcBef>
                <a:spcPts val="0"/>
              </a:spcBef>
              <a:spcAft>
                <a:spcPts val="0"/>
              </a:spcAft>
              <a:buClr>
                <a:srgbClr val="EBEBEB"/>
              </a:buClr>
              <a:buSzPts val="900"/>
              <a:buFont typeface="Overpass SemiBold"/>
              <a:buNone/>
              <a:defRPr sz="506">
                <a:solidFill>
                  <a:srgbClr val="EBEBEB"/>
                </a:solidFill>
                <a:latin typeface="Overpass SemiBold"/>
                <a:ea typeface="Overpass SemiBold"/>
                <a:cs typeface="Overpass SemiBold"/>
                <a:sym typeface="Overpass SemiBold"/>
              </a:defRPr>
            </a:lvl9pPr>
          </a:lstStyle>
          <a:p>
            <a:endParaRPr/>
          </a:p>
        </p:txBody>
      </p:sp>
      <p:cxnSp>
        <p:nvCxnSpPr>
          <p:cNvPr id="431" name="Google Shape;431;p45"/>
          <p:cNvCxnSpPr/>
          <p:nvPr/>
        </p:nvCxnSpPr>
        <p:spPr>
          <a:xfrm rot="10800000">
            <a:off x="251869" y="4801050"/>
            <a:ext cx="0" cy="342450"/>
          </a:xfrm>
          <a:prstGeom prst="straightConnector1">
            <a:avLst/>
          </a:prstGeom>
          <a:noFill/>
          <a:ln w="9525" cap="flat" cmpd="sng">
            <a:solidFill>
              <a:srgbClr val="EE0000"/>
            </a:solidFill>
            <a:prstDash val="solid"/>
            <a:round/>
            <a:headEnd type="none" w="med" len="med"/>
            <a:tailEnd type="none" w="med" len="med"/>
          </a:ln>
        </p:spPr>
      </p:cxnSp>
      <p:sp>
        <p:nvSpPr>
          <p:cNvPr id="432" name="Google Shape;432;p45"/>
          <p:cNvSpPr txBox="1">
            <a:spLocks noGrp="1"/>
          </p:cNvSpPr>
          <p:nvPr>
            <p:ph type="sldNum" idx="12"/>
          </p:nvPr>
        </p:nvSpPr>
        <p:spPr>
          <a:xfrm>
            <a:off x="46111" y="4627170"/>
            <a:ext cx="411581" cy="107775"/>
          </a:xfrm>
          <a:prstGeom prst="rect">
            <a:avLst/>
          </a:prstGeom>
        </p:spPr>
        <p:txBody>
          <a:bodyPr spcFirstLastPara="1" wrap="square" lIns="0" tIns="0" rIns="0" bIns="0" anchor="b" anchorCtr="0">
            <a:noAutofit/>
          </a:bodyPr>
          <a:lstStyle>
            <a:lvl1pPr lvl="0" algn="ctr" rtl="0">
              <a:buNone/>
              <a:defRPr sz="450">
                <a:solidFill>
                  <a:srgbClr val="EBEBEB"/>
                </a:solidFill>
                <a:latin typeface="Overpass SemiBold"/>
                <a:ea typeface="Overpass SemiBold"/>
                <a:cs typeface="Overpass SemiBold"/>
                <a:sym typeface="Overpass SemiBold"/>
              </a:defRPr>
            </a:lvl1pPr>
            <a:lvl2pPr lvl="1" algn="ctr" rtl="0">
              <a:buNone/>
              <a:defRPr sz="450">
                <a:solidFill>
                  <a:srgbClr val="EBEBEB"/>
                </a:solidFill>
                <a:latin typeface="Overpass SemiBold"/>
                <a:ea typeface="Overpass SemiBold"/>
                <a:cs typeface="Overpass SemiBold"/>
                <a:sym typeface="Overpass SemiBold"/>
              </a:defRPr>
            </a:lvl2pPr>
            <a:lvl3pPr lvl="2" algn="ctr" rtl="0">
              <a:buNone/>
              <a:defRPr sz="450">
                <a:solidFill>
                  <a:srgbClr val="EBEBEB"/>
                </a:solidFill>
                <a:latin typeface="Overpass SemiBold"/>
                <a:ea typeface="Overpass SemiBold"/>
                <a:cs typeface="Overpass SemiBold"/>
                <a:sym typeface="Overpass SemiBold"/>
              </a:defRPr>
            </a:lvl3pPr>
            <a:lvl4pPr lvl="3" algn="ctr" rtl="0">
              <a:buNone/>
              <a:defRPr sz="450">
                <a:solidFill>
                  <a:srgbClr val="EBEBEB"/>
                </a:solidFill>
                <a:latin typeface="Overpass SemiBold"/>
                <a:ea typeface="Overpass SemiBold"/>
                <a:cs typeface="Overpass SemiBold"/>
                <a:sym typeface="Overpass SemiBold"/>
              </a:defRPr>
            </a:lvl4pPr>
            <a:lvl5pPr lvl="4" algn="ctr" rtl="0">
              <a:buNone/>
              <a:defRPr sz="450">
                <a:solidFill>
                  <a:srgbClr val="EBEBEB"/>
                </a:solidFill>
                <a:latin typeface="Overpass SemiBold"/>
                <a:ea typeface="Overpass SemiBold"/>
                <a:cs typeface="Overpass SemiBold"/>
                <a:sym typeface="Overpass SemiBold"/>
              </a:defRPr>
            </a:lvl5pPr>
            <a:lvl6pPr lvl="5" algn="ctr" rtl="0">
              <a:buNone/>
              <a:defRPr sz="450">
                <a:solidFill>
                  <a:srgbClr val="EBEBEB"/>
                </a:solidFill>
                <a:latin typeface="Overpass SemiBold"/>
                <a:ea typeface="Overpass SemiBold"/>
                <a:cs typeface="Overpass SemiBold"/>
                <a:sym typeface="Overpass SemiBold"/>
              </a:defRPr>
            </a:lvl6pPr>
            <a:lvl7pPr lvl="6" algn="ctr" rtl="0">
              <a:buNone/>
              <a:defRPr sz="450">
                <a:solidFill>
                  <a:srgbClr val="EBEBEB"/>
                </a:solidFill>
                <a:latin typeface="Overpass SemiBold"/>
                <a:ea typeface="Overpass SemiBold"/>
                <a:cs typeface="Overpass SemiBold"/>
                <a:sym typeface="Overpass SemiBold"/>
              </a:defRPr>
            </a:lvl7pPr>
            <a:lvl8pPr lvl="7" algn="ctr" rtl="0">
              <a:buNone/>
              <a:defRPr sz="450">
                <a:solidFill>
                  <a:srgbClr val="EBEBEB"/>
                </a:solidFill>
                <a:latin typeface="Overpass SemiBold"/>
                <a:ea typeface="Overpass SemiBold"/>
                <a:cs typeface="Overpass SemiBold"/>
                <a:sym typeface="Overpass SemiBold"/>
              </a:defRPr>
            </a:lvl8pPr>
            <a:lvl9pPr lvl="8" algn="ctr" rtl="0">
              <a:buNone/>
              <a:defRPr sz="450">
                <a:solidFill>
                  <a:srgbClr val="EBEBEB"/>
                </a:solidFill>
                <a:latin typeface="Overpass SemiBold"/>
                <a:ea typeface="Overpass SemiBold"/>
                <a:cs typeface="Overpass SemiBold"/>
                <a:sym typeface="Overpass SemiBold"/>
              </a:defRPr>
            </a:lvl9pPr>
          </a:lstStyle>
          <a:p>
            <a:fld id="{00000000-1234-1234-1234-123412341234}" type="slidenum">
              <a:rPr lang="en" smtClean="0"/>
              <a:pPr/>
              <a:t>‹#›</a:t>
            </a:fld>
            <a:endParaRPr lang="en"/>
          </a:p>
        </p:txBody>
      </p:sp>
      <p:sp>
        <p:nvSpPr>
          <p:cNvPr id="433" name="Google Shape;433;p45"/>
          <p:cNvSpPr txBox="1">
            <a:spLocks noGrp="1"/>
          </p:cNvSpPr>
          <p:nvPr>
            <p:ph type="subTitle" idx="2"/>
          </p:nvPr>
        </p:nvSpPr>
        <p:spPr>
          <a:xfrm>
            <a:off x="497841" y="4627163"/>
            <a:ext cx="5165438" cy="419850"/>
          </a:xfrm>
          <a:prstGeom prst="rect">
            <a:avLst/>
          </a:prstGeom>
        </p:spPr>
        <p:txBody>
          <a:bodyPr spcFirstLastPara="1" wrap="square" lIns="0" tIns="0" rIns="0" bIns="0" anchor="b" anchorCtr="0">
            <a:noAutofit/>
          </a:bodyPr>
          <a:lstStyle>
            <a:lvl1pPr lvl="0" rtl="0">
              <a:lnSpc>
                <a:spcPct val="142000"/>
              </a:lnSpc>
              <a:spcBef>
                <a:spcPts val="0"/>
              </a:spcBef>
              <a:spcAft>
                <a:spcPts val="0"/>
              </a:spcAft>
              <a:buNone/>
              <a:defRPr sz="338">
                <a:solidFill>
                  <a:srgbClr val="EBEBEB"/>
                </a:solidFill>
              </a:defRPr>
            </a:lvl1pPr>
            <a:lvl2pPr lvl="1" rtl="0">
              <a:lnSpc>
                <a:spcPct val="142000"/>
              </a:lnSpc>
              <a:spcBef>
                <a:spcPts val="0"/>
              </a:spcBef>
              <a:spcAft>
                <a:spcPts val="0"/>
              </a:spcAft>
              <a:buNone/>
              <a:defRPr sz="338">
                <a:solidFill>
                  <a:srgbClr val="EBEBEB"/>
                </a:solidFill>
              </a:defRPr>
            </a:lvl2pPr>
            <a:lvl3pPr lvl="2" rtl="0">
              <a:lnSpc>
                <a:spcPct val="142000"/>
              </a:lnSpc>
              <a:spcBef>
                <a:spcPts val="0"/>
              </a:spcBef>
              <a:spcAft>
                <a:spcPts val="0"/>
              </a:spcAft>
              <a:buNone/>
              <a:defRPr sz="338">
                <a:solidFill>
                  <a:srgbClr val="EBEBEB"/>
                </a:solidFill>
              </a:defRPr>
            </a:lvl3pPr>
            <a:lvl4pPr lvl="3" rtl="0">
              <a:lnSpc>
                <a:spcPct val="142000"/>
              </a:lnSpc>
              <a:spcBef>
                <a:spcPts val="0"/>
              </a:spcBef>
              <a:spcAft>
                <a:spcPts val="0"/>
              </a:spcAft>
              <a:buNone/>
              <a:defRPr sz="338">
                <a:solidFill>
                  <a:srgbClr val="EBEBEB"/>
                </a:solidFill>
              </a:defRPr>
            </a:lvl4pPr>
            <a:lvl5pPr lvl="4" rtl="0">
              <a:lnSpc>
                <a:spcPct val="142000"/>
              </a:lnSpc>
              <a:spcBef>
                <a:spcPts val="0"/>
              </a:spcBef>
              <a:spcAft>
                <a:spcPts val="0"/>
              </a:spcAft>
              <a:buNone/>
              <a:defRPr sz="338">
                <a:solidFill>
                  <a:srgbClr val="EBEBEB"/>
                </a:solidFill>
              </a:defRPr>
            </a:lvl5pPr>
            <a:lvl6pPr lvl="5" rtl="0">
              <a:lnSpc>
                <a:spcPct val="142000"/>
              </a:lnSpc>
              <a:spcBef>
                <a:spcPts val="0"/>
              </a:spcBef>
              <a:spcAft>
                <a:spcPts val="0"/>
              </a:spcAft>
              <a:buNone/>
              <a:defRPr sz="338">
                <a:solidFill>
                  <a:srgbClr val="EBEBEB"/>
                </a:solidFill>
              </a:defRPr>
            </a:lvl6pPr>
            <a:lvl7pPr lvl="6" rtl="0">
              <a:lnSpc>
                <a:spcPct val="142000"/>
              </a:lnSpc>
              <a:spcBef>
                <a:spcPts val="0"/>
              </a:spcBef>
              <a:spcAft>
                <a:spcPts val="0"/>
              </a:spcAft>
              <a:buNone/>
              <a:defRPr sz="338">
                <a:solidFill>
                  <a:srgbClr val="EBEBEB"/>
                </a:solidFill>
              </a:defRPr>
            </a:lvl7pPr>
            <a:lvl8pPr lvl="7" rtl="0">
              <a:lnSpc>
                <a:spcPct val="142000"/>
              </a:lnSpc>
              <a:spcBef>
                <a:spcPts val="0"/>
              </a:spcBef>
              <a:spcAft>
                <a:spcPts val="0"/>
              </a:spcAft>
              <a:buNone/>
              <a:defRPr sz="338">
                <a:solidFill>
                  <a:srgbClr val="EBEBEB"/>
                </a:solidFill>
              </a:defRPr>
            </a:lvl8pPr>
            <a:lvl9pPr lvl="8" rtl="0">
              <a:lnSpc>
                <a:spcPct val="142000"/>
              </a:lnSpc>
              <a:spcBef>
                <a:spcPts val="0"/>
              </a:spcBef>
              <a:spcAft>
                <a:spcPts val="0"/>
              </a:spcAft>
              <a:buNone/>
              <a:defRPr sz="338">
                <a:solidFill>
                  <a:srgbClr val="EBEBEB"/>
                </a:solidFill>
              </a:defRPr>
            </a:lvl9pPr>
          </a:lstStyle>
          <a:p>
            <a:endParaRPr/>
          </a:p>
        </p:txBody>
      </p:sp>
      <p:pic>
        <p:nvPicPr>
          <p:cNvPr id="434" name="Google Shape;434;p45"/>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5515236" y="4587189"/>
            <a:ext cx="1169338" cy="466593"/>
          </a:xfrm>
          <a:prstGeom prst="rect">
            <a:avLst/>
          </a:prstGeom>
          <a:noFill/>
          <a:ln>
            <a:noFill/>
          </a:ln>
        </p:spPr>
      </p:pic>
    </p:spTree>
    <p:extLst>
      <p:ext uri="{BB962C8B-B14F-4D97-AF65-F5344CB8AC3E}">
        <p14:creationId xmlns:p14="http://schemas.microsoft.com/office/powerpoint/2010/main" val="312541659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Footer, IBM logo">
    <p:bg>
      <p:bgPr>
        <a:solidFill>
          <a:schemeClr val="tx1"/>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157734" y="201170"/>
            <a:ext cx="3106674" cy="804672"/>
          </a:xfrm>
        </p:spPr>
        <p:txBody>
          <a:bodyPr/>
          <a:lstStyle/>
          <a:p>
            <a:r>
              <a:rPr lang="en-US" dirty="0"/>
              <a:t>Click to edit Master title style</a:t>
            </a:r>
          </a:p>
        </p:txBody>
      </p:sp>
      <p:sp>
        <p:nvSpPr>
          <p:cNvPr id="8" name="Footer Placeholder"/>
          <p:cNvSpPr>
            <a:spLocks noGrp="1"/>
          </p:cNvSpPr>
          <p:nvPr>
            <p:ph type="ftr" sz="quarter" idx="3"/>
          </p:nvPr>
        </p:nvSpPr>
        <p:spPr>
          <a:xfrm>
            <a:off x="355633" y="4787904"/>
            <a:ext cx="3086051" cy="166687"/>
          </a:xfrm>
          <a:prstGeom prst="rect">
            <a:avLst/>
          </a:prstGeom>
        </p:spPr>
        <p:txBody>
          <a:bodyPr/>
          <a:lstStyle>
            <a:lvl1pPr>
              <a:defRPr sz="450">
                <a:latin typeface="+mn-lt"/>
              </a:defRPr>
            </a:lvl1pPr>
          </a:lstStyle>
          <a:p>
            <a:pPr fontAlgn="base">
              <a:spcBef>
                <a:spcPct val="0"/>
              </a:spcBef>
              <a:spcAft>
                <a:spcPct val="0"/>
              </a:spcAft>
            </a:pPr>
            <a:r>
              <a:rPr lang="en-US" dirty="0">
                <a:solidFill>
                  <a:srgbClr val="000000"/>
                </a:solidFill>
                <a:ea typeface="ＭＳ Ｐゴシック" charset="0"/>
              </a:rPr>
              <a:t>Group Name / DOC ID / Month XX, 2019 / © 2019 IBM Corporation</a:t>
            </a:r>
          </a:p>
        </p:txBody>
      </p:sp>
      <p:sp>
        <p:nvSpPr>
          <p:cNvPr id="9" name="Slide Number Placeholder"/>
          <p:cNvSpPr txBox="1">
            <a:spLocks/>
          </p:cNvSpPr>
          <p:nvPr userDrawn="1"/>
        </p:nvSpPr>
        <p:spPr>
          <a:xfrm>
            <a:off x="171502" y="4787904"/>
            <a:ext cx="321461" cy="166687"/>
          </a:xfrm>
          <a:prstGeom prst="rect">
            <a:avLst/>
          </a:prstGeom>
        </p:spPr>
        <p:txBody>
          <a:bodyPr vert="horz" lIns="0" tIns="0" rIns="0" bIns="0" rtlCol="0" anchor="ctr"/>
          <a:lstStyle>
            <a:defPPr>
              <a:defRPr lang="en-US"/>
            </a:defPPr>
            <a:lvl1pPr marL="0" algn="r" defTabSz="685983" rtl="0" eaLnBrk="1" latinLnBrk="0" hangingPunct="1">
              <a:defRPr sz="600" kern="1200">
                <a:solidFill>
                  <a:schemeClr val="tx1"/>
                </a:solidFill>
                <a:latin typeface="IBM Plex Sans" panose="020B0503050203000203" pitchFamily="34" charset="0"/>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algn="l" fontAlgn="base">
              <a:spcBef>
                <a:spcPct val="0"/>
              </a:spcBef>
              <a:spcAft>
                <a:spcPct val="0"/>
              </a:spcAft>
            </a:pPr>
            <a:fld id="{AC4158AF-9B49-5A4A-B9D3-0A2C460D23A3}" type="slidenum">
              <a:rPr lang="en-US" sz="450" smtClean="0">
                <a:solidFill>
                  <a:srgbClr val="000000"/>
                </a:solidFill>
              </a:rPr>
              <a:pPr algn="l" fontAlgn="base">
                <a:spcBef>
                  <a:spcPct val="0"/>
                </a:spcBef>
                <a:spcAft>
                  <a:spcPct val="0"/>
                </a:spcAft>
              </a:pPr>
              <a:t>‹#›</a:t>
            </a:fld>
            <a:endParaRPr lang="en-US" sz="450" dirty="0">
              <a:solidFill>
                <a:srgbClr val="000000"/>
              </a:solidFill>
            </a:endParaRPr>
          </a:p>
        </p:txBody>
      </p:sp>
    </p:spTree>
    <p:extLst>
      <p:ext uri="{BB962C8B-B14F-4D97-AF65-F5344CB8AC3E}">
        <p14:creationId xmlns:p14="http://schemas.microsoft.com/office/powerpoint/2010/main" val="11307939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0877" y="531681"/>
            <a:ext cx="6143986" cy="339411"/>
          </a:xfrm>
          <a:noFill/>
          <a:ln>
            <a:noFill/>
          </a:ln>
        </p:spPr>
        <p:txBody>
          <a:bodyPr/>
          <a:lstStyle>
            <a:lvl1pPr>
              <a:defRPr lang="en-US" dirty="0"/>
            </a:lvl1pPr>
          </a:lstStyle>
          <a:p>
            <a:pPr lvl="0"/>
            <a:r>
              <a:rPr lang="en-US" dirty="0"/>
              <a:t>Click to edit Master title style</a:t>
            </a:r>
          </a:p>
        </p:txBody>
      </p:sp>
      <p:sp>
        <p:nvSpPr>
          <p:cNvPr id="3" name="Content Placeholder 2"/>
          <p:cNvSpPr>
            <a:spLocks noGrp="1"/>
          </p:cNvSpPr>
          <p:nvPr>
            <p:ph idx="1"/>
          </p:nvPr>
        </p:nvSpPr>
        <p:spPr>
          <a:xfrm>
            <a:off x="374073" y="1050589"/>
            <a:ext cx="6131502" cy="3663878"/>
          </a:xfrm>
        </p:spPr>
        <p:txBody>
          <a:bodyPr/>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4480063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Content 3">
    <p:spTree>
      <p:nvGrpSpPr>
        <p:cNvPr id="1" name=""/>
        <p:cNvGrpSpPr/>
        <p:nvPr/>
      </p:nvGrpSpPr>
      <p:grpSpPr>
        <a:xfrm>
          <a:off x="0" y="0"/>
          <a:ext cx="0" cy="0"/>
          <a:chOff x="0" y="0"/>
          <a:chExt cx="0" cy="0"/>
        </a:xfrm>
      </p:grpSpPr>
      <p:sp>
        <p:nvSpPr>
          <p:cNvPr id="1247" name="Shape 1247"/>
          <p:cNvSpPr>
            <a:spLocks noGrp="1"/>
          </p:cNvSpPr>
          <p:nvPr>
            <p:ph type="body" idx="1"/>
          </p:nvPr>
        </p:nvSpPr>
        <p:spPr>
          <a:xfrm>
            <a:off x="924487" y="1800226"/>
            <a:ext cx="2250533" cy="3343275"/>
          </a:xfrm>
          <a:prstGeom prst="rect">
            <a:avLst/>
          </a:prstGeom>
        </p:spPr>
        <p:txBody>
          <a:bodyPr lIns="45718" tIns="45718" rIns="45718" bIns="45718">
            <a:normAutofit/>
          </a:bodyPr>
          <a:lstStyle>
            <a:lvl1pPr marL="109904" indent="-109904" defTabSz="232172">
              <a:lnSpc>
                <a:spcPct val="120000"/>
              </a:lnSpc>
              <a:spcBef>
                <a:spcPts val="1463"/>
              </a:spcBef>
              <a:defRPr sz="900">
                <a:solidFill>
                  <a:srgbClr val="152835"/>
                </a:solidFill>
                <a:latin typeface="IBM Plex Sans"/>
                <a:ea typeface="IBM Plex Sans"/>
                <a:cs typeface="IBM Plex Sans"/>
                <a:sym typeface="Helvetica Light"/>
              </a:defRPr>
            </a:lvl1pPr>
            <a:lvl2pPr marL="288497" indent="-109904" defTabSz="232172">
              <a:lnSpc>
                <a:spcPct val="120000"/>
              </a:lnSpc>
              <a:spcBef>
                <a:spcPts val="1463"/>
              </a:spcBef>
              <a:buSzPct val="75000"/>
              <a:buChar char="•"/>
              <a:defRPr sz="900">
                <a:solidFill>
                  <a:srgbClr val="152835"/>
                </a:solidFill>
                <a:latin typeface="IBM Plex Sans"/>
                <a:ea typeface="IBM Plex Sans"/>
                <a:cs typeface="IBM Plex Sans"/>
                <a:sym typeface="Helvetica Light"/>
              </a:defRPr>
            </a:lvl2pPr>
            <a:lvl3pPr marL="467091" indent="-109904" defTabSz="232172">
              <a:lnSpc>
                <a:spcPct val="120000"/>
              </a:lnSpc>
              <a:spcBef>
                <a:spcPts val="1463"/>
              </a:spcBef>
              <a:buSzPct val="75000"/>
              <a:defRPr sz="900">
                <a:solidFill>
                  <a:srgbClr val="152835"/>
                </a:solidFill>
                <a:latin typeface="IBM Plex Sans"/>
                <a:ea typeface="IBM Plex Sans"/>
                <a:cs typeface="IBM Plex Sans"/>
                <a:sym typeface="Helvetica Light"/>
              </a:defRPr>
            </a:lvl3pPr>
            <a:lvl4pPr marL="645685" indent="-109904" defTabSz="232172">
              <a:lnSpc>
                <a:spcPct val="120000"/>
              </a:lnSpc>
              <a:spcBef>
                <a:spcPts val="1463"/>
              </a:spcBef>
              <a:buSzPct val="75000"/>
              <a:buChar char="•"/>
              <a:defRPr sz="900">
                <a:solidFill>
                  <a:srgbClr val="152835"/>
                </a:solidFill>
                <a:latin typeface="IBM Plex Sans"/>
                <a:ea typeface="IBM Plex Sans"/>
                <a:cs typeface="IBM Plex Sans"/>
                <a:sym typeface="Helvetica Light"/>
              </a:defRPr>
            </a:lvl4pPr>
            <a:lvl5pPr marL="824279" indent="-109904" defTabSz="232172">
              <a:lnSpc>
                <a:spcPct val="120000"/>
              </a:lnSpc>
              <a:spcBef>
                <a:spcPts val="1463"/>
              </a:spcBef>
              <a:buSzPct val="75000"/>
              <a:buChar char="•"/>
              <a:defRPr sz="900">
                <a:solidFill>
                  <a:srgbClr val="152835"/>
                </a:solidFill>
                <a:latin typeface="IBM Plex Sans"/>
                <a:ea typeface="IBM Plex Sans"/>
                <a:cs typeface="IBM Plex Sans"/>
                <a:sym typeface="Helvetica Light"/>
              </a:defRPr>
            </a:lvl5pPr>
          </a:lstStyle>
          <a:p>
            <a:pPr lvl="0">
              <a:defRPr sz="1800">
                <a:solidFill>
                  <a:srgbClr val="000000"/>
                </a:solidFill>
              </a:defRPr>
            </a:pPr>
            <a:r>
              <a:rPr sz="900" dirty="0">
                <a:solidFill>
                  <a:srgbClr val="152835"/>
                </a:solidFill>
              </a:rPr>
              <a:t>Body Level One</a:t>
            </a:r>
          </a:p>
          <a:p>
            <a:pPr lvl="1">
              <a:defRPr sz="1800">
                <a:solidFill>
                  <a:srgbClr val="000000"/>
                </a:solidFill>
              </a:defRPr>
            </a:pPr>
            <a:r>
              <a:rPr sz="900" dirty="0">
                <a:solidFill>
                  <a:srgbClr val="152835"/>
                </a:solidFill>
              </a:rPr>
              <a:t>Body Level Two</a:t>
            </a:r>
          </a:p>
          <a:p>
            <a:pPr lvl="2">
              <a:defRPr sz="1800">
                <a:solidFill>
                  <a:srgbClr val="000000"/>
                </a:solidFill>
              </a:defRPr>
            </a:pPr>
            <a:r>
              <a:rPr sz="900" dirty="0">
                <a:solidFill>
                  <a:srgbClr val="152835"/>
                </a:solidFill>
              </a:rPr>
              <a:t>Body Level Three</a:t>
            </a:r>
          </a:p>
          <a:p>
            <a:pPr lvl="3">
              <a:defRPr sz="1800">
                <a:solidFill>
                  <a:srgbClr val="000000"/>
                </a:solidFill>
              </a:defRPr>
            </a:pPr>
            <a:r>
              <a:rPr sz="900" dirty="0">
                <a:solidFill>
                  <a:srgbClr val="152835"/>
                </a:solidFill>
              </a:rPr>
              <a:t>Body Level Four</a:t>
            </a:r>
          </a:p>
          <a:p>
            <a:pPr lvl="4">
              <a:defRPr sz="1800">
                <a:solidFill>
                  <a:srgbClr val="000000"/>
                </a:solidFill>
              </a:defRPr>
            </a:pPr>
            <a:r>
              <a:rPr sz="900" dirty="0">
                <a:solidFill>
                  <a:srgbClr val="152835"/>
                </a:solidFill>
              </a:rPr>
              <a:t>Body Level Five</a:t>
            </a:r>
          </a:p>
        </p:txBody>
      </p:sp>
      <p:sp>
        <p:nvSpPr>
          <p:cNvPr id="1248" name="Shape 1248"/>
          <p:cNvSpPr/>
          <p:nvPr/>
        </p:nvSpPr>
        <p:spPr>
          <a:xfrm>
            <a:off x="332382" y="444244"/>
            <a:ext cx="2261839" cy="285913"/>
          </a:xfrm>
          <a:prstGeom prst="rect">
            <a:avLst/>
          </a:prstGeom>
          <a:ln w="12700">
            <a:miter lim="400000"/>
          </a:ln>
          <a:extLst>
            <a:ext uri="{C572A759-6A51-4108-AA02-DFA0A04FC94B}">
              <ma14:wrappingTextBoxFlag xmlns="" xmlns:ma14="http://schemas.microsoft.com/office/mac/drawingml/2011/main" val="1"/>
            </a:ext>
          </a:extLst>
        </p:spPr>
        <p:txBody>
          <a:bodyPr wrap="none" lIns="14288" tIns="14288" rIns="14288" bIns="14288" anchor="ctr">
            <a:spAutoFit/>
          </a:bodyPr>
          <a:lstStyle>
            <a:lvl1pPr defTabSz="2438400">
              <a:lnSpc>
                <a:spcPct val="90000"/>
              </a:lnSpc>
              <a:defRPr sz="6600">
                <a:solidFill>
                  <a:srgbClr val="325C80"/>
                </a:solidFill>
                <a:latin typeface="HelvNeue Medium for IBM"/>
                <a:ea typeface="HelvNeue Medium for IBM"/>
                <a:cs typeface="HelvNeue Medium for IBM"/>
                <a:sym typeface="HelvNeue Medium for IBM"/>
              </a:defRPr>
            </a:lvl1pPr>
          </a:lstStyle>
          <a:p>
            <a:pPr lvl="0">
              <a:defRPr sz="1800">
                <a:solidFill>
                  <a:srgbClr val="000000"/>
                </a:solidFill>
              </a:defRPr>
            </a:pPr>
            <a:r>
              <a:rPr sz="1856">
                <a:solidFill>
                  <a:srgbClr val="325C80"/>
                </a:solidFill>
                <a:latin typeface="IBM Plex Sans"/>
                <a:ea typeface="IBM Plex Sans"/>
                <a:cs typeface="IBM Plex Sans"/>
              </a:rPr>
              <a:t>Slide Title Goes Here</a:t>
            </a:r>
          </a:p>
        </p:txBody>
      </p:sp>
      <p:sp>
        <p:nvSpPr>
          <p:cNvPr id="1249" name="Shape 1249"/>
          <p:cNvSpPr/>
          <p:nvPr/>
        </p:nvSpPr>
        <p:spPr>
          <a:xfrm>
            <a:off x="-1" y="-88900"/>
            <a:ext cx="6858002" cy="1261043"/>
          </a:xfrm>
          <a:prstGeom prst="rect">
            <a:avLst/>
          </a:prstGeom>
          <a:solidFill/>
          <a:ln w="12700">
            <a:miter lim="400000"/>
          </a:ln>
        </p:spPr>
        <p:txBody>
          <a:bodyPr lIns="0" tIns="0" rIns="0" bIns="0" anchor="ctr"/>
          <a:lstStyle/>
          <a:p>
            <a:pPr lvl="0" defTabSz="685800">
              <a:defRPr sz="3200">
                <a:solidFill>
                  <a:srgbClr val="FFFFFF"/>
                </a:solidFill>
                <a:latin typeface="Helvetica Light"/>
                <a:ea typeface="Helvetica Light"/>
                <a:cs typeface="Helvetica Light"/>
                <a:sym typeface="Helvetica Light"/>
              </a:defRPr>
            </a:pPr>
            <a:endParaRPr sz="900">
              <a:latin typeface="IBM Plex Sans"/>
              <a:ea typeface="IBM Plex Sans"/>
              <a:cs typeface="IBM Plex Sans"/>
            </a:endParaRPr>
          </a:p>
        </p:txBody>
      </p:sp>
      <p:sp>
        <p:nvSpPr>
          <p:cNvPr id="1250" name="Shape 1250"/>
          <p:cNvSpPr/>
          <p:nvPr/>
        </p:nvSpPr>
        <p:spPr>
          <a:xfrm>
            <a:off x="409391" y="793989"/>
            <a:ext cx="254069" cy="1"/>
          </a:xfrm>
          <a:prstGeom prst="line">
            <a:avLst/>
          </a:prstGeom>
          <a:ln w="76200">
            <a:solidFill>
              <a:srgbClr val="5EA2F0"/>
            </a:solidFill>
            <a:miter lim="400000"/>
          </a:ln>
        </p:spPr>
        <p:txBody>
          <a:bodyPr lIns="0" tIns="0" rIns="0" bIns="0"/>
          <a:lstStyle/>
          <a:p>
            <a:pPr lvl="0" defTabSz="128588">
              <a:defRPr sz="1200">
                <a:latin typeface="+mj-lt"/>
                <a:ea typeface="+mj-ea"/>
                <a:cs typeface="+mj-cs"/>
                <a:sym typeface="Helvetica"/>
              </a:defRPr>
            </a:pPr>
            <a:endParaRPr sz="338">
              <a:latin typeface="IBM Plex Sans"/>
            </a:endParaRPr>
          </a:p>
        </p:txBody>
      </p:sp>
    </p:spTree>
    <p:extLst>
      <p:ext uri="{BB962C8B-B14F-4D97-AF65-F5344CB8AC3E}">
        <p14:creationId xmlns:p14="http://schemas.microsoft.com/office/powerpoint/2010/main" val="383348496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TextCloudEyebrow">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7" name="Text Placeholder 6"/>
          <p:cNvSpPr>
            <a:spLocks noGrp="1"/>
          </p:cNvSpPr>
          <p:nvPr>
            <p:ph type="body" sz="quarter" idx="10"/>
          </p:nvPr>
        </p:nvSpPr>
        <p:spPr>
          <a:xfrm>
            <a:off x="273051" y="1123951"/>
            <a:ext cx="6381750" cy="869341"/>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385172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Group Name / DOC ID / Month XX, 2017 / © 2017 IBM Corporation</a:t>
            </a:r>
            <a:endParaRPr lang="en-US" dirty="0"/>
          </a:p>
        </p:txBody>
      </p:sp>
      <p:sp>
        <p:nvSpPr>
          <p:cNvPr id="6" name="Text Placeholder 5"/>
          <p:cNvSpPr>
            <a:spLocks noGrp="1"/>
          </p:cNvSpPr>
          <p:nvPr>
            <p:ph type="body" sz="quarter" idx="12"/>
          </p:nvPr>
        </p:nvSpPr>
        <p:spPr>
          <a:xfrm>
            <a:off x="171450" y="192025"/>
            <a:ext cx="1371600" cy="440899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1885950" y="225425"/>
            <a:ext cx="4800600" cy="4597400"/>
          </a:xfrm>
        </p:spPr>
        <p:txBody>
          <a:bodyPr/>
          <a:lstStyle/>
          <a:p>
            <a:r>
              <a:rPr lang="en-US" dirty="0"/>
              <a:t>Click icon to add table</a:t>
            </a:r>
          </a:p>
        </p:txBody>
      </p:sp>
    </p:spTree>
    <p:extLst>
      <p:ext uri="{BB962C8B-B14F-4D97-AF65-F5344CB8AC3E}">
        <p14:creationId xmlns:p14="http://schemas.microsoft.com/office/powerpoint/2010/main" val="19733634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1_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171450" y="411480"/>
            <a:ext cx="48006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Group Name / DOC ID / Month XX, 2017 / © 2017 IBM Corporation</a:t>
            </a:r>
          </a:p>
        </p:txBody>
      </p:sp>
      <p:sp>
        <p:nvSpPr>
          <p:cNvPr id="6" name="Text Placeholder 5"/>
          <p:cNvSpPr>
            <a:spLocks noGrp="1"/>
          </p:cNvSpPr>
          <p:nvPr>
            <p:ph type="body" sz="quarter" idx="12"/>
          </p:nvPr>
        </p:nvSpPr>
        <p:spPr>
          <a:xfrm>
            <a:off x="3600450" y="1093470"/>
            <a:ext cx="1371600" cy="358965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171450" y="201168"/>
            <a:ext cx="3086100" cy="300037"/>
          </a:xfrm>
        </p:spPr>
        <p:txBody>
          <a:bodyPr/>
          <a:lstStyle>
            <a:lvl1pPr>
              <a:defRPr sz="825"/>
            </a:lvl1pPr>
          </a:lstStyle>
          <a:p>
            <a:pPr lvl="0"/>
            <a:r>
              <a:rPr lang="en-US"/>
              <a:t>Click to edit Master text styles</a:t>
            </a:r>
          </a:p>
        </p:txBody>
      </p:sp>
      <p:sp>
        <p:nvSpPr>
          <p:cNvPr id="7" name="Text Placeholder 6"/>
          <p:cNvSpPr>
            <a:spLocks noGrp="1"/>
          </p:cNvSpPr>
          <p:nvPr>
            <p:ph type="body" sz="quarter" idx="14"/>
          </p:nvPr>
        </p:nvSpPr>
        <p:spPr>
          <a:xfrm>
            <a:off x="171450" y="1093470"/>
            <a:ext cx="1371600" cy="3589655"/>
          </a:xfrm>
        </p:spPr>
        <p:txBody>
          <a:bodyPr/>
          <a:lstStyle>
            <a:lvl1pPr>
              <a:spcBef>
                <a:spcPts val="825"/>
              </a:spcBef>
              <a:defRPr sz="1200"/>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1885950" y="1093470"/>
            <a:ext cx="1371600" cy="358965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5314950" y="1093470"/>
            <a:ext cx="1371600" cy="358965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41086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TextPlai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5" name="TextBox 4"/>
          <p:cNvSpPr txBox="1"/>
          <p:nvPr/>
        </p:nvSpPr>
        <p:spPr>
          <a:xfrm>
            <a:off x="234951" y="889001"/>
            <a:ext cx="5340350" cy="196208"/>
          </a:xfrm>
          <a:prstGeom prst="rect">
            <a:avLst/>
          </a:prstGeom>
          <a:noFill/>
        </p:spPr>
        <p:txBody>
          <a:bodyPr wrap="square" rtlCol="0">
            <a:spAutoFit/>
          </a:bodyPr>
          <a:lstStyle/>
          <a:p>
            <a:r>
              <a:rPr lang="en-US" sz="675" kern="0" spc="-17" dirty="0">
                <a:solidFill>
                  <a:srgbClr val="FFFFFF"/>
                </a:solidFill>
                <a:latin typeface="Arial"/>
                <a:cs typeface="Arial"/>
              </a:rPr>
              <a:t>text</a:t>
            </a:r>
          </a:p>
        </p:txBody>
      </p:sp>
      <p:sp>
        <p:nvSpPr>
          <p:cNvPr id="7" name="Text Placeholder 6"/>
          <p:cNvSpPr>
            <a:spLocks noGrp="1"/>
          </p:cNvSpPr>
          <p:nvPr>
            <p:ph type="body" sz="quarter" idx="10"/>
          </p:nvPr>
        </p:nvSpPr>
        <p:spPr>
          <a:xfrm>
            <a:off x="273051" y="1123951"/>
            <a:ext cx="6381750" cy="869341"/>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0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ver Slide">
    <p:bg>
      <p:bgPr>
        <a:gradFill>
          <a:gsLst>
            <a:gs pos="0">
              <a:schemeClr val="accent2"/>
            </a:gs>
            <a:gs pos="100000">
              <a:schemeClr val="tx1"/>
            </a:gs>
          </a:gsLst>
          <a:lin ang="0" scaled="0"/>
        </a:gra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171450" y="4828032"/>
            <a:ext cx="4800600" cy="137160"/>
          </a:xfrm>
        </p:spPr>
        <p:txBody>
          <a:bodyPr/>
          <a:lstStyle>
            <a:lvl1pPr>
              <a:defRPr>
                <a:solidFill>
                  <a:schemeClr val="bg2"/>
                </a:solidFill>
              </a:defRPr>
            </a:lvl1pPr>
          </a:lstStyle>
          <a:p>
            <a:r>
              <a:rPr lang="en-US" dirty="0">
                <a:solidFill>
                  <a:srgbClr val="000000"/>
                </a:solidFill>
              </a:rPr>
              <a:t>Think 2018 / DOC ID / Month XX, 2018 / © 2018 IBM Corporation</a:t>
            </a:r>
          </a:p>
        </p:txBody>
      </p:sp>
      <p:sp>
        <p:nvSpPr>
          <p:cNvPr id="4" name="Title 3"/>
          <p:cNvSpPr>
            <a:spLocks noGrp="1"/>
          </p:cNvSpPr>
          <p:nvPr>
            <p:ph type="title"/>
          </p:nvPr>
        </p:nvSpPr>
        <p:spPr>
          <a:xfrm>
            <a:off x="171450" y="203782"/>
            <a:ext cx="3086101" cy="4479344"/>
          </a:xfrm>
        </p:spPr>
        <p:txBody>
          <a:bodyPr/>
          <a:lstStyle>
            <a:lvl1pPr>
              <a:lnSpc>
                <a:spcPct val="90000"/>
              </a:lnSpc>
              <a:defRPr sz="1800" b="0">
                <a:solidFill>
                  <a:schemeClr val="bg2"/>
                </a:solidFill>
              </a:defRPr>
            </a:lvl1pPr>
          </a:lstStyle>
          <a:p>
            <a:r>
              <a:rPr lang="en-US" dirty="0"/>
              <a:t>Click to edit Master title style</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95359" y="241302"/>
            <a:ext cx="391192" cy="211455"/>
          </a:xfrm>
          <a:prstGeom prst="rect">
            <a:avLst/>
          </a:prstGeom>
        </p:spPr>
      </p:pic>
      <p:pic>
        <p:nvPicPr>
          <p:cNvPr id="9" name="BCK_PEG_[0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22974" y="1621625"/>
            <a:ext cx="1612053" cy="1900252"/>
          </a:xfrm>
          <a:prstGeom prst="rect">
            <a:avLst/>
          </a:prstGeom>
          <a:ln w="12700">
            <a:miter lim="400000"/>
          </a:ln>
        </p:spPr>
      </p:pic>
    </p:spTree>
    <p:extLst>
      <p:ext uri="{BB962C8B-B14F-4D97-AF65-F5344CB8AC3E}">
        <p14:creationId xmlns:p14="http://schemas.microsoft.com/office/powerpoint/2010/main" val="1036715197"/>
      </p:ext>
    </p:extLst>
  </p:cSld>
  <p:clrMapOvr>
    <a:masterClrMapping/>
  </p:clrMapOvr>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2"/>
                </a:solidFill>
              </a:defRPr>
            </a:lvl1pPr>
          </a:lstStyle>
          <a:p>
            <a:r>
              <a:rPr lang="en-US" dirty="0">
                <a:solidFill>
                  <a:srgbClr val="000000"/>
                </a:solidFill>
              </a:rPr>
              <a:t>Think 2018 / DOC ID / Month XX, 2018 / © 2018 IBM Corporation</a:t>
            </a:r>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5" name="Title 4"/>
          <p:cNvSpPr>
            <a:spLocks noGrp="1"/>
          </p:cNvSpPr>
          <p:nvPr>
            <p:ph type="title"/>
          </p:nvPr>
        </p:nvSpPr>
        <p:spPr>
          <a:xfrm>
            <a:off x="171450" y="201168"/>
            <a:ext cx="3086100" cy="4493752"/>
          </a:xfrm>
        </p:spPr>
        <p:txBody>
          <a:bodyPr/>
          <a:lstStyle>
            <a:lvl1pPr>
              <a:lnSpc>
                <a:spcPct val="90000"/>
              </a:lnSpc>
              <a:defRPr>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284462201"/>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1 text">
    <p:spTree>
      <p:nvGrpSpPr>
        <p:cNvPr id="1" name=""/>
        <p:cNvGrpSpPr/>
        <p:nvPr/>
      </p:nvGrpSpPr>
      <p:grpSpPr>
        <a:xfrm>
          <a:off x="0" y="0"/>
          <a:ext cx="0" cy="0"/>
          <a:chOff x="0" y="0"/>
          <a:chExt cx="0" cy="0"/>
        </a:xfrm>
      </p:grpSpPr>
      <p:sp>
        <p:nvSpPr>
          <p:cNvPr id="2" name="Title 1"/>
          <p:cNvSpPr>
            <a:spLocks noGrp="1"/>
          </p:cNvSpPr>
          <p:nvPr>
            <p:ph type="title"/>
          </p:nvPr>
        </p:nvSpPr>
        <p:spPr>
          <a:xfrm>
            <a:off x="171450" y="228600"/>
            <a:ext cx="3086100" cy="408432"/>
          </a:xfrm>
        </p:spPr>
        <p:txBody>
          <a:bodyPr/>
          <a:lstStyle/>
          <a:p>
            <a:r>
              <a:rPr lang="en-US"/>
              <a:t>Click to edit Master title style</a:t>
            </a:r>
            <a:endParaRPr lang="en-US" dirty="0"/>
          </a:p>
        </p:txBody>
      </p:sp>
      <p:sp>
        <p:nvSpPr>
          <p:cNvPr id="8" name="Text Placeholder 7"/>
          <p:cNvSpPr>
            <a:spLocks noGrp="1"/>
          </p:cNvSpPr>
          <p:nvPr>
            <p:ph type="body" sz="quarter" idx="12"/>
          </p:nvPr>
        </p:nvSpPr>
        <p:spPr>
          <a:xfrm>
            <a:off x="171450" y="1411289"/>
            <a:ext cx="3086100" cy="3299269"/>
          </a:xfrm>
        </p:spPr>
        <p:txBody>
          <a:bodyPr/>
          <a:lstStyle>
            <a:lvl1pPr>
              <a:spcBef>
                <a:spcPts val="0"/>
              </a:spcBef>
              <a:defRPr sz="1050" b="0" i="0">
                <a:latin typeface="IBM Plex Sans"/>
                <a:cs typeface="IBM Plex Sans"/>
              </a:defRPr>
            </a:lvl1pPr>
          </a:lstStyle>
          <a:p>
            <a:pPr lvl="0"/>
            <a:r>
              <a:rPr lang="en-US" dirty="0"/>
              <a:t>Click to edit Master text styles</a:t>
            </a:r>
          </a:p>
          <a:p>
            <a:pPr lvl="1"/>
            <a:r>
              <a:rPr lang="en-US" dirty="0"/>
              <a:t>Second level</a:t>
            </a:r>
          </a:p>
          <a:p>
            <a:pPr lvl="2"/>
            <a:r>
              <a:rPr lang="en-US" dirty="0"/>
              <a:t>Third level</a:t>
            </a:r>
          </a:p>
        </p:txBody>
      </p:sp>
      <p:sp>
        <p:nvSpPr>
          <p:cNvPr id="7" name="Footer Placeholder 3"/>
          <p:cNvSpPr txBox="1">
            <a:spLocks/>
          </p:cNvSpPr>
          <p:nvPr userDrawn="1"/>
        </p:nvSpPr>
        <p:spPr>
          <a:xfrm>
            <a:off x="171450" y="4895060"/>
            <a:ext cx="4800600" cy="137160"/>
          </a:xfrm>
          <a:prstGeom prst="rect">
            <a:avLst/>
          </a:prstGeom>
        </p:spPr>
        <p:txBody>
          <a:bodyPr anchor="ctr"/>
          <a:lstStyle>
            <a:defPPr>
              <a:defRPr lang="en-US"/>
            </a:defPPr>
            <a:lvl1pPr marL="0" algn="l" defTabSz="685800" rtl="0" eaLnBrk="1" latinLnBrk="0" hangingPunct="1">
              <a:defRPr sz="600"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50" dirty="0">
                <a:latin typeface="IBM Plex Sans"/>
              </a:rPr>
              <a:t>IBM </a:t>
            </a:r>
            <a:r>
              <a:rPr lang="en-US" sz="450" dirty="0">
                <a:latin typeface="IBM Plex Sans"/>
                <a:cs typeface="IBM Plex Sans"/>
              </a:rPr>
              <a:t>Cloud</a:t>
            </a:r>
            <a:r>
              <a:rPr lang="en-US" sz="450" dirty="0">
                <a:latin typeface="IBM Plex Sans"/>
              </a:rPr>
              <a:t>/© 2018 IBM Corporation</a:t>
            </a:r>
          </a:p>
        </p:txBody>
      </p:sp>
      <p:sp>
        <p:nvSpPr>
          <p:cNvPr id="5" name="Text Placeholder 4"/>
          <p:cNvSpPr>
            <a:spLocks noGrp="1"/>
          </p:cNvSpPr>
          <p:nvPr>
            <p:ph type="body" sz="quarter" idx="13"/>
          </p:nvPr>
        </p:nvSpPr>
        <p:spPr>
          <a:xfrm>
            <a:off x="171450" y="609600"/>
            <a:ext cx="3086100" cy="465138"/>
          </a:xfrm>
        </p:spPr>
        <p:txBody>
          <a:bodyPr/>
          <a:lstStyle/>
          <a:p>
            <a:pPr lvl="0"/>
            <a:r>
              <a:rPr lang="en-US" dirty="0"/>
              <a:t>Click to edit Master text </a:t>
            </a:r>
          </a:p>
        </p:txBody>
      </p:sp>
    </p:spTree>
    <p:extLst>
      <p:ext uri="{BB962C8B-B14F-4D97-AF65-F5344CB8AC3E}">
        <p14:creationId xmlns:p14="http://schemas.microsoft.com/office/powerpoint/2010/main" val="6208521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55726"/>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
        <p:nvSpPr>
          <p:cNvPr id="6" name="Text Placeholder 5"/>
          <p:cNvSpPr>
            <a:spLocks noGrp="1"/>
          </p:cNvSpPr>
          <p:nvPr>
            <p:ph type="body" sz="quarter" idx="12"/>
          </p:nvPr>
        </p:nvSpPr>
        <p:spPr>
          <a:xfrm>
            <a:off x="171450" y="1123950"/>
            <a:ext cx="3086100" cy="3584448"/>
          </a:xfrm>
        </p:spPr>
        <p:txBody>
          <a:bodyPr/>
          <a:lstStyle>
            <a:lvl1pPr marL="0" indent="0">
              <a:spcBef>
                <a:spcPts val="0"/>
              </a:spcBef>
              <a:tabLst>
                <a:tab pos="2955057" algn="dec"/>
              </a:tabLst>
              <a:defRPr/>
            </a:lvl1pPr>
            <a:lvl2pPr marL="129776" indent="-129776">
              <a:spcBef>
                <a:spcPts val="0"/>
              </a:spcBef>
              <a:tabLst/>
              <a:defRPr/>
            </a:lvl2pPr>
            <a:lvl3pPr>
              <a:spcBef>
                <a:spcPts val="0"/>
              </a:spcBef>
              <a:defRPr/>
            </a:lvl3pPr>
            <a:lvl4pPr>
              <a:spcBef>
                <a:spcPts val="0"/>
              </a:spcBef>
              <a:defRPr/>
            </a:lvl4pPr>
            <a:lvl5pPr>
              <a:spcBef>
                <a:spcPts val="0"/>
              </a:spcBef>
              <a:defRPr/>
            </a:lvl5pPr>
          </a:lstStyle>
          <a:p>
            <a:pPr marL="0" marR="0" lvl="0" indent="0" algn="l" defTabSz="342892" rtl="0" eaLnBrk="1" fontAlgn="auto" latinLnBrk="0" hangingPunct="1">
              <a:lnSpc>
                <a:spcPct val="100000"/>
              </a:lnSpc>
              <a:spcBef>
                <a:spcPts val="0"/>
              </a:spcBef>
              <a:spcAft>
                <a:spcPts val="0"/>
              </a:spcAft>
              <a:buClrTx/>
              <a:buSzTx/>
              <a:buFont typeface="Arial"/>
              <a:buNone/>
              <a:tabLst>
                <a:tab pos="3017445" algn="r"/>
              </a:tabLst>
              <a:defRPr/>
            </a:pPr>
            <a:r>
              <a:rPr lang="en-US" dirty="0"/>
              <a:t>Edit Master text styles</a:t>
            </a:r>
          </a:p>
          <a:p>
            <a:pPr marL="0" marR="0" lvl="1" indent="0" algn="l" defTabSz="342892" rtl="0" eaLnBrk="1" fontAlgn="auto" latinLnBrk="0" hangingPunct="1">
              <a:lnSpc>
                <a:spcPct val="100000"/>
              </a:lnSpc>
              <a:spcBef>
                <a:spcPts val="0"/>
              </a:spcBef>
              <a:spcAft>
                <a:spcPts val="0"/>
              </a:spcAft>
              <a:buClrTx/>
              <a:buSzTx/>
              <a:buFont typeface="Arial"/>
              <a:buNone/>
              <a:tabLst>
                <a:tab pos="3017445" algn="r"/>
              </a:tabLst>
              <a:defRPr/>
            </a:pPr>
            <a:r>
              <a:rPr lang="en-US" dirty="0"/>
              <a:t>Second level</a:t>
            </a:r>
          </a:p>
          <a:p>
            <a:pPr marL="0" marR="0" lvl="2" indent="0" algn="l" defTabSz="342892" rtl="0" eaLnBrk="1" fontAlgn="auto" latinLnBrk="0" hangingPunct="1">
              <a:lnSpc>
                <a:spcPct val="100000"/>
              </a:lnSpc>
              <a:spcBef>
                <a:spcPts val="0"/>
              </a:spcBef>
              <a:spcAft>
                <a:spcPts val="0"/>
              </a:spcAft>
              <a:buClrTx/>
              <a:buSzTx/>
              <a:buFont typeface="Arial"/>
              <a:buNone/>
              <a:tabLst>
                <a:tab pos="3017445" algn="r"/>
              </a:tabLst>
              <a:defRPr/>
            </a:pPr>
            <a:r>
              <a:rPr lang="en-US" dirty="0"/>
              <a:t>Third level</a:t>
            </a:r>
          </a:p>
          <a:p>
            <a:pPr marL="0" marR="0" lvl="3" indent="0" algn="l" defTabSz="342892" rtl="0" eaLnBrk="1" fontAlgn="auto" latinLnBrk="0" hangingPunct="1">
              <a:lnSpc>
                <a:spcPct val="100000"/>
              </a:lnSpc>
              <a:spcBef>
                <a:spcPts val="0"/>
              </a:spcBef>
              <a:spcAft>
                <a:spcPts val="0"/>
              </a:spcAft>
              <a:buClrTx/>
              <a:buSzTx/>
              <a:buFont typeface="Arial"/>
              <a:buNone/>
              <a:tabLst>
                <a:tab pos="3017445" algn="r"/>
              </a:tabLst>
              <a:defRPr/>
            </a:pPr>
            <a:r>
              <a:rPr lang="en-US" dirty="0"/>
              <a:t>Fourth level</a:t>
            </a:r>
          </a:p>
          <a:p>
            <a:pPr marL="0" marR="0" lvl="4" indent="0" algn="l" defTabSz="342892" rtl="0" eaLnBrk="1" fontAlgn="auto" latinLnBrk="0" hangingPunct="1">
              <a:lnSpc>
                <a:spcPct val="100000"/>
              </a:lnSpc>
              <a:spcBef>
                <a:spcPts val="0"/>
              </a:spcBef>
              <a:spcAft>
                <a:spcPts val="0"/>
              </a:spcAft>
              <a:buClrTx/>
              <a:buSzTx/>
              <a:buFont typeface="Arial"/>
              <a:buNone/>
              <a:tabLst>
                <a:tab pos="3017445" algn="r"/>
              </a:tabLst>
              <a:defRPr/>
            </a:pPr>
            <a:r>
              <a:rPr lang="en-US" dirty="0"/>
              <a:t>Fifth level</a:t>
            </a:r>
          </a:p>
        </p:txBody>
      </p:sp>
      <p:sp>
        <p:nvSpPr>
          <p:cNvPr id="7" name="Text Placeholder 6"/>
          <p:cNvSpPr>
            <a:spLocks noGrp="1"/>
          </p:cNvSpPr>
          <p:nvPr>
            <p:ph type="body" sz="quarter" idx="13"/>
          </p:nvPr>
        </p:nvSpPr>
        <p:spPr>
          <a:xfrm>
            <a:off x="3600450" y="1123950"/>
            <a:ext cx="3086100" cy="3584448"/>
          </a:xfrm>
        </p:spPr>
        <p:txBody>
          <a:bodyPr/>
          <a:lstStyle>
            <a:lvl1pPr marL="0" indent="0">
              <a:spcBef>
                <a:spcPts val="0"/>
              </a:spcBef>
              <a:tabLst>
                <a:tab pos="2955057"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342892" rtl="0" eaLnBrk="1" fontAlgn="auto" latinLnBrk="0" hangingPunct="1">
              <a:lnSpc>
                <a:spcPct val="100000"/>
              </a:lnSpc>
              <a:spcBef>
                <a:spcPts val="825"/>
              </a:spcBef>
              <a:spcAft>
                <a:spcPts val="0"/>
              </a:spcAft>
              <a:buClrTx/>
              <a:buSzTx/>
              <a:buFont typeface="Arial"/>
              <a:buNone/>
              <a:tabLst>
                <a:tab pos="3017445" algn="r"/>
              </a:tabLst>
              <a:defRPr/>
            </a:pPr>
            <a:r>
              <a:rPr lang="en-US" dirty="0"/>
              <a:t>Edit Master text styles</a:t>
            </a:r>
          </a:p>
          <a:p>
            <a:pPr marL="0" marR="0" lvl="1" indent="0" algn="l" defTabSz="342892" rtl="0" eaLnBrk="1" fontAlgn="auto" latinLnBrk="0" hangingPunct="1">
              <a:lnSpc>
                <a:spcPct val="100000"/>
              </a:lnSpc>
              <a:spcBef>
                <a:spcPts val="825"/>
              </a:spcBef>
              <a:spcAft>
                <a:spcPts val="0"/>
              </a:spcAft>
              <a:buClrTx/>
              <a:buSzTx/>
              <a:buFont typeface="Arial"/>
              <a:buNone/>
              <a:tabLst>
                <a:tab pos="3017445" algn="r"/>
              </a:tabLst>
              <a:defRPr/>
            </a:pPr>
            <a:r>
              <a:rPr lang="en-US" dirty="0"/>
              <a:t>Second level</a:t>
            </a:r>
          </a:p>
          <a:p>
            <a:pPr marL="0" marR="0" lvl="2" indent="0" algn="l" defTabSz="342892" rtl="0" eaLnBrk="1" fontAlgn="auto" latinLnBrk="0" hangingPunct="1">
              <a:lnSpc>
                <a:spcPct val="100000"/>
              </a:lnSpc>
              <a:spcBef>
                <a:spcPts val="825"/>
              </a:spcBef>
              <a:spcAft>
                <a:spcPts val="0"/>
              </a:spcAft>
              <a:buClrTx/>
              <a:buSzTx/>
              <a:buFont typeface="Arial"/>
              <a:buNone/>
              <a:tabLst>
                <a:tab pos="3017445" algn="r"/>
              </a:tabLst>
              <a:defRPr/>
            </a:pPr>
            <a:r>
              <a:rPr lang="en-US" dirty="0"/>
              <a:t>Third level</a:t>
            </a:r>
          </a:p>
          <a:p>
            <a:pPr marL="0" marR="0" lvl="3" indent="0" algn="l" defTabSz="342892" rtl="0" eaLnBrk="1" fontAlgn="auto" latinLnBrk="0" hangingPunct="1">
              <a:lnSpc>
                <a:spcPct val="100000"/>
              </a:lnSpc>
              <a:spcBef>
                <a:spcPts val="825"/>
              </a:spcBef>
              <a:spcAft>
                <a:spcPts val="0"/>
              </a:spcAft>
              <a:buClrTx/>
              <a:buSzTx/>
              <a:buFont typeface="Arial"/>
              <a:buNone/>
              <a:tabLst>
                <a:tab pos="3017445" algn="r"/>
              </a:tabLst>
              <a:defRPr/>
            </a:pPr>
            <a:r>
              <a:rPr lang="en-US" dirty="0"/>
              <a:t>Fourth level</a:t>
            </a:r>
          </a:p>
          <a:p>
            <a:pPr marL="0" marR="0" lvl="4" indent="0" algn="l" defTabSz="342892" rtl="0" eaLnBrk="1" fontAlgn="auto" latinLnBrk="0" hangingPunct="1">
              <a:lnSpc>
                <a:spcPct val="100000"/>
              </a:lnSpc>
              <a:spcBef>
                <a:spcPts val="825"/>
              </a:spcBef>
              <a:spcAft>
                <a:spcPts val="0"/>
              </a:spcAft>
              <a:buClrTx/>
              <a:buSzTx/>
              <a:buFont typeface="Arial"/>
              <a:buNone/>
              <a:tabLst>
                <a:tab pos="3017445" algn="r"/>
              </a:tabLst>
              <a:defRPr/>
            </a:pPr>
            <a:r>
              <a:rPr lang="en-US" dirty="0"/>
              <a:t>Fifth level</a:t>
            </a:r>
          </a:p>
        </p:txBody>
      </p:sp>
    </p:spTree>
    <p:extLst>
      <p:ext uri="{BB962C8B-B14F-4D97-AF65-F5344CB8AC3E}">
        <p14:creationId xmlns:p14="http://schemas.microsoft.com/office/powerpoint/2010/main" val="2120336573"/>
      </p:ext>
    </p:extLst>
  </p:cSld>
  <p:clrMapOvr>
    <a:masterClrMapping/>
  </p:clrMapOvr>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171450" y="210314"/>
            <a:ext cx="3086100" cy="1003807"/>
          </a:xfrm>
        </p:spPr>
        <p:txBody>
          <a:bodyPr/>
          <a:lstStyle>
            <a:lvl1pPr>
              <a:defRPr sz="1200">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dirty="0">
                <a:solidFill>
                  <a:srgbClr val="000000"/>
                </a:solidFill>
              </a:rPr>
              <a:t>Think 2018 / DOC ID / Month XX, 2018 / © 2018 IBM Corporation</a:t>
            </a:r>
          </a:p>
        </p:txBody>
      </p:sp>
      <p:sp>
        <p:nvSpPr>
          <p:cNvPr id="8" name="Text Placeholder 7"/>
          <p:cNvSpPr>
            <a:spLocks noGrp="1"/>
          </p:cNvSpPr>
          <p:nvPr>
            <p:ph type="body" sz="quarter" idx="12"/>
          </p:nvPr>
        </p:nvSpPr>
        <p:spPr>
          <a:xfrm>
            <a:off x="108282" y="1015683"/>
            <a:ext cx="3086100" cy="3108960"/>
          </a:xfrm>
        </p:spPr>
        <p:txBody>
          <a:bodyPr/>
          <a:lstStyle>
            <a:lvl1pPr>
              <a:lnSpc>
                <a:spcPct val="90000"/>
              </a:lnSpc>
              <a:spcBef>
                <a:spcPts val="0"/>
              </a:spcBef>
              <a:defRPr sz="7200" b="1" baseline="0">
                <a:solidFill>
                  <a:schemeClr val="bg2"/>
                </a:solidFill>
                <a:latin typeface="+mj-lt"/>
                <a:ea typeface="IBM Plex Mono" charset="0"/>
                <a:cs typeface="IBM Plex Mono" charset="0"/>
              </a:defRPr>
            </a:lvl1pPr>
          </a:lstStyle>
          <a:p>
            <a:pPr lvl="0"/>
            <a:r>
              <a:rPr lang="en-US"/>
              <a:t>Edit Master text styles</a:t>
            </a:r>
          </a:p>
        </p:txBody>
      </p:sp>
    </p:spTree>
    <p:extLst>
      <p:ext uri="{BB962C8B-B14F-4D97-AF65-F5344CB8AC3E}">
        <p14:creationId xmlns:p14="http://schemas.microsoft.com/office/powerpoint/2010/main" val="1127973007"/>
      </p:ext>
    </p:extLst>
  </p:cSld>
  <p:clrMapOvr>
    <a:masterClrMapping/>
  </p:clrMapOvr>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171450" y="210314"/>
            <a:ext cx="3086100" cy="1003807"/>
          </a:xfrm>
        </p:spPr>
        <p:txBody>
          <a:bodyPr/>
          <a:lstStyle>
            <a:lvl1pPr>
              <a:defRPr sz="1200">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dirty="0">
                <a:solidFill>
                  <a:srgbClr val="000000"/>
                </a:solidFill>
              </a:rPr>
              <a:t>Think 2018 / DOC ID / Month XX, 2018 / © 2018 IBM Corporation</a:t>
            </a:r>
          </a:p>
        </p:txBody>
      </p:sp>
      <p:sp>
        <p:nvSpPr>
          <p:cNvPr id="8" name="Text Placeholder 7"/>
          <p:cNvSpPr>
            <a:spLocks noGrp="1"/>
          </p:cNvSpPr>
          <p:nvPr>
            <p:ph type="body" sz="quarter" idx="12"/>
          </p:nvPr>
        </p:nvSpPr>
        <p:spPr>
          <a:xfrm>
            <a:off x="108282" y="1015683"/>
            <a:ext cx="3086100" cy="3108960"/>
          </a:xfrm>
        </p:spPr>
        <p:txBody>
          <a:bodyPr/>
          <a:lstStyle>
            <a:lvl1pPr>
              <a:lnSpc>
                <a:spcPct val="90000"/>
              </a:lnSpc>
              <a:spcBef>
                <a:spcPts val="0"/>
              </a:spcBef>
              <a:defRPr sz="7200" b="1" baseline="0">
                <a:solidFill>
                  <a:schemeClr val="bg2"/>
                </a:solidFill>
                <a:latin typeface="+mj-lt"/>
                <a:ea typeface="IBM Plex Mono" charset="0"/>
                <a:cs typeface="IBM Plex Mono" charset="0"/>
              </a:defRPr>
            </a:lvl1pPr>
          </a:lstStyle>
          <a:p>
            <a:pPr lvl="0"/>
            <a:r>
              <a:rPr lang="en-US"/>
              <a:t>Edit Master text styles</a:t>
            </a:r>
          </a:p>
        </p:txBody>
      </p:sp>
      <p:sp>
        <p:nvSpPr>
          <p:cNvPr id="6" name="Picture Placeholder 5"/>
          <p:cNvSpPr>
            <a:spLocks noGrp="1"/>
          </p:cNvSpPr>
          <p:nvPr>
            <p:ph type="pic" sz="quarter" idx="13"/>
          </p:nvPr>
        </p:nvSpPr>
        <p:spPr>
          <a:xfrm>
            <a:off x="3429000" y="0"/>
            <a:ext cx="3429000" cy="5143500"/>
          </a:xfrm>
        </p:spPr>
        <p:txBody>
          <a:bodyPr/>
          <a:lstStyle>
            <a:lvl1pPr>
              <a:defRPr>
                <a:solidFill>
                  <a:schemeClr val="bg2"/>
                </a:solidFill>
              </a:defRPr>
            </a:lvl1pPr>
          </a:lstStyle>
          <a:p>
            <a:r>
              <a:rPr lang="en-US" dirty="0"/>
              <a:t>Click icon to add picture</a:t>
            </a:r>
          </a:p>
        </p:txBody>
      </p:sp>
    </p:spTree>
    <p:extLst>
      <p:ext uri="{BB962C8B-B14F-4D97-AF65-F5344CB8AC3E}">
        <p14:creationId xmlns:p14="http://schemas.microsoft.com/office/powerpoint/2010/main" val="1716452123"/>
      </p:ext>
    </p:extLst>
  </p:cSld>
  <p:clrMapOvr>
    <a:masterClrMapping/>
  </p:clrMapOvr>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117306" y="84703"/>
            <a:ext cx="6515100" cy="4473575"/>
          </a:xfrm>
        </p:spPr>
        <p:txBody>
          <a:bodyPr/>
          <a:lstStyle>
            <a:lvl1pPr>
              <a:lnSpc>
                <a:spcPct val="90000"/>
              </a:lnSpc>
              <a:defRPr sz="7200" b="1" i="0">
                <a:latin typeface="+mj-lt"/>
                <a:ea typeface="IBM Plex Mono" charset="0"/>
                <a:cs typeface="IBM Plex Mono" charset="0"/>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Tree>
    <p:extLst>
      <p:ext uri="{BB962C8B-B14F-4D97-AF65-F5344CB8AC3E}">
        <p14:creationId xmlns:p14="http://schemas.microsoft.com/office/powerpoint/2010/main" val="2143542005"/>
      </p:ext>
    </p:extLst>
  </p:cSld>
  <p:clrMapOvr>
    <a:masterClrMapping/>
  </p:clrMapOvr>
  <p:hf hd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70"/>
            <a:ext cx="3890597" cy="4520805"/>
          </a:xfrm>
        </p:spPr>
        <p:txBody>
          <a:bodyPr/>
          <a:lstStyle>
            <a:lvl1pPr marL="88104" indent="-88104">
              <a:tabLst/>
              <a:defRPr>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dirty="0">
                <a:solidFill>
                  <a:srgbClr val="000000"/>
                </a:solidFill>
              </a:rPr>
              <a:t>Think 2018 / DOC ID / Month XX, 2018 / © 2018 IBM Corporation</a:t>
            </a:r>
          </a:p>
        </p:txBody>
      </p:sp>
    </p:spTree>
    <p:extLst>
      <p:ext uri="{BB962C8B-B14F-4D97-AF65-F5344CB8AC3E}">
        <p14:creationId xmlns:p14="http://schemas.microsoft.com/office/powerpoint/2010/main" val="2385798360"/>
      </p:ext>
    </p:extLst>
  </p:cSld>
  <p:clrMapOvr>
    <a:masterClrMapping/>
  </p:clrMapOvr>
  <p:hf hd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171450" y="411480"/>
            <a:ext cx="3086100" cy="4328050"/>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
        <p:nvSpPr>
          <p:cNvPr id="6" name="Text Placeholder 5"/>
          <p:cNvSpPr>
            <a:spLocks noGrp="1"/>
          </p:cNvSpPr>
          <p:nvPr>
            <p:ph type="body" sz="quarter" idx="12"/>
          </p:nvPr>
        </p:nvSpPr>
        <p:spPr>
          <a:xfrm>
            <a:off x="3600450" y="493776"/>
            <a:ext cx="3086100" cy="4199730"/>
          </a:xfrm>
        </p:spPr>
        <p:txBody>
          <a:bodyPr/>
          <a:lstStyle>
            <a:lvl1pPr>
              <a:spcBef>
                <a:spcPts val="825"/>
              </a:spcBef>
              <a:spcAft>
                <a:spcPts val="0"/>
              </a:spcAft>
              <a:defRPr/>
            </a:lvl1pPr>
            <a:lvl2pPr>
              <a:spcBef>
                <a:spcPts val="825"/>
              </a:spcBef>
              <a:defRPr/>
            </a:lvl2pPr>
            <a:lvl3pPr>
              <a:spcBef>
                <a:spcPts val="825"/>
              </a:spcBef>
              <a:defRPr/>
            </a:lvl3pPr>
            <a:lvl4pPr>
              <a:spcBef>
                <a:spcPts val="825"/>
              </a:spcBef>
              <a:defRPr/>
            </a:lvl4pPr>
            <a:lvl5pPr>
              <a:spcBef>
                <a:spcPts val="825"/>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171450" y="200565"/>
            <a:ext cx="3086100" cy="300037"/>
          </a:xfrm>
        </p:spPr>
        <p:txBody>
          <a:bodyPr/>
          <a:lstStyle>
            <a:lvl1pPr>
              <a:defRPr sz="825"/>
            </a:lvl1pPr>
          </a:lstStyle>
          <a:p>
            <a:pPr lvl="0"/>
            <a:r>
              <a:rPr lang="en-US" dirty="0"/>
              <a:t>Edit Master text styles</a:t>
            </a:r>
          </a:p>
        </p:txBody>
      </p:sp>
    </p:spTree>
    <p:extLst>
      <p:ext uri="{BB962C8B-B14F-4D97-AF65-F5344CB8AC3E}">
        <p14:creationId xmlns:p14="http://schemas.microsoft.com/office/powerpoint/2010/main" val="1485793186"/>
      </p:ext>
    </p:extLst>
  </p:cSld>
  <p:clrMapOvr>
    <a:masterClrMapping/>
  </p:clrMapOvr>
  <p:hf hd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959358"/>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
        <p:nvSpPr>
          <p:cNvPr id="8" name="Text Placeholder 7"/>
          <p:cNvSpPr>
            <a:spLocks noGrp="1"/>
          </p:cNvSpPr>
          <p:nvPr>
            <p:ph type="body" sz="quarter" idx="12"/>
          </p:nvPr>
        </p:nvSpPr>
        <p:spPr>
          <a:xfrm>
            <a:off x="171450" y="1124714"/>
            <a:ext cx="3086100" cy="3585845"/>
          </a:xfrm>
        </p:spPr>
        <p:txBody>
          <a:bodyPr/>
          <a:lstStyle>
            <a:lvl1pPr>
              <a:spcBef>
                <a:spcPts val="0"/>
              </a:spcBef>
              <a:defRPr sz="1050"/>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p:nvPr>
        </p:nvSpPr>
        <p:spPr>
          <a:xfrm>
            <a:off x="3600450" y="1124714"/>
            <a:ext cx="3086100" cy="3585845"/>
          </a:xfrm>
        </p:spPr>
        <p:txBody>
          <a:bodyPr/>
          <a:lstStyle>
            <a:lvl1pPr>
              <a:spcBef>
                <a:spcPts val="0"/>
              </a:spcBef>
              <a:defRPr sz="1050"/>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5831704"/>
      </p:ext>
    </p:extLst>
  </p:cSld>
  <p:clrMapOvr>
    <a:masterClrMapping/>
  </p:clrMapOvr>
  <p:hf hd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171450" y="411480"/>
            <a:ext cx="4800600" cy="640080"/>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
        <p:nvSpPr>
          <p:cNvPr id="6" name="Text Placeholder 5"/>
          <p:cNvSpPr>
            <a:spLocks noGrp="1"/>
          </p:cNvSpPr>
          <p:nvPr>
            <p:ph type="body" sz="quarter" idx="12"/>
          </p:nvPr>
        </p:nvSpPr>
        <p:spPr>
          <a:xfrm>
            <a:off x="3600450" y="1093470"/>
            <a:ext cx="3086100" cy="3589656"/>
          </a:xfrm>
        </p:spPr>
        <p:txBody>
          <a:bodyPr/>
          <a:lstStyle>
            <a:lvl1pPr>
              <a:defRPr sz="1200"/>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171450" y="201170"/>
            <a:ext cx="3086100" cy="300037"/>
          </a:xfrm>
        </p:spPr>
        <p:txBody>
          <a:bodyPr/>
          <a:lstStyle>
            <a:lvl1pPr>
              <a:defRPr sz="825"/>
            </a:lvl1pPr>
          </a:lstStyle>
          <a:p>
            <a:pPr lvl="0"/>
            <a:r>
              <a:rPr lang="en-US" dirty="0"/>
              <a:t>Edit Master text styles</a:t>
            </a:r>
          </a:p>
        </p:txBody>
      </p:sp>
      <p:sp>
        <p:nvSpPr>
          <p:cNvPr id="7" name="Text Placeholder 6"/>
          <p:cNvSpPr>
            <a:spLocks noGrp="1"/>
          </p:cNvSpPr>
          <p:nvPr>
            <p:ph type="body" sz="quarter" idx="14"/>
          </p:nvPr>
        </p:nvSpPr>
        <p:spPr>
          <a:xfrm>
            <a:off x="171450" y="1093472"/>
            <a:ext cx="3086100" cy="3589655"/>
          </a:xfrm>
        </p:spPr>
        <p:txBody>
          <a:bodyPr/>
          <a:lstStyle>
            <a:lvl1pPr>
              <a:defRPr sz="1200"/>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31508142"/>
      </p:ext>
    </p:extLst>
  </p:cSld>
  <p:clrMapOvr>
    <a:masterClrMapping/>
  </p:clrMapOvr>
  <p:hf hd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502158"/>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mn-lt"/>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atin typeface="+mn-lt"/>
              </a:defRPr>
            </a:lvl1pPr>
          </a:lstStyle>
          <a:p>
            <a:r>
              <a:rPr lang="en-US" dirty="0">
                <a:solidFill>
                  <a:srgbClr val="000000"/>
                </a:solidFill>
              </a:rPr>
              <a:t>Think 2018 / DOC ID / Month XX, 2018 / © 2018 IBM Corporation</a:t>
            </a:r>
          </a:p>
        </p:txBody>
      </p:sp>
      <p:sp>
        <p:nvSpPr>
          <p:cNvPr id="6" name="Content Placeholder 5"/>
          <p:cNvSpPr>
            <a:spLocks noGrp="1"/>
          </p:cNvSpPr>
          <p:nvPr>
            <p:ph sz="quarter" idx="12"/>
          </p:nvPr>
        </p:nvSpPr>
        <p:spPr>
          <a:xfrm>
            <a:off x="171450" y="995520"/>
            <a:ext cx="3086100" cy="3687607"/>
          </a:xfrm>
        </p:spPr>
        <p:txBody>
          <a:bodyPr/>
          <a:lstStyle>
            <a:lvl1pPr>
              <a:defRPr sz="1800"/>
            </a:lvl1pPr>
          </a:lstStyle>
          <a:p>
            <a:pPr lvl="0"/>
            <a:r>
              <a:rPr lang="en-US" dirty="0"/>
              <a:t>Edit Master text styles</a:t>
            </a:r>
          </a:p>
        </p:txBody>
      </p:sp>
      <p:sp>
        <p:nvSpPr>
          <p:cNvPr id="8" name="Content Placeholder 7"/>
          <p:cNvSpPr>
            <a:spLocks noGrp="1"/>
          </p:cNvSpPr>
          <p:nvPr>
            <p:ph sz="quarter" idx="13"/>
          </p:nvPr>
        </p:nvSpPr>
        <p:spPr>
          <a:xfrm>
            <a:off x="3600450" y="1116650"/>
            <a:ext cx="3086100" cy="3566477"/>
          </a:xfrm>
        </p:spPr>
        <p:txBody>
          <a:bodyPr/>
          <a:lstStyle>
            <a:lvl1pPr>
              <a:defRPr sz="1050"/>
            </a:lvl1pPr>
            <a:lvl2pPr>
              <a:defRPr sz="1050"/>
            </a:lvl2pPr>
            <a:lvl3pPr>
              <a:defRPr sz="1050"/>
            </a:lvl3pPr>
            <a:lvl4pPr>
              <a:defRPr sz="1050"/>
            </a:lvl4pPr>
            <a:lvl5pP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8162970"/>
      </p:ext>
    </p:extLst>
  </p:cSld>
  <p:clrMapOvr>
    <a:masterClrMapping/>
  </p:clrMapOvr>
  <p:hf hd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171450" y="411480"/>
            <a:ext cx="4800600" cy="640080"/>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
        <p:nvSpPr>
          <p:cNvPr id="6" name="Text Placeholder 5"/>
          <p:cNvSpPr>
            <a:spLocks noGrp="1"/>
          </p:cNvSpPr>
          <p:nvPr>
            <p:ph type="body" sz="quarter" idx="12"/>
          </p:nvPr>
        </p:nvSpPr>
        <p:spPr>
          <a:xfrm>
            <a:off x="3600450" y="1093471"/>
            <a:ext cx="1371600" cy="358965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171450" y="201170"/>
            <a:ext cx="3086100" cy="300037"/>
          </a:xfrm>
        </p:spPr>
        <p:txBody>
          <a:bodyPr/>
          <a:lstStyle>
            <a:lvl1pPr>
              <a:defRPr sz="825"/>
            </a:lvl1pPr>
          </a:lstStyle>
          <a:p>
            <a:pPr lvl="0"/>
            <a:r>
              <a:rPr lang="en-US" dirty="0"/>
              <a:t>Edit Master text styles</a:t>
            </a:r>
          </a:p>
        </p:txBody>
      </p:sp>
      <p:sp>
        <p:nvSpPr>
          <p:cNvPr id="7" name="Text Placeholder 6"/>
          <p:cNvSpPr>
            <a:spLocks noGrp="1"/>
          </p:cNvSpPr>
          <p:nvPr>
            <p:ph type="body" sz="quarter" idx="14"/>
          </p:nvPr>
        </p:nvSpPr>
        <p:spPr>
          <a:xfrm>
            <a:off x="171450" y="1093471"/>
            <a:ext cx="1371600" cy="3589655"/>
          </a:xfrm>
        </p:spPr>
        <p:txBody>
          <a:bodyPr/>
          <a:lstStyle>
            <a:lvl1pPr>
              <a:spcBef>
                <a:spcPts val="825"/>
              </a:spcBef>
              <a:defRPr sz="1200"/>
            </a:lvl1pPr>
            <a:lvl2pPr marL="0" indent="0">
              <a:spcBef>
                <a:spcPts val="825"/>
              </a:spcBef>
              <a:buFontTx/>
              <a:buNone/>
              <a:defRPr sz="825"/>
            </a:lvl2pPr>
            <a:lvl3pPr>
              <a:defRPr sz="825"/>
            </a:lvl3pPr>
            <a:lvl4pPr>
              <a:defRPr sz="825"/>
            </a:lvl4pPr>
            <a:lvl5pPr>
              <a:defRPr sz="825"/>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p:nvPr>
        </p:nvSpPr>
        <p:spPr>
          <a:xfrm>
            <a:off x="1885950" y="1093471"/>
            <a:ext cx="1371600" cy="358965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314950" y="1093471"/>
            <a:ext cx="1371600" cy="358965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2870612"/>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171450" y="228600"/>
            <a:ext cx="3258741"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6" name="Text Placeholder 5"/>
          <p:cNvSpPr>
            <a:spLocks noGrp="1"/>
          </p:cNvSpPr>
          <p:nvPr>
            <p:ph type="body" sz="quarter" idx="12"/>
          </p:nvPr>
        </p:nvSpPr>
        <p:spPr>
          <a:xfrm>
            <a:off x="3600450" y="1093470"/>
            <a:ext cx="3086100" cy="3589656"/>
          </a:xfrm>
        </p:spPr>
        <p:txBody>
          <a:bodyPr/>
          <a:lstStyle>
            <a:lvl1pPr>
              <a:defRPr sz="1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4"/>
          </p:nvPr>
        </p:nvSpPr>
        <p:spPr>
          <a:xfrm>
            <a:off x="171450" y="1093471"/>
            <a:ext cx="3175000" cy="3589655"/>
          </a:xfrm>
        </p:spPr>
        <p:txBody>
          <a:bodyPr/>
          <a:lstStyle>
            <a:lvl1pPr>
              <a:defRPr sz="1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3"/>
          <p:cNvSpPr>
            <a:spLocks noGrp="1"/>
          </p:cNvSpPr>
          <p:nvPr>
            <p:ph type="ftr" sz="quarter" idx="11"/>
          </p:nvPr>
        </p:nvSpPr>
        <p:spPr>
          <a:xfrm>
            <a:off x="171450" y="4895060"/>
            <a:ext cx="4800600" cy="137160"/>
          </a:xfrm>
        </p:spPr>
        <p:txBody>
          <a:body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spTree>
    <p:extLst>
      <p:ext uri="{BB962C8B-B14F-4D97-AF65-F5344CB8AC3E}">
        <p14:creationId xmlns:p14="http://schemas.microsoft.com/office/powerpoint/2010/main" val="402783876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3429000" y="0"/>
            <a:ext cx="3429000" cy="5143500"/>
          </a:xfrm>
        </p:spPr>
        <p:txBody>
          <a:bodyPr/>
          <a:lstStyle>
            <a:lvl1pPr>
              <a:defRPr/>
            </a:lvl1pPr>
          </a:lstStyle>
          <a:p>
            <a:r>
              <a:rPr lang="en-US" dirty="0"/>
              <a:t>Click icon to add picture</a:t>
            </a:r>
          </a:p>
        </p:txBody>
      </p:sp>
      <p:sp>
        <p:nvSpPr>
          <p:cNvPr id="2" name="Title 1"/>
          <p:cNvSpPr>
            <a:spLocks noGrp="1"/>
          </p:cNvSpPr>
          <p:nvPr>
            <p:ph type="title"/>
          </p:nvPr>
        </p:nvSpPr>
        <p:spPr>
          <a:xfrm>
            <a:off x="171450" y="411480"/>
            <a:ext cx="3086100" cy="640080"/>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
        <p:nvSpPr>
          <p:cNvPr id="12" name="Text Placeholder 11"/>
          <p:cNvSpPr>
            <a:spLocks noGrp="1"/>
          </p:cNvSpPr>
          <p:nvPr>
            <p:ph type="body" sz="quarter" idx="13"/>
          </p:nvPr>
        </p:nvSpPr>
        <p:spPr>
          <a:xfrm>
            <a:off x="171450" y="201170"/>
            <a:ext cx="3086100" cy="300037"/>
          </a:xfrm>
        </p:spPr>
        <p:txBody>
          <a:bodyPr/>
          <a:lstStyle>
            <a:lvl1pPr>
              <a:defRPr sz="825"/>
            </a:lvl1pPr>
          </a:lstStyle>
          <a:p>
            <a:pPr lvl="0"/>
            <a:r>
              <a:rPr lang="en-US" dirty="0"/>
              <a:t>Edit Master text styles</a:t>
            </a:r>
          </a:p>
        </p:txBody>
      </p:sp>
      <p:sp>
        <p:nvSpPr>
          <p:cNvPr id="7" name="Text Placeholder 6"/>
          <p:cNvSpPr>
            <a:spLocks noGrp="1"/>
          </p:cNvSpPr>
          <p:nvPr>
            <p:ph type="body" sz="quarter" idx="14"/>
          </p:nvPr>
        </p:nvSpPr>
        <p:spPr>
          <a:xfrm>
            <a:off x="171450" y="1097282"/>
            <a:ext cx="3086100" cy="3585845"/>
          </a:xfrm>
        </p:spPr>
        <p:txBody>
          <a:bodyPr/>
          <a:lstStyle>
            <a:lvl1pPr>
              <a:defRPr sz="1200"/>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8910101"/>
      </p:ext>
    </p:extLst>
  </p:cSld>
  <p:clrMapOvr>
    <a:masterClrMapping/>
  </p:clrMapOvr>
  <p:hf hd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3429000" y="0"/>
            <a:ext cx="3429000" cy="5143500"/>
          </a:xfrm>
        </p:spPr>
        <p:txBody>
          <a:bodyPr/>
          <a:lstStyle>
            <a:lvl1pPr>
              <a:defRPr/>
            </a:lvl1pPr>
          </a:lstStyle>
          <a:p>
            <a:r>
              <a:rPr lang="en-US" dirty="0"/>
              <a:t>Click icon to add picture</a:t>
            </a:r>
          </a:p>
        </p:txBody>
      </p:sp>
      <p:sp>
        <p:nvSpPr>
          <p:cNvPr id="2" name="Title 1"/>
          <p:cNvSpPr>
            <a:spLocks noGrp="1"/>
          </p:cNvSpPr>
          <p:nvPr>
            <p:ph type="title"/>
          </p:nvPr>
        </p:nvSpPr>
        <p:spPr>
          <a:xfrm>
            <a:off x="171450" y="201168"/>
            <a:ext cx="3086100" cy="640080"/>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
        <p:nvSpPr>
          <p:cNvPr id="7" name="Text Placeholder 6"/>
          <p:cNvSpPr>
            <a:spLocks noGrp="1"/>
          </p:cNvSpPr>
          <p:nvPr>
            <p:ph type="body" sz="quarter" idx="14"/>
          </p:nvPr>
        </p:nvSpPr>
        <p:spPr>
          <a:xfrm>
            <a:off x="171450" y="1097281"/>
            <a:ext cx="1371600" cy="3585845"/>
          </a:xfrm>
        </p:spPr>
        <p:txBody>
          <a:bodyPr/>
          <a:lstStyle>
            <a:lvl1pPr>
              <a:spcBef>
                <a:spcPts val="825"/>
              </a:spcBef>
              <a:defRPr sz="1200"/>
            </a:lvl1pPr>
            <a:lvl2pPr marL="0" indent="0">
              <a:spcBef>
                <a:spcPts val="825"/>
              </a:spcBef>
              <a:buFontTx/>
              <a:buNone/>
              <a:defRPr sz="825"/>
            </a:lvl2pPr>
            <a:lvl3pPr>
              <a:defRPr sz="825"/>
            </a:lvl3pPr>
            <a:lvl4pPr>
              <a:defRPr sz="825"/>
            </a:lvl4pPr>
            <a:lvl5pPr>
              <a:defRPr sz="825"/>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p:nvPr>
        </p:nvSpPr>
        <p:spPr>
          <a:xfrm>
            <a:off x="1885950" y="1097281"/>
            <a:ext cx="1371600" cy="358584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2381296"/>
      </p:ext>
    </p:extLst>
  </p:cSld>
  <p:clrMapOvr>
    <a:masterClrMapping/>
  </p:clrMapOvr>
  <p:hf hd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171450" y="1033272"/>
            <a:ext cx="3086100" cy="3566160"/>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
        <p:nvSpPr>
          <p:cNvPr id="6" name="Text Placeholder 5"/>
          <p:cNvSpPr>
            <a:spLocks noGrp="1"/>
          </p:cNvSpPr>
          <p:nvPr>
            <p:ph type="body" sz="quarter" idx="12"/>
          </p:nvPr>
        </p:nvSpPr>
        <p:spPr>
          <a:xfrm>
            <a:off x="3600450" y="1097282"/>
            <a:ext cx="1371600" cy="350144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171450" y="201170"/>
            <a:ext cx="3086100" cy="300037"/>
          </a:xfrm>
        </p:spPr>
        <p:txBody>
          <a:bodyPr/>
          <a:lstStyle>
            <a:lvl1pPr>
              <a:defRPr sz="825"/>
            </a:lvl1pPr>
          </a:lstStyle>
          <a:p>
            <a:pPr lvl="0"/>
            <a:r>
              <a:rPr lang="en-US" dirty="0"/>
              <a:t>Edit Master text styles</a:t>
            </a:r>
          </a:p>
        </p:txBody>
      </p:sp>
      <p:sp>
        <p:nvSpPr>
          <p:cNvPr id="10" name="Text Placeholder 9"/>
          <p:cNvSpPr>
            <a:spLocks noGrp="1"/>
          </p:cNvSpPr>
          <p:nvPr>
            <p:ph type="body" sz="quarter" idx="16"/>
          </p:nvPr>
        </p:nvSpPr>
        <p:spPr>
          <a:xfrm>
            <a:off x="5314950" y="1097282"/>
            <a:ext cx="1371600" cy="350144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6521724"/>
      </p:ext>
    </p:extLst>
  </p:cSld>
  <p:clrMapOvr>
    <a:masterClrMapping/>
  </p:clrMapOvr>
  <p:hf hd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3429000" y="0"/>
            <a:ext cx="3429000" cy="5143500"/>
          </a:xfrm>
          <a:prstGeom prst="rect">
            <a:avLst/>
          </a:prstGeom>
          <a:solidFill>
            <a:schemeClr val="tx1"/>
          </a:solidFill>
        </p:spPr>
        <p:txBody>
          <a:bodyPr wrap="square" lIns="0" tIns="0" rIns="0" bIns="0" rtlCol="0" anchor="ctr">
            <a:noAutofit/>
          </a:bodyPr>
          <a:lstStyle/>
          <a:p>
            <a:pPr algn="ctr"/>
            <a:endParaRPr lang="en-US" sz="900" dirty="0">
              <a:solidFill>
                <a:srgbClr val="FFFFFF"/>
              </a:solidFill>
              <a:latin typeface="IBM Plex Sans" panose="020B0503050203000203" pitchFamily="34" charset="0"/>
              <a:cs typeface="Arial"/>
            </a:endParaRPr>
          </a:p>
        </p:txBody>
      </p:sp>
      <p:sp>
        <p:nvSpPr>
          <p:cNvPr id="2" name="Title 1"/>
          <p:cNvSpPr>
            <a:spLocks noGrp="1"/>
          </p:cNvSpPr>
          <p:nvPr>
            <p:ph type="title"/>
          </p:nvPr>
        </p:nvSpPr>
        <p:spPr>
          <a:xfrm>
            <a:off x="171450" y="1033272"/>
            <a:ext cx="3086100" cy="3566160"/>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
        <p:nvSpPr>
          <p:cNvPr id="6" name="Text Placeholder 5"/>
          <p:cNvSpPr>
            <a:spLocks noGrp="1"/>
          </p:cNvSpPr>
          <p:nvPr>
            <p:ph type="body" sz="quarter" idx="12"/>
          </p:nvPr>
        </p:nvSpPr>
        <p:spPr>
          <a:xfrm>
            <a:off x="3600450" y="1124714"/>
            <a:ext cx="3086100" cy="3501445"/>
          </a:xfrm>
        </p:spPr>
        <p:txBody>
          <a:bodyPr/>
          <a:lstStyle>
            <a:lvl1pPr>
              <a:defRPr>
                <a:solidFill>
                  <a:schemeClr val="bg2"/>
                </a:solidFill>
              </a:defRPr>
            </a:lvl1pPr>
            <a:lvl2pPr marL="0" indent="0">
              <a:spcBef>
                <a:spcPts val="825"/>
              </a:spcBef>
              <a:buFontTx/>
              <a:buNone/>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171450" y="201170"/>
            <a:ext cx="3086100" cy="300037"/>
          </a:xfrm>
        </p:spPr>
        <p:txBody>
          <a:bodyPr/>
          <a:lstStyle>
            <a:lvl1pPr>
              <a:defRPr sz="825"/>
            </a:lvl1pPr>
          </a:lstStyle>
          <a:p>
            <a:pPr lvl="0"/>
            <a:r>
              <a:rPr lang="en-US" dirty="0"/>
              <a:t>Edit Master text styles</a:t>
            </a:r>
          </a:p>
        </p:txBody>
      </p:sp>
    </p:spTree>
    <p:extLst>
      <p:ext uri="{BB962C8B-B14F-4D97-AF65-F5344CB8AC3E}">
        <p14:creationId xmlns:p14="http://schemas.microsoft.com/office/powerpoint/2010/main" val="1579372343"/>
      </p:ext>
    </p:extLst>
  </p:cSld>
  <p:clrMapOvr>
    <a:masterClrMapping/>
  </p:clrMapOvr>
  <p:hf hd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3429000" y="0"/>
            <a:ext cx="3429000" cy="5143500"/>
          </a:xfrm>
        </p:spPr>
        <p:txBody>
          <a:bodyPr/>
          <a:lstStyle>
            <a:lvl1pPr>
              <a:defRPr/>
            </a:lvl1pPr>
          </a:lstStyle>
          <a:p>
            <a:r>
              <a:rPr lang="en-US" dirty="0"/>
              <a:t>Click icon to add picture</a:t>
            </a:r>
          </a:p>
        </p:txBody>
      </p:sp>
      <p:sp>
        <p:nvSpPr>
          <p:cNvPr id="2" name="Title 1"/>
          <p:cNvSpPr>
            <a:spLocks noGrp="1"/>
          </p:cNvSpPr>
          <p:nvPr>
            <p:ph type="title"/>
          </p:nvPr>
        </p:nvSpPr>
        <p:spPr>
          <a:xfrm>
            <a:off x="171450" y="201170"/>
            <a:ext cx="3086100" cy="4402899"/>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Tree>
    <p:extLst>
      <p:ext uri="{BB962C8B-B14F-4D97-AF65-F5344CB8AC3E}">
        <p14:creationId xmlns:p14="http://schemas.microsoft.com/office/powerpoint/2010/main" val="166270713"/>
      </p:ext>
    </p:extLst>
  </p:cSld>
  <p:clrMapOvr>
    <a:masterClrMapping/>
  </p:clrMapOvr>
  <p:hf hd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70"/>
            <a:ext cx="3086100" cy="4402899"/>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Tree>
    <p:extLst>
      <p:ext uri="{BB962C8B-B14F-4D97-AF65-F5344CB8AC3E}">
        <p14:creationId xmlns:p14="http://schemas.microsoft.com/office/powerpoint/2010/main" val="2801290435"/>
      </p:ext>
    </p:extLst>
  </p:cSld>
  <p:clrMapOvr>
    <a:masterClrMapping/>
  </p:clrMapOvr>
  <p:hf hd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381000"/>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Tree>
    <p:extLst>
      <p:ext uri="{BB962C8B-B14F-4D97-AF65-F5344CB8AC3E}">
        <p14:creationId xmlns:p14="http://schemas.microsoft.com/office/powerpoint/2010/main" val="2393527036"/>
      </p:ext>
    </p:extLst>
  </p:cSld>
  <p:clrMapOvr>
    <a:masterClrMapping/>
  </p:clrMapOvr>
  <p:hf hd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3429001" y="2571750"/>
            <a:ext cx="3429000" cy="2571750"/>
          </a:xfrm>
          <a:solidFill>
            <a:schemeClr val="accent3"/>
          </a:solidFill>
        </p:spPr>
        <p:txBody>
          <a:bodyPr lIns="228600" tIns="192024" rIns="228600" bIns="228600"/>
          <a:lstStyle>
            <a:lvl1pPr>
              <a:defRPr sz="1050">
                <a:solidFill>
                  <a:schemeClr val="bg2"/>
                </a:solidFill>
              </a:defRPr>
            </a:lvl1pPr>
          </a:lstStyle>
          <a:p>
            <a:pPr lvl="0"/>
            <a:r>
              <a:rPr lang="en-US" dirty="0"/>
              <a:t>Edit Master text styles</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
        <p:nvSpPr>
          <p:cNvPr id="12" name="Text Placeholder 11"/>
          <p:cNvSpPr>
            <a:spLocks noGrp="1"/>
          </p:cNvSpPr>
          <p:nvPr>
            <p:ph type="body" sz="quarter" idx="13"/>
          </p:nvPr>
        </p:nvSpPr>
        <p:spPr>
          <a:xfrm>
            <a:off x="171450" y="182882"/>
            <a:ext cx="3086100" cy="300037"/>
          </a:xfrm>
        </p:spPr>
        <p:txBody>
          <a:bodyPr/>
          <a:lstStyle>
            <a:lvl1pPr>
              <a:defRPr sz="1200"/>
            </a:lvl1pPr>
          </a:lstStyle>
          <a:p>
            <a:pPr lvl="0"/>
            <a:r>
              <a:rPr lang="en-US" dirty="0"/>
              <a:t>Edit Master text styles</a:t>
            </a:r>
          </a:p>
        </p:txBody>
      </p:sp>
      <p:sp>
        <p:nvSpPr>
          <p:cNvPr id="7" name="Text Placeholder 6"/>
          <p:cNvSpPr>
            <a:spLocks noGrp="1"/>
          </p:cNvSpPr>
          <p:nvPr>
            <p:ph type="body" sz="quarter" idx="14"/>
          </p:nvPr>
        </p:nvSpPr>
        <p:spPr>
          <a:xfrm>
            <a:off x="171450" y="1097282"/>
            <a:ext cx="3086100" cy="3488731"/>
          </a:xfrm>
        </p:spPr>
        <p:txBody>
          <a:bodyPr/>
          <a:lstStyle>
            <a:lvl1pPr>
              <a:defRPr sz="1200"/>
            </a:lvl1pPr>
            <a:lvl2pPr>
              <a:defRPr sz="1050"/>
            </a:lvl2pPr>
            <a:lvl3pPr>
              <a:defRPr sz="1050"/>
            </a:lvl3pPr>
            <a:lvl4pPr>
              <a:defRPr sz="1050"/>
            </a:lvl4pPr>
            <a:lvl5pP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5"/>
          </p:nvPr>
        </p:nvSpPr>
        <p:spPr>
          <a:xfrm>
            <a:off x="5143500" y="0"/>
            <a:ext cx="1714500" cy="2571750"/>
          </a:xfrm>
          <a:solidFill>
            <a:schemeClr val="bg1"/>
          </a:solidFill>
        </p:spPr>
        <p:txBody>
          <a:bodyPr lIns="228600" tIns="192024" rIns="228600" bIns="228600"/>
          <a:lstStyle>
            <a:lvl1pPr>
              <a:defRPr sz="1050">
                <a:solidFill>
                  <a:schemeClr val="bg2"/>
                </a:solidFill>
              </a:defRPr>
            </a:lvl1pPr>
          </a:lstStyle>
          <a:p>
            <a:pPr lvl="0"/>
            <a:r>
              <a:rPr lang="en-US" dirty="0"/>
              <a:t>Edit Master text styles</a:t>
            </a:r>
          </a:p>
        </p:txBody>
      </p:sp>
      <p:sp>
        <p:nvSpPr>
          <p:cNvPr id="10" name="Content Placeholder 9"/>
          <p:cNvSpPr>
            <a:spLocks noGrp="1"/>
          </p:cNvSpPr>
          <p:nvPr>
            <p:ph sz="quarter" idx="16"/>
          </p:nvPr>
        </p:nvSpPr>
        <p:spPr>
          <a:xfrm>
            <a:off x="3429000" y="0"/>
            <a:ext cx="1714500" cy="2571750"/>
          </a:xfrm>
          <a:solidFill>
            <a:schemeClr val="accent2"/>
          </a:solidFill>
        </p:spPr>
        <p:txBody>
          <a:bodyPr lIns="228600" tIns="192024" rIns="228600" bIns="228600"/>
          <a:lstStyle>
            <a:lvl1pPr>
              <a:defRPr sz="1050">
                <a:solidFill>
                  <a:schemeClr val="bg2"/>
                </a:solidFill>
              </a:defRPr>
            </a:lvl1pPr>
          </a:lstStyle>
          <a:p>
            <a:pPr lvl="0"/>
            <a:r>
              <a:rPr lang="en-US" dirty="0"/>
              <a:t>Edit Master text styles</a:t>
            </a:r>
          </a:p>
        </p:txBody>
      </p:sp>
    </p:spTree>
    <p:extLst>
      <p:ext uri="{BB962C8B-B14F-4D97-AF65-F5344CB8AC3E}">
        <p14:creationId xmlns:p14="http://schemas.microsoft.com/office/powerpoint/2010/main" val="2063775979"/>
      </p:ext>
    </p:extLst>
  </p:cSld>
  <p:clrMapOvr>
    <a:masterClrMapping/>
  </p:clrMapOvr>
  <p:hf hd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3429001" y="2571750"/>
            <a:ext cx="3429000" cy="2571750"/>
          </a:xfrm>
          <a:solidFill>
            <a:schemeClr val="accent3"/>
          </a:solidFill>
        </p:spPr>
        <p:txBody>
          <a:bodyPr lIns="228600" tIns="192024" rIns="228600" bIns="228600"/>
          <a:lstStyle>
            <a:lvl1pPr>
              <a:defRPr sz="1050">
                <a:solidFill>
                  <a:schemeClr val="bg2"/>
                </a:solidFill>
              </a:defRPr>
            </a:lvl1pPr>
          </a:lstStyle>
          <a:p>
            <a:pPr lvl="0"/>
            <a:r>
              <a:rPr lang="en-US" dirty="0"/>
              <a:t>Edit Master text styles</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
        <p:nvSpPr>
          <p:cNvPr id="8" name="Content Placeholder 7"/>
          <p:cNvSpPr>
            <a:spLocks noGrp="1"/>
          </p:cNvSpPr>
          <p:nvPr>
            <p:ph sz="quarter" idx="15"/>
          </p:nvPr>
        </p:nvSpPr>
        <p:spPr>
          <a:xfrm>
            <a:off x="5143500" y="0"/>
            <a:ext cx="1714500" cy="2571750"/>
          </a:xfrm>
          <a:solidFill>
            <a:schemeClr val="accent2"/>
          </a:solidFill>
        </p:spPr>
        <p:txBody>
          <a:bodyPr lIns="228600" tIns="192024" rIns="228600" bIns="228600"/>
          <a:lstStyle>
            <a:lvl1pPr>
              <a:defRPr sz="1050">
                <a:solidFill>
                  <a:schemeClr val="bg2"/>
                </a:solidFill>
              </a:defRPr>
            </a:lvl1pPr>
          </a:lstStyle>
          <a:p>
            <a:pPr lvl="0"/>
            <a:r>
              <a:rPr lang="en-US" dirty="0"/>
              <a:t>Edit Master text styles</a:t>
            </a:r>
          </a:p>
        </p:txBody>
      </p:sp>
      <p:sp>
        <p:nvSpPr>
          <p:cNvPr id="10" name="Content Placeholder 9"/>
          <p:cNvSpPr>
            <a:spLocks noGrp="1"/>
          </p:cNvSpPr>
          <p:nvPr>
            <p:ph sz="quarter" idx="16"/>
          </p:nvPr>
        </p:nvSpPr>
        <p:spPr>
          <a:xfrm>
            <a:off x="3429000" y="0"/>
            <a:ext cx="1714500" cy="2571750"/>
          </a:xfrm>
          <a:solidFill>
            <a:schemeClr val="tx1"/>
          </a:solidFill>
        </p:spPr>
        <p:txBody>
          <a:bodyPr lIns="228600" tIns="192024" rIns="228600" bIns="228600"/>
          <a:lstStyle>
            <a:lvl1pPr>
              <a:defRPr sz="1050">
                <a:solidFill>
                  <a:schemeClr val="bg2"/>
                </a:solidFill>
              </a:defRPr>
            </a:lvl1pPr>
          </a:lstStyle>
          <a:p>
            <a:pPr lvl="0"/>
            <a:r>
              <a:rPr lang="en-US" dirty="0"/>
              <a:t>Edit Master text styles</a:t>
            </a:r>
          </a:p>
        </p:txBody>
      </p:sp>
      <p:sp>
        <p:nvSpPr>
          <p:cNvPr id="5" name="Content Placeholder 4"/>
          <p:cNvSpPr>
            <a:spLocks noGrp="1"/>
          </p:cNvSpPr>
          <p:nvPr>
            <p:ph sz="quarter" idx="18"/>
          </p:nvPr>
        </p:nvSpPr>
        <p:spPr>
          <a:xfrm>
            <a:off x="0" y="2571752"/>
            <a:ext cx="3429000" cy="2111375"/>
          </a:xfrm>
          <a:solidFill>
            <a:schemeClr val="tx1"/>
          </a:solidFill>
        </p:spPr>
        <p:txBody>
          <a:bodyPr lIns="228600" tIns="192024" rIns="228600" bIns="228600"/>
          <a:lstStyle>
            <a:lvl1pPr>
              <a:defRPr sz="105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p:txBody>
      </p:sp>
      <p:sp>
        <p:nvSpPr>
          <p:cNvPr id="6" name="Title 5"/>
          <p:cNvSpPr>
            <a:spLocks noGrp="1"/>
          </p:cNvSpPr>
          <p:nvPr>
            <p:ph type="title"/>
          </p:nvPr>
        </p:nvSpPr>
        <p:spPr>
          <a:xfrm>
            <a:off x="1" y="-1"/>
            <a:ext cx="3428999" cy="2571751"/>
          </a:xfrm>
          <a:solidFill>
            <a:schemeClr val="accent2"/>
          </a:solidFill>
        </p:spPr>
        <p:txBody>
          <a:bodyPr lIns="228600" tIns="201168" rIns="228600" bIns="228600"/>
          <a:lstStyle>
            <a:lvl1pPr>
              <a:defRPr>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1714742871"/>
      </p:ext>
    </p:extLst>
  </p:cSld>
  <p:clrMapOvr>
    <a:masterClrMapping/>
  </p:clrMapOvr>
  <p:hf hd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5143499" y="2571750"/>
            <a:ext cx="1714500" cy="2571750"/>
          </a:xfrm>
          <a:solidFill>
            <a:schemeClr val="accent4">
              <a:lumMod val="60000"/>
              <a:lumOff val="40000"/>
            </a:schemeClr>
          </a:solidFill>
        </p:spPr>
        <p:txBody>
          <a:bodyPr lIns="228600" tIns="192024" rIns="228600" bIns="228600"/>
          <a:lstStyle>
            <a:lvl1pPr>
              <a:defRPr sz="1050">
                <a:solidFill>
                  <a:schemeClr val="bg1"/>
                </a:solidFill>
              </a:defRPr>
            </a:lvl1pPr>
          </a:lstStyle>
          <a:p>
            <a:pPr lvl="0"/>
            <a:r>
              <a:rPr lang="en-US" dirty="0"/>
              <a:t>Edit Master text styles</a:t>
            </a:r>
          </a:p>
        </p:txBody>
      </p:sp>
      <p:sp>
        <p:nvSpPr>
          <p:cNvPr id="10" name="Content Placeholder 9"/>
          <p:cNvSpPr>
            <a:spLocks noGrp="1"/>
          </p:cNvSpPr>
          <p:nvPr>
            <p:ph sz="quarter" idx="16"/>
          </p:nvPr>
        </p:nvSpPr>
        <p:spPr>
          <a:xfrm>
            <a:off x="1714500" y="2571750"/>
            <a:ext cx="1714500" cy="2571750"/>
          </a:xfrm>
          <a:solidFill>
            <a:schemeClr val="accent3"/>
          </a:solidFill>
        </p:spPr>
        <p:txBody>
          <a:bodyPr lIns="228600" tIns="192024" rIns="228600" bIns="228600"/>
          <a:lstStyle>
            <a:lvl1pPr>
              <a:defRPr sz="1050">
                <a:solidFill>
                  <a:schemeClr val="bg2"/>
                </a:solidFill>
              </a:defRPr>
            </a:lvl1pPr>
          </a:lstStyle>
          <a:p>
            <a:pPr lvl="0"/>
            <a:r>
              <a:rPr lang="en-US" dirty="0"/>
              <a:t>Edit Master text styles</a:t>
            </a:r>
          </a:p>
        </p:txBody>
      </p:sp>
      <p:sp>
        <p:nvSpPr>
          <p:cNvPr id="14" name="Content Placeholder 13"/>
          <p:cNvSpPr>
            <a:spLocks noGrp="1"/>
          </p:cNvSpPr>
          <p:nvPr>
            <p:ph sz="quarter" idx="17"/>
          </p:nvPr>
        </p:nvSpPr>
        <p:spPr>
          <a:xfrm>
            <a:off x="3429002" y="2571750"/>
            <a:ext cx="1714498" cy="2571750"/>
          </a:xfrm>
          <a:solidFill>
            <a:schemeClr val="accent4"/>
          </a:solidFill>
        </p:spPr>
        <p:txBody>
          <a:bodyPr lIns="228600" tIns="192024" rIns="228600" bIns="228600"/>
          <a:lstStyle>
            <a:lvl1pPr>
              <a:defRPr sz="1050">
                <a:solidFill>
                  <a:schemeClr val="bg2"/>
                </a:solidFill>
              </a:defRPr>
            </a:lvl1pPr>
          </a:lstStyle>
          <a:p>
            <a:pPr lvl="0"/>
            <a:r>
              <a:rPr lang="en-US" dirty="0"/>
              <a:t>Edit Master text styles</a:t>
            </a:r>
          </a:p>
        </p:txBody>
      </p:sp>
      <p:sp>
        <p:nvSpPr>
          <p:cNvPr id="5" name="Content Placeholder 4"/>
          <p:cNvSpPr>
            <a:spLocks noGrp="1"/>
          </p:cNvSpPr>
          <p:nvPr>
            <p:ph sz="quarter" idx="18"/>
          </p:nvPr>
        </p:nvSpPr>
        <p:spPr>
          <a:xfrm>
            <a:off x="0" y="2571750"/>
            <a:ext cx="1714500" cy="2571750"/>
          </a:xfrm>
          <a:solidFill>
            <a:schemeClr val="accent2"/>
          </a:solidFill>
        </p:spPr>
        <p:txBody>
          <a:bodyPr lIns="228600" tIns="192024" rIns="228600" bIns="228600"/>
          <a:lstStyle>
            <a:lvl1pPr>
              <a:defRPr sz="105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
        <p:nvSpPr>
          <p:cNvPr id="6" name="Title 5"/>
          <p:cNvSpPr>
            <a:spLocks noGrp="1"/>
          </p:cNvSpPr>
          <p:nvPr>
            <p:ph type="title"/>
          </p:nvPr>
        </p:nvSpPr>
        <p:spPr>
          <a:xfrm>
            <a:off x="1" y="-1"/>
            <a:ext cx="6857999" cy="2571751"/>
          </a:xfrm>
          <a:solidFill>
            <a:schemeClr val="tx1"/>
          </a:solidFill>
        </p:spPr>
        <p:txBody>
          <a:bodyPr lIns="228600" tIns="155448" rIns="228600" bIns="228600"/>
          <a:lstStyle>
            <a:lvl1pPr>
              <a:defRPr sz="3600">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2324155603"/>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171450" y="411480"/>
            <a:ext cx="48006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6" name="Text Placeholder 5"/>
          <p:cNvSpPr>
            <a:spLocks noGrp="1"/>
          </p:cNvSpPr>
          <p:nvPr>
            <p:ph type="body" sz="quarter" idx="12"/>
          </p:nvPr>
        </p:nvSpPr>
        <p:spPr>
          <a:xfrm>
            <a:off x="3600450" y="1093470"/>
            <a:ext cx="1371600" cy="358965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4"/>
          </p:nvPr>
        </p:nvSpPr>
        <p:spPr>
          <a:xfrm>
            <a:off x="171450" y="1093470"/>
            <a:ext cx="1371600" cy="3589655"/>
          </a:xfrm>
        </p:spPr>
        <p:txBody>
          <a:bodyPr/>
          <a:lstStyle>
            <a:lvl1pPr>
              <a:spcBef>
                <a:spcPts val="825"/>
              </a:spcBef>
              <a:defRPr sz="1200"/>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1885950" y="1093470"/>
            <a:ext cx="1371600" cy="358965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5314950" y="1093470"/>
            <a:ext cx="1371600" cy="358965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3"/>
          <p:cNvSpPr>
            <a:spLocks noGrp="1"/>
          </p:cNvSpPr>
          <p:nvPr>
            <p:ph type="ftr" sz="quarter" idx="11"/>
          </p:nvPr>
        </p:nvSpPr>
        <p:spPr>
          <a:xfrm>
            <a:off x="171450" y="4895060"/>
            <a:ext cx="4800600" cy="137160"/>
          </a:xfrm>
        </p:spPr>
        <p:txBody>
          <a:body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spTree>
    <p:extLst>
      <p:ext uri="{BB962C8B-B14F-4D97-AF65-F5344CB8AC3E}">
        <p14:creationId xmlns:p14="http://schemas.microsoft.com/office/powerpoint/2010/main" val="425151566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
        <p:nvSpPr>
          <p:cNvPr id="6" name="Title 5"/>
          <p:cNvSpPr>
            <a:spLocks noGrp="1"/>
          </p:cNvSpPr>
          <p:nvPr>
            <p:ph type="title"/>
          </p:nvPr>
        </p:nvSpPr>
        <p:spPr>
          <a:xfrm>
            <a:off x="1" y="-1"/>
            <a:ext cx="6857999" cy="1290639"/>
          </a:xfrm>
          <a:solidFill>
            <a:schemeClr val="tx1"/>
          </a:solidFill>
        </p:spPr>
        <p:txBody>
          <a:bodyPr lIns="228600" tIns="201168" rIns="228600" bIns="228600"/>
          <a:lstStyle>
            <a:lvl1pPr>
              <a:defRPr sz="1800">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2759813580"/>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1714500" cy="2286000"/>
          </a:xfrm>
          <a:solidFill>
            <a:schemeClr val="tx1"/>
          </a:solidFill>
        </p:spPr>
        <p:txBody>
          <a:bodyPr lIns="228600" tIns="155448" rIns="228600" bIns="228600"/>
          <a:lstStyle>
            <a:lvl1pPr>
              <a:defRPr>
                <a:solidFill>
                  <a:schemeClr val="bg2"/>
                </a:solidFill>
              </a:defRPr>
            </a:lvl1pPr>
            <a:lvl2pPr>
              <a:defRPr sz="750">
                <a:solidFill>
                  <a:schemeClr val="bg2"/>
                </a:solidFill>
              </a:defRPr>
            </a:lvl2pPr>
            <a:lvl3pPr>
              <a:defRPr sz="750">
                <a:solidFill>
                  <a:schemeClr val="bg2"/>
                </a:solidFill>
              </a:defRPr>
            </a:lvl3pPr>
            <a:lvl4pPr>
              <a:defRPr sz="750">
                <a:solidFill>
                  <a:schemeClr val="bg2"/>
                </a:solidFill>
              </a:defRPr>
            </a:lvl4pPr>
            <a:lvl5pPr>
              <a:defRPr sz="750">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Tree>
    <p:extLst>
      <p:ext uri="{BB962C8B-B14F-4D97-AF65-F5344CB8AC3E}">
        <p14:creationId xmlns:p14="http://schemas.microsoft.com/office/powerpoint/2010/main" val="747299744"/>
      </p:ext>
    </p:extLst>
  </p:cSld>
  <p:clrMapOvr>
    <a:masterClrMapping/>
  </p:clrMapOvr>
  <p:hf hd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1714500" cy="5143500"/>
          </a:xfrm>
          <a:solidFill>
            <a:schemeClr val="tx1"/>
          </a:solidFill>
        </p:spPr>
        <p:txBody>
          <a:bodyPr lIns="228600" tIns="192024" rIns="228600" bIns="228600"/>
          <a:lstStyle>
            <a:lvl1pPr>
              <a:defRPr sz="1200">
                <a:solidFill>
                  <a:schemeClr val="bg2"/>
                </a:solidFill>
              </a:defRPr>
            </a:lvl1pPr>
            <a:lvl2pPr>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20"/>
          </p:nvPr>
        </p:nvSpPr>
        <p:spPr>
          <a:xfrm>
            <a:off x="1714500" y="0"/>
            <a:ext cx="1714500" cy="5143500"/>
          </a:xfrm>
          <a:solidFill>
            <a:schemeClr val="accent2"/>
          </a:solidFill>
        </p:spPr>
        <p:txBody>
          <a:bodyPr lIns="228600" tIns="192024" rIns="228600" bIns="228600"/>
          <a:lstStyle>
            <a:lvl1pPr>
              <a:defRPr sz="1050">
                <a:solidFill>
                  <a:schemeClr val="bg2"/>
                </a:solidFill>
              </a:defRPr>
            </a:lvl1pPr>
            <a:lvl2pPr>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dirty="0"/>
              <a:t>Edit Master text styles</a:t>
            </a:r>
          </a:p>
        </p:txBody>
      </p:sp>
      <p:sp>
        <p:nvSpPr>
          <p:cNvPr id="15" name="Content Placeholder 14"/>
          <p:cNvSpPr>
            <a:spLocks noGrp="1"/>
          </p:cNvSpPr>
          <p:nvPr>
            <p:ph sz="quarter" idx="21"/>
          </p:nvPr>
        </p:nvSpPr>
        <p:spPr>
          <a:xfrm>
            <a:off x="3429000" y="0"/>
            <a:ext cx="1714500" cy="5143500"/>
          </a:xfrm>
          <a:solidFill>
            <a:schemeClr val="accent3"/>
          </a:solidFill>
        </p:spPr>
        <p:txBody>
          <a:bodyPr lIns="228600" tIns="192024" rIns="228600" bIns="228600"/>
          <a:lstStyle>
            <a:lvl1pPr>
              <a:defRPr sz="1050">
                <a:solidFill>
                  <a:schemeClr val="bg2"/>
                </a:solidFill>
              </a:defRPr>
            </a:lvl1pPr>
            <a:lvl2pPr>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dirty="0"/>
              <a:t>Edit Master text styles</a:t>
            </a:r>
          </a:p>
        </p:txBody>
      </p:sp>
      <p:sp>
        <p:nvSpPr>
          <p:cNvPr id="17" name="Content Placeholder 16"/>
          <p:cNvSpPr>
            <a:spLocks noGrp="1"/>
          </p:cNvSpPr>
          <p:nvPr>
            <p:ph sz="quarter" idx="22"/>
          </p:nvPr>
        </p:nvSpPr>
        <p:spPr>
          <a:xfrm>
            <a:off x="5143500" y="0"/>
            <a:ext cx="1714500" cy="5143500"/>
          </a:xfrm>
          <a:solidFill>
            <a:schemeClr val="accent4"/>
          </a:solidFill>
        </p:spPr>
        <p:txBody>
          <a:bodyPr lIns="228600" tIns="192024" rIns="228600" bIns="228600"/>
          <a:lstStyle>
            <a:lvl1pPr>
              <a:defRPr sz="1050">
                <a:solidFill>
                  <a:schemeClr val="bg2"/>
                </a:solidFill>
              </a:defRPr>
            </a:lvl1pPr>
            <a:lvl2pPr>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dirty="0"/>
              <a:t>Edit Master text styles</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Tree>
    <p:extLst>
      <p:ext uri="{BB962C8B-B14F-4D97-AF65-F5344CB8AC3E}">
        <p14:creationId xmlns:p14="http://schemas.microsoft.com/office/powerpoint/2010/main" val="698609189"/>
      </p:ext>
    </p:extLst>
  </p:cSld>
  <p:clrMapOvr>
    <a:masterClrMapping/>
  </p:clrMapOvr>
  <p:hf hd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95024"/>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
        <p:nvSpPr>
          <p:cNvPr id="6" name="Text Placeholder 5"/>
          <p:cNvSpPr>
            <a:spLocks noGrp="1"/>
          </p:cNvSpPr>
          <p:nvPr>
            <p:ph type="body" sz="quarter" idx="12"/>
          </p:nvPr>
        </p:nvSpPr>
        <p:spPr>
          <a:xfrm>
            <a:off x="171450" y="1097282"/>
            <a:ext cx="1371600" cy="350144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2177897"/>
      </p:ext>
    </p:extLst>
  </p:cSld>
  <p:clrMapOvr>
    <a:masterClrMapping/>
  </p:clrMapOvr>
  <p:hf hd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95024"/>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
        <p:nvSpPr>
          <p:cNvPr id="7" name="Text Placeholder 6"/>
          <p:cNvSpPr>
            <a:spLocks noGrp="1"/>
          </p:cNvSpPr>
          <p:nvPr>
            <p:ph type="body" sz="quarter" idx="12"/>
          </p:nvPr>
        </p:nvSpPr>
        <p:spPr>
          <a:xfrm>
            <a:off x="171450" y="1116489"/>
            <a:ext cx="1371600" cy="3454400"/>
          </a:xfrm>
        </p:spPr>
        <p:txBody>
          <a:bodyPr/>
          <a:lstStyle>
            <a:lvl1pPr>
              <a:defRPr sz="1050"/>
            </a:lvl1pPr>
            <a:lvl2pPr>
              <a:defRPr sz="825"/>
            </a:lvl2pPr>
            <a:lvl3pPr>
              <a:defRPr sz="825"/>
            </a:lvl3pPr>
            <a:lvl4pPr>
              <a:defRPr sz="825"/>
            </a:lvl4pPr>
            <a:lvl5pPr>
              <a:defRPr sz="825"/>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p:nvPr>
        </p:nvSpPr>
        <p:spPr>
          <a:xfrm>
            <a:off x="1885950" y="666751"/>
            <a:ext cx="4800600" cy="3824288"/>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11497000"/>
      </p:ext>
    </p:extLst>
  </p:cSld>
  <p:clrMapOvr>
    <a:masterClrMapping/>
  </p:clrMapOvr>
  <p:hf hd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95024"/>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
        <p:nvSpPr>
          <p:cNvPr id="7" name="Text Placeholder 6"/>
          <p:cNvSpPr>
            <a:spLocks noGrp="1"/>
          </p:cNvSpPr>
          <p:nvPr>
            <p:ph type="body" sz="quarter" idx="12"/>
          </p:nvPr>
        </p:nvSpPr>
        <p:spPr>
          <a:xfrm>
            <a:off x="171450" y="1116489"/>
            <a:ext cx="1371600" cy="3454400"/>
          </a:xfrm>
        </p:spPr>
        <p:txBody>
          <a:bodyPr/>
          <a:lstStyle>
            <a:lvl1pPr>
              <a:defRPr sz="1050"/>
            </a:lvl1pPr>
            <a:lvl2pPr>
              <a:defRPr sz="825"/>
            </a:lvl2pPr>
            <a:lvl3pPr>
              <a:defRPr sz="825"/>
            </a:lvl3pPr>
            <a:lvl4pPr>
              <a:defRPr sz="825"/>
            </a:lvl4pPr>
            <a:lvl5pPr>
              <a:defRPr sz="825"/>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6742515"/>
      </p:ext>
    </p:extLst>
  </p:cSld>
  <p:clrMapOvr>
    <a:masterClrMapping/>
  </p:clrMapOvr>
  <p:hf hd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95024"/>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
        <p:nvSpPr>
          <p:cNvPr id="7" name="Text Placeholder 6"/>
          <p:cNvSpPr>
            <a:spLocks noGrp="1"/>
          </p:cNvSpPr>
          <p:nvPr>
            <p:ph type="body" sz="quarter" idx="12"/>
          </p:nvPr>
        </p:nvSpPr>
        <p:spPr>
          <a:xfrm>
            <a:off x="171450" y="1097280"/>
            <a:ext cx="1371600" cy="3502152"/>
          </a:xfrm>
        </p:spPr>
        <p:txBody>
          <a:bodyPr/>
          <a:lstStyle>
            <a:lvl1pPr>
              <a:defRPr sz="1200"/>
            </a:lvl1pPr>
            <a:lvl2pPr>
              <a:defRPr sz="825"/>
            </a:lvl2pPr>
            <a:lvl3pPr>
              <a:defRPr sz="825"/>
            </a:lvl3pPr>
            <a:lvl4pPr>
              <a:defRPr sz="825"/>
            </a:lvl4pPr>
            <a:lvl5pPr>
              <a:defRPr sz="825"/>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1885950" y="1124712"/>
            <a:ext cx="1371600" cy="3456432"/>
          </a:xfrm>
        </p:spPr>
        <p:txBody>
          <a:bodyPr/>
          <a:lstStyle>
            <a:lvl1pPr>
              <a:defRPr sz="1050"/>
            </a:lvl1pPr>
            <a:lvl2pPr marL="0" indent="0">
              <a:buNone/>
              <a:defRPr sz="750"/>
            </a:lvl2pPr>
            <a:lvl3pPr>
              <a:defRPr sz="750"/>
            </a:lvl3pPr>
            <a:lvl4pPr>
              <a:defRPr sz="750"/>
            </a:lvl4pPr>
            <a:lvl5pPr>
              <a:defRPr sz="7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p:cNvSpPr>
            <a:spLocks noGrp="1"/>
          </p:cNvSpPr>
          <p:nvPr>
            <p:ph type="pic" sz="quarter" idx="14"/>
          </p:nvPr>
        </p:nvSpPr>
        <p:spPr>
          <a:xfrm>
            <a:off x="3429000" y="0"/>
            <a:ext cx="3429000" cy="5143500"/>
          </a:xfrm>
        </p:spPr>
        <p:txBody>
          <a:bodyPr/>
          <a:lstStyle>
            <a:lvl1pPr>
              <a:defRPr/>
            </a:lvl1pPr>
          </a:lstStyle>
          <a:p>
            <a:r>
              <a:rPr lang="en-US" dirty="0"/>
              <a:t>Click icon to add picture</a:t>
            </a:r>
          </a:p>
        </p:txBody>
      </p:sp>
    </p:spTree>
    <p:extLst>
      <p:ext uri="{BB962C8B-B14F-4D97-AF65-F5344CB8AC3E}">
        <p14:creationId xmlns:p14="http://schemas.microsoft.com/office/powerpoint/2010/main" val="4040880785"/>
      </p:ext>
    </p:extLst>
  </p:cSld>
  <p:clrMapOvr>
    <a:masterClrMapping/>
  </p:clrMapOvr>
  <p:hf hd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95024"/>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
        <p:nvSpPr>
          <p:cNvPr id="7" name="Text Placeholder 6"/>
          <p:cNvSpPr>
            <a:spLocks noGrp="1"/>
          </p:cNvSpPr>
          <p:nvPr>
            <p:ph type="body" sz="quarter" idx="12"/>
          </p:nvPr>
        </p:nvSpPr>
        <p:spPr>
          <a:xfrm>
            <a:off x="171450" y="1097280"/>
            <a:ext cx="1371600" cy="3502152"/>
          </a:xfrm>
        </p:spPr>
        <p:txBody>
          <a:bodyPr/>
          <a:lstStyle>
            <a:lvl1pPr>
              <a:defRPr sz="1200"/>
            </a:lvl1pPr>
            <a:lvl2pPr>
              <a:defRPr sz="825"/>
            </a:lvl2pPr>
            <a:lvl3pPr>
              <a:defRPr sz="825"/>
            </a:lvl3pPr>
            <a:lvl4pPr>
              <a:defRPr sz="825"/>
            </a:lvl4pPr>
            <a:lvl5pPr>
              <a:defRPr sz="825"/>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1885950" y="1116013"/>
            <a:ext cx="1371600" cy="3456432"/>
          </a:xfrm>
        </p:spPr>
        <p:txBody>
          <a:bodyPr/>
          <a:lstStyle>
            <a:lvl1pPr>
              <a:defRPr sz="1050"/>
            </a:lvl1pPr>
            <a:lvl2pPr marL="0" indent="0">
              <a:buNone/>
              <a:defRPr sz="750"/>
            </a:lvl2pPr>
            <a:lvl3pPr>
              <a:defRPr sz="750"/>
            </a:lvl3pPr>
            <a:lvl4pPr>
              <a:defRPr sz="750"/>
            </a:lvl4pPr>
            <a:lvl5pPr>
              <a:defRPr sz="7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4"/>
          </p:nvPr>
        </p:nvSpPr>
        <p:spPr>
          <a:xfrm>
            <a:off x="3525294" y="1051560"/>
            <a:ext cx="3161256" cy="3456432"/>
          </a:xfrm>
        </p:spPr>
        <p:txBody>
          <a:bodyPr/>
          <a:lstStyle>
            <a:lvl1pPr marL="88104" indent="-88104">
              <a:tabLst/>
              <a:defRPr sz="1800"/>
            </a:lvl1pPr>
            <a:lvl2pPr marL="0" indent="0">
              <a:buNone/>
              <a:defRPr sz="825"/>
            </a:lvl2pPr>
            <a:lvl3pPr>
              <a:defRPr sz="825"/>
            </a:lvl3pPr>
            <a:lvl4pPr>
              <a:defRPr sz="825"/>
            </a:lvl4pPr>
            <a:lvl5pPr>
              <a:defRPr sz="825"/>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6019498"/>
      </p:ext>
    </p:extLst>
  </p:cSld>
  <p:clrMapOvr>
    <a:masterClrMapping/>
  </p:clrMapOvr>
  <p:hf hd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
        <p:nvSpPr>
          <p:cNvPr id="6" name="Text Placeholder 5"/>
          <p:cNvSpPr>
            <a:spLocks noGrp="1"/>
          </p:cNvSpPr>
          <p:nvPr>
            <p:ph type="body" sz="quarter" idx="12"/>
          </p:nvPr>
        </p:nvSpPr>
        <p:spPr>
          <a:xfrm>
            <a:off x="171450" y="192026"/>
            <a:ext cx="1371600" cy="440899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6"/>
          <p:cNvSpPr>
            <a:spLocks noGrp="1"/>
          </p:cNvSpPr>
          <p:nvPr>
            <p:ph type="tbl" sz="quarter" idx="13"/>
          </p:nvPr>
        </p:nvSpPr>
        <p:spPr>
          <a:xfrm>
            <a:off x="1885950" y="225426"/>
            <a:ext cx="4800600" cy="4597400"/>
          </a:xfrm>
        </p:spPr>
        <p:txBody>
          <a:bodyPr/>
          <a:lstStyle>
            <a:lvl1pPr>
              <a:defRPr/>
            </a:lvl1pPr>
          </a:lstStyle>
          <a:p>
            <a:r>
              <a:rPr lang="en-US" dirty="0"/>
              <a:t>Click icon to add table</a:t>
            </a:r>
          </a:p>
        </p:txBody>
      </p:sp>
    </p:spTree>
    <p:extLst>
      <p:ext uri="{BB962C8B-B14F-4D97-AF65-F5344CB8AC3E}">
        <p14:creationId xmlns:p14="http://schemas.microsoft.com/office/powerpoint/2010/main" val="1323557577"/>
      </p:ext>
    </p:extLst>
  </p:cSld>
  <p:clrMapOvr>
    <a:masterClrMapping/>
  </p:clrMapOvr>
  <p:hf hd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Tree>
    <p:extLst>
      <p:ext uri="{BB962C8B-B14F-4D97-AF65-F5344CB8AC3E}">
        <p14:creationId xmlns:p14="http://schemas.microsoft.com/office/powerpoint/2010/main" val="529585410"/>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3429000" y="0"/>
            <a:ext cx="3429000" cy="5143500"/>
          </a:xfrm>
          <a:prstGeom prst="rect">
            <a:avLst/>
          </a:prstGeom>
          <a:solidFill>
            <a:schemeClr val="tx1"/>
          </a:solidFill>
        </p:spPr>
        <p:txBody>
          <a:bodyPr wrap="square" lIns="0" tIns="0" rIns="0" bIns="0" rtlCol="0" anchor="ctr">
            <a:noAutofit/>
          </a:bodyPr>
          <a:lstStyle/>
          <a:p>
            <a:pPr algn="ctr"/>
            <a:endParaRPr lang="en-US" sz="900" dirty="0">
              <a:solidFill>
                <a:srgbClr val="FFFFFF"/>
              </a:solidFill>
              <a:latin typeface="IBM Plex Sans"/>
              <a:cs typeface="IBM Plex Sans"/>
            </a:endParaRPr>
          </a:p>
        </p:txBody>
      </p:sp>
      <p:sp>
        <p:nvSpPr>
          <p:cNvPr id="2" name="Title 1"/>
          <p:cNvSpPr>
            <a:spLocks noGrp="1"/>
          </p:cNvSpPr>
          <p:nvPr>
            <p:ph type="title"/>
          </p:nvPr>
        </p:nvSpPr>
        <p:spPr>
          <a:xfrm>
            <a:off x="171450" y="1033272"/>
            <a:ext cx="30861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6" name="Text Placeholder 5"/>
          <p:cNvSpPr>
            <a:spLocks noGrp="1"/>
          </p:cNvSpPr>
          <p:nvPr>
            <p:ph type="body" sz="quarter" idx="12"/>
          </p:nvPr>
        </p:nvSpPr>
        <p:spPr>
          <a:xfrm>
            <a:off x="3600450" y="1124712"/>
            <a:ext cx="3086100" cy="3501445"/>
          </a:xfrm>
        </p:spPr>
        <p:txBody>
          <a:bodyPr/>
          <a:lstStyle>
            <a:lvl1pPr>
              <a:defRPr>
                <a:solidFill>
                  <a:schemeClr val="bg2"/>
                </a:solidFill>
              </a:defRPr>
            </a:lvl1pPr>
            <a:lvl2pPr marL="0" indent="0">
              <a:spcBef>
                <a:spcPts val="825"/>
              </a:spcBef>
              <a:buFontTx/>
              <a:buNone/>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171450" y="201168"/>
            <a:ext cx="3086100" cy="300037"/>
          </a:xfrm>
        </p:spPr>
        <p:txBody>
          <a:bodyPr/>
          <a:lstStyle>
            <a:lvl1pPr>
              <a:defRPr sz="825"/>
            </a:lvl1pPr>
          </a:lstStyle>
          <a:p>
            <a:pPr lvl="0"/>
            <a:r>
              <a:rPr lang="en-US"/>
              <a:t>Click to edit Master text styles</a:t>
            </a:r>
          </a:p>
        </p:txBody>
      </p:sp>
      <p:sp>
        <p:nvSpPr>
          <p:cNvPr id="8" name="Footer Placeholder 3"/>
          <p:cNvSpPr txBox="1">
            <a:spLocks/>
          </p:cNvSpPr>
          <p:nvPr userDrawn="1"/>
        </p:nvSpPr>
        <p:spPr>
          <a:xfrm>
            <a:off x="171450" y="4895060"/>
            <a:ext cx="4800600" cy="137160"/>
          </a:xfrm>
          <a:prstGeom prst="rect">
            <a:avLst/>
          </a:prstGeom>
        </p:spPr>
        <p:txBody>
          <a:bodyPr anchor="ctr"/>
          <a:lstStyle>
            <a:defPPr>
              <a:defRPr lang="en-US"/>
            </a:defPPr>
            <a:lvl1pPr marL="0" algn="l" defTabSz="685800" rtl="0" eaLnBrk="1" latinLnBrk="0" hangingPunct="1">
              <a:defRPr sz="600"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50" dirty="0">
                <a:latin typeface="IBM Plex Sans"/>
              </a:rPr>
              <a:t>IBM </a:t>
            </a:r>
            <a:r>
              <a:rPr lang="en-US" sz="450" dirty="0">
                <a:latin typeface="IBM Plex Sans"/>
                <a:cs typeface="IBM Plex Sans"/>
              </a:rPr>
              <a:t>Cloud</a:t>
            </a:r>
            <a:r>
              <a:rPr lang="en-US" sz="450" dirty="0">
                <a:latin typeface="IBM Plex Sans"/>
              </a:rPr>
              <a:t>/ DOC ID / Month XX, 2017 / © 2017 IBM Corporation</a:t>
            </a:r>
          </a:p>
        </p:txBody>
      </p:sp>
      <p:pic>
        <p:nvPicPr>
          <p:cNvPr id="10" name="Picture 9">
            <a:hlinkClick r:id="rId2" action="ppaction://hlinksldjump"/>
            <a:extLst>
              <a:ext uri="{FF2B5EF4-FFF2-40B4-BE49-F238E27FC236}">
                <a16:creationId xmlns:a16="http://schemas.microsoft.com/office/drawing/2014/main" id="{08DF82EC-B117-5047-BAC8-0D93BBE49349}"/>
              </a:ext>
            </a:extLst>
          </p:cNvPr>
          <p:cNvPicPr>
            <a:picLocks noChangeAspect="1"/>
          </p:cNvPicPr>
          <p:nvPr userDrawn="1"/>
        </p:nvPicPr>
        <p:blipFill>
          <a:blip r:embed="rId3"/>
          <a:stretch>
            <a:fillRect/>
          </a:stretch>
        </p:blipFill>
        <p:spPr>
          <a:xfrm>
            <a:off x="6769143" y="5025025"/>
            <a:ext cx="52924" cy="70565"/>
          </a:xfrm>
          <a:prstGeom prst="rect">
            <a:avLst/>
          </a:prstGeom>
        </p:spPr>
      </p:pic>
    </p:spTree>
    <p:extLst>
      <p:ext uri="{BB962C8B-B14F-4D97-AF65-F5344CB8AC3E}">
        <p14:creationId xmlns:p14="http://schemas.microsoft.com/office/powerpoint/2010/main" val="377488195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9437040"/>
      </p:ext>
    </p:extLst>
  </p:cSld>
  <p:clrMapOvr>
    <a:masterClrMapping/>
  </p:clrMapOvr>
  <p:hf hd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55726"/>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
        <p:nvSpPr>
          <p:cNvPr id="6" name="Text Placeholder 5"/>
          <p:cNvSpPr>
            <a:spLocks noGrp="1"/>
          </p:cNvSpPr>
          <p:nvPr>
            <p:ph type="body" sz="quarter" idx="12"/>
          </p:nvPr>
        </p:nvSpPr>
        <p:spPr>
          <a:xfrm>
            <a:off x="171450" y="1143000"/>
            <a:ext cx="3086100" cy="3584448"/>
          </a:xfrm>
        </p:spPr>
        <p:txBody>
          <a:bodyPr/>
          <a:lstStyle>
            <a:lvl1pPr marL="0" indent="0">
              <a:spcBef>
                <a:spcPts val="0"/>
              </a:spcBef>
              <a:tabLst>
                <a:tab pos="2955057" algn="dec"/>
              </a:tabLst>
              <a:defRPr sz="825"/>
            </a:lvl1pPr>
            <a:lvl2pPr marL="129776" indent="-129776">
              <a:spcBef>
                <a:spcPts val="0"/>
              </a:spcBef>
              <a:tabLst/>
              <a:defRPr/>
            </a:lvl2pPr>
            <a:lvl3pPr>
              <a:spcBef>
                <a:spcPts val="0"/>
              </a:spcBef>
              <a:defRPr/>
            </a:lvl3pPr>
            <a:lvl4pPr>
              <a:spcBef>
                <a:spcPts val="0"/>
              </a:spcBef>
              <a:defRPr/>
            </a:lvl4pPr>
            <a:lvl5pPr>
              <a:spcBef>
                <a:spcPts val="0"/>
              </a:spcBef>
              <a:defRPr/>
            </a:lvl5pPr>
          </a:lstStyle>
          <a:p>
            <a:pPr marL="0" marR="0" lvl="0" indent="0" algn="l" defTabSz="342892" rtl="0" eaLnBrk="1" fontAlgn="auto" latinLnBrk="0" hangingPunct="1">
              <a:lnSpc>
                <a:spcPct val="100000"/>
              </a:lnSpc>
              <a:spcBef>
                <a:spcPts val="0"/>
              </a:spcBef>
              <a:spcAft>
                <a:spcPts val="0"/>
              </a:spcAft>
              <a:buClrTx/>
              <a:buSzTx/>
              <a:buFont typeface="Arial"/>
              <a:buNone/>
              <a:tabLst>
                <a:tab pos="3017445" algn="r"/>
              </a:tabLst>
              <a:defRPr/>
            </a:pPr>
            <a:r>
              <a:rPr lang="en-US" dirty="0"/>
              <a:t>Edit Master text styles</a:t>
            </a:r>
          </a:p>
        </p:txBody>
      </p:sp>
    </p:spTree>
    <p:extLst>
      <p:ext uri="{BB962C8B-B14F-4D97-AF65-F5344CB8AC3E}">
        <p14:creationId xmlns:p14="http://schemas.microsoft.com/office/powerpoint/2010/main" val="2782818707"/>
      </p:ext>
    </p:extLst>
  </p:cSld>
  <p:clrMapOvr>
    <a:masterClrMapping/>
  </p:clrMapOvr>
  <p:hf hd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44465" y="2186152"/>
            <a:ext cx="969071" cy="526097"/>
          </a:xfrm>
          <a:prstGeom prst="rect">
            <a:avLst/>
          </a:prstGeom>
        </p:spPr>
      </p:pic>
    </p:spTree>
    <p:extLst>
      <p:ext uri="{BB962C8B-B14F-4D97-AF65-F5344CB8AC3E}">
        <p14:creationId xmlns:p14="http://schemas.microsoft.com/office/powerpoint/2010/main" val="1680705774"/>
      </p:ext>
    </p:extLst>
  </p:cSld>
  <p:clrMapOvr>
    <a:masterClrMapping/>
  </p:clrMapOvr>
  <p:hf hdr="0" dt="0"/>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T3_Bar Gray90_Left">
    <p:bg>
      <p:bgPr>
        <a:solidFill>
          <a:srgbClr val="EBEBEB"/>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714500" cy="5143500"/>
          </a:xfrm>
          <a:prstGeom prst="rect">
            <a:avLst/>
          </a:prstGeom>
          <a:solidFill>
            <a:srgbClr val="C9DEFF"/>
          </a:solidFill>
        </p:spPr>
        <p:txBody>
          <a:bodyPr wrap="square" lIns="0" tIns="0" rIns="0" bIns="0" rtlCol="0" anchor="ctr">
            <a:noAutofit/>
          </a:bodyPr>
          <a:lstStyle/>
          <a:p>
            <a:pPr algn="ctr"/>
            <a:endParaRPr lang="en-US" sz="900" dirty="0">
              <a:solidFill>
                <a:srgbClr val="FFFFFF"/>
              </a:solidFill>
              <a:latin typeface="IBM Plex Sans" panose="020B0503050000000000" pitchFamily="34" charset="0"/>
              <a:cs typeface="Arial"/>
            </a:endParaRP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Think 2018 / DOC ID / Month XX, 2018 / © 2018 IBM Corporation</a:t>
            </a:r>
          </a:p>
        </p:txBody>
      </p:sp>
      <p:sp>
        <p:nvSpPr>
          <p:cNvPr id="8" name="Title 1"/>
          <p:cNvSpPr>
            <a:spLocks noGrp="1"/>
          </p:cNvSpPr>
          <p:nvPr>
            <p:ph type="title" hasCustomPrompt="1"/>
          </p:nvPr>
        </p:nvSpPr>
        <p:spPr>
          <a:xfrm>
            <a:off x="171450" y="196047"/>
            <a:ext cx="1371600" cy="4491101"/>
          </a:xfrm>
        </p:spPr>
        <p:txBody>
          <a:bodyPr vert="horz" wrap="square" lIns="0" tIns="0" rIns="0" bIns="0" rtlCol="0" anchor="t" anchorCtr="0">
            <a:noAutofit/>
          </a:bodyPr>
          <a:lstStyle>
            <a:lvl1pPr>
              <a:defRPr lang="en-US" sz="2100" baseline="0">
                <a:solidFill>
                  <a:schemeClr val="tx1"/>
                </a:solidFill>
              </a:defRPr>
            </a:lvl1pPr>
          </a:lstStyle>
          <a:p>
            <a:pPr marL="0" lvl="0" indent="0">
              <a:buFont typeface="Arial"/>
            </a:pPr>
            <a:r>
              <a:rPr lang="en-US" dirty="0"/>
              <a:t>28pt short title</a:t>
            </a:r>
          </a:p>
        </p:txBody>
      </p:sp>
    </p:spTree>
    <p:extLst>
      <p:ext uri="{BB962C8B-B14F-4D97-AF65-F5344CB8AC3E}">
        <p14:creationId xmlns:p14="http://schemas.microsoft.com/office/powerpoint/2010/main" val="3092403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Only - Black Bkgd">
    <p:bg>
      <p:bgPr>
        <a:solidFill>
          <a:srgbClr val="01020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Footer Placeholder 3"/>
          <p:cNvSpPr>
            <a:spLocks noGrp="1"/>
          </p:cNvSpPr>
          <p:nvPr>
            <p:ph type="ftr" sz="quarter" idx="10"/>
          </p:nvPr>
        </p:nvSpPr>
        <p:spPr/>
        <p:txBody>
          <a:bodyPr/>
          <a:lstStyle>
            <a:lvl1pPr>
              <a:defRPr/>
            </a:lvl1pPr>
          </a:lstStyle>
          <a:p>
            <a:pPr defTabSz="462903">
              <a:lnSpc>
                <a:spcPct val="90000"/>
              </a:lnSpc>
              <a:spcBef>
                <a:spcPts val="405"/>
              </a:spcBef>
              <a:buClr>
                <a:srgbClr val="1D3649"/>
              </a:buClr>
            </a:pPr>
            <a:endParaRPr lang="en-US" dirty="0">
              <a:solidFill>
                <a:srgbClr val="FFFFFF"/>
              </a:solidFill>
            </a:endParaRPr>
          </a:p>
        </p:txBody>
      </p:sp>
    </p:spTree>
    <p:extLst>
      <p:ext uri="{BB962C8B-B14F-4D97-AF65-F5344CB8AC3E}">
        <p14:creationId xmlns:p14="http://schemas.microsoft.com/office/powerpoint/2010/main" val="6669520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6_Bar_Gray70_Left">
    <p:bg>
      <p:bgPr>
        <a:solidFill>
          <a:srgbClr val="EBEBEB"/>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714500" cy="5143500"/>
          </a:xfrm>
          <a:prstGeom prst="rect">
            <a:avLst/>
          </a:prstGeom>
          <a:solidFill>
            <a:srgbClr val="565656"/>
          </a:solidFill>
        </p:spPr>
        <p:txBody>
          <a:bodyPr wrap="square" lIns="0" tIns="0" rIns="0" bIns="0" rtlCol="0" anchor="ctr">
            <a:noAutofit/>
          </a:bodyPr>
          <a:lstStyle/>
          <a:p>
            <a:pPr algn="ctr"/>
            <a:endParaRPr lang="en-US" sz="900" dirty="0">
              <a:solidFill>
                <a:srgbClr val="000000"/>
              </a:solidFill>
              <a:latin typeface="Arial"/>
              <a:cs typeface="Arial"/>
            </a:endParaRP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en-US" dirty="0">
                <a:solidFill>
                  <a:srgbClr val="000000"/>
                </a:solidFill>
              </a:rPr>
              <a:t>Think 2018 / DOC ID / Month XX, 2018 / © 2018 IBM Corporation</a:t>
            </a:r>
          </a:p>
        </p:txBody>
      </p:sp>
      <p:sp>
        <p:nvSpPr>
          <p:cNvPr id="7" name="Title 1"/>
          <p:cNvSpPr>
            <a:spLocks noGrp="1"/>
          </p:cNvSpPr>
          <p:nvPr>
            <p:ph type="title" hasCustomPrompt="1"/>
          </p:nvPr>
        </p:nvSpPr>
        <p:spPr>
          <a:xfrm>
            <a:off x="171450" y="196047"/>
            <a:ext cx="1371600" cy="4491101"/>
          </a:xfrm>
        </p:spPr>
        <p:txBody>
          <a:bodyPr vert="horz" wrap="square" lIns="0" tIns="0" rIns="0" bIns="0" rtlCol="0" anchor="t" anchorCtr="0">
            <a:noAutofit/>
          </a:bodyPr>
          <a:lstStyle>
            <a:lvl1pPr>
              <a:defRPr lang="en-US" sz="2100">
                <a:solidFill>
                  <a:schemeClr val="bg2"/>
                </a:solidFill>
              </a:defRPr>
            </a:lvl1pPr>
          </a:lstStyle>
          <a:p>
            <a:pPr marL="0" lvl="0" indent="0">
              <a:buFont typeface="Arial"/>
            </a:pPr>
            <a:r>
              <a:rPr lang="en-US" dirty="0"/>
              <a:t>28pt short title</a:t>
            </a:r>
          </a:p>
        </p:txBody>
      </p:sp>
    </p:spTree>
    <p:extLst>
      <p:ext uri="{BB962C8B-B14F-4D97-AF65-F5344CB8AC3E}">
        <p14:creationId xmlns:p14="http://schemas.microsoft.com/office/powerpoint/2010/main" val="35655457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xfrm>
            <a:off x="342900" y="4743825"/>
            <a:ext cx="4171950" cy="172877"/>
          </a:xfrm>
          <a:prstGeom prst="rect">
            <a:avLst/>
          </a:prstGeom>
          <a:ln/>
        </p:spPr>
        <p:txBody>
          <a:bodyPr/>
          <a:lstStyle>
            <a:lvl1pPr>
              <a:defRPr/>
            </a:lvl1pPr>
          </a:lstStyle>
          <a:p>
            <a:pPr defTabSz="685791">
              <a:defRPr/>
            </a:pPr>
            <a:r>
              <a:rPr lang="en-US" sz="1350">
                <a:solidFill>
                  <a:srgbClr val="004266"/>
                </a:solidFill>
                <a:latin typeface="Arial"/>
                <a:ea typeface=""/>
                <a:cs typeface=""/>
              </a:rPr>
              <a:t>© 2014 International Business Machines Corporation</a:t>
            </a:r>
            <a:endParaRPr lang="en-US" sz="1350" dirty="0">
              <a:solidFill>
                <a:srgbClr val="004266"/>
              </a:solidFill>
              <a:latin typeface="Arial"/>
              <a:ea typeface=""/>
              <a:cs typeface=""/>
            </a:endParaRPr>
          </a:p>
        </p:txBody>
      </p:sp>
      <p:sp>
        <p:nvSpPr>
          <p:cNvPr id="4" name="Rectangle 6"/>
          <p:cNvSpPr>
            <a:spLocks noGrp="1" noChangeArrowheads="1"/>
          </p:cNvSpPr>
          <p:nvPr>
            <p:ph type="sldNum" sz="quarter" idx="11"/>
          </p:nvPr>
        </p:nvSpPr>
        <p:spPr>
          <a:xfrm>
            <a:off x="4914900" y="4743825"/>
            <a:ext cx="1600200" cy="172877"/>
          </a:xfrm>
          <a:prstGeom prst="rect">
            <a:avLst/>
          </a:prstGeom>
          <a:ln/>
        </p:spPr>
        <p:txBody>
          <a:bodyPr/>
          <a:lstStyle>
            <a:lvl1pPr>
              <a:defRPr/>
            </a:lvl1pPr>
          </a:lstStyle>
          <a:p>
            <a:pPr defTabSz="685791">
              <a:defRPr/>
            </a:pPr>
            <a:fld id="{B8B98973-C1FC-914A-BE79-1FB22C8F6BD2}" type="slidenum">
              <a:rPr lang="en-US" sz="1350" smtClean="0">
                <a:solidFill>
                  <a:srgbClr val="004266"/>
                </a:solidFill>
                <a:latin typeface="Arial"/>
                <a:ea typeface=""/>
                <a:cs typeface=""/>
              </a:rPr>
              <a:pPr defTabSz="685791">
                <a:defRPr/>
              </a:pPr>
              <a:t>‹#›</a:t>
            </a:fld>
            <a:endParaRPr lang="en-US" sz="1350" dirty="0">
              <a:solidFill>
                <a:srgbClr val="004266"/>
              </a:solidFill>
              <a:latin typeface="Arial"/>
              <a:ea typeface=""/>
              <a:cs typeface=""/>
            </a:endParaRPr>
          </a:p>
        </p:txBody>
      </p:sp>
    </p:spTree>
    <p:extLst>
      <p:ext uri="{BB962C8B-B14F-4D97-AF65-F5344CB8AC3E}">
        <p14:creationId xmlns:p14="http://schemas.microsoft.com/office/powerpoint/2010/main" val="17636205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9364" y="124093"/>
            <a:ext cx="6067283" cy="857250"/>
          </a:xfrm>
        </p:spPr>
        <p:txBody>
          <a:bodyPr anchor="t" anchorCtr="0">
            <a:noAutofit/>
          </a:bodyPr>
          <a:lstStyle>
            <a:lvl1pPr algn="l">
              <a:defRPr sz="1350" b="1">
                <a:solidFill>
                  <a:schemeClr val="tx2"/>
                </a:solidFill>
              </a:defRPr>
            </a:lvl1pPr>
          </a:lstStyle>
          <a:p>
            <a:r>
              <a:rPr lang="en-US" dirty="0"/>
              <a:t>Click to edit Master title style</a:t>
            </a:r>
          </a:p>
        </p:txBody>
      </p:sp>
      <p:sp>
        <p:nvSpPr>
          <p:cNvPr id="4" name="Slide Number Placeholder 3"/>
          <p:cNvSpPr>
            <a:spLocks noGrp="1"/>
          </p:cNvSpPr>
          <p:nvPr>
            <p:ph type="sldNum" sz="quarter" idx="4"/>
          </p:nvPr>
        </p:nvSpPr>
        <p:spPr>
          <a:xfrm>
            <a:off x="6515101" y="4943903"/>
            <a:ext cx="220862" cy="121187"/>
          </a:xfrm>
          <a:prstGeom prst="rect">
            <a:avLst/>
          </a:prstGeom>
        </p:spPr>
        <p:txBody>
          <a:bodyPr/>
          <a:lstStyle>
            <a:lvl1pPr>
              <a:defRPr sz="563">
                <a:solidFill>
                  <a:schemeClr val="bg1">
                    <a:lumMod val="50000"/>
                  </a:schemeClr>
                </a:solidFill>
              </a:defRPr>
            </a:lvl1pPr>
          </a:lstStyle>
          <a:p>
            <a:fld id="{E98947E1-6E9C-4553-A175-053CB8F72200}" type="slidenum">
              <a:rPr lang="en-US" smtClean="0">
                <a:solidFill>
                  <a:prstClr val="white">
                    <a:lumMod val="50000"/>
                  </a:prstClr>
                </a:solidFill>
              </a:rPr>
              <a:pPr/>
              <a:t>‹#›</a:t>
            </a:fld>
            <a:endParaRPr lang="en-US" dirty="0">
              <a:solidFill>
                <a:prstClr val="white">
                  <a:lumMod val="50000"/>
                </a:prstClr>
              </a:solidFill>
            </a:endParaRPr>
          </a:p>
        </p:txBody>
      </p:sp>
    </p:spTree>
    <p:extLst>
      <p:ext uri="{BB962C8B-B14F-4D97-AF65-F5344CB8AC3E}">
        <p14:creationId xmlns:p14="http://schemas.microsoft.com/office/powerpoint/2010/main" val="24290216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480" y="1592417"/>
            <a:ext cx="5720066" cy="1100517"/>
          </a:xfrm>
          <a:prstGeom prst="rect">
            <a:avLst/>
          </a:prstGeom>
        </p:spPr>
        <p:txBody>
          <a:bodyPr/>
          <a:lstStyle/>
          <a:p>
            <a:r>
              <a:t>Click to edit Master title style</a:t>
            </a:r>
          </a:p>
        </p:txBody>
      </p:sp>
      <p:sp>
        <p:nvSpPr>
          <p:cNvPr id="3" name="Subtitle 2"/>
          <p:cNvSpPr>
            <a:spLocks noGrp="1"/>
          </p:cNvSpPr>
          <p:nvPr>
            <p:ph type="subTitle" idx="1"/>
          </p:nvPr>
        </p:nvSpPr>
        <p:spPr>
          <a:xfrm>
            <a:off x="1026647" y="2922443"/>
            <a:ext cx="4785218" cy="1293540"/>
          </a:xfrm>
          <a:prstGeom prst="rect">
            <a:avLst/>
          </a:prstGeom>
        </p:spPr>
        <p:txBody>
          <a:bodyPr/>
          <a:lstStyle>
            <a:lvl1pPr marL="0" indent="0" algn="ctr">
              <a:buNone/>
              <a:defRPr>
                <a:solidFill>
                  <a:schemeClr val="tx1">
                    <a:tint val="75000"/>
                  </a:schemeClr>
                </a:solidFill>
              </a:defRPr>
            </a:lvl1pPr>
            <a:lvl2pPr marL="249618" indent="0" algn="ctr">
              <a:buNone/>
              <a:defRPr>
                <a:solidFill>
                  <a:schemeClr val="tx1">
                    <a:tint val="75000"/>
                  </a:schemeClr>
                </a:solidFill>
              </a:defRPr>
            </a:lvl2pPr>
            <a:lvl3pPr marL="499236" indent="0" algn="ctr">
              <a:buNone/>
              <a:defRPr>
                <a:solidFill>
                  <a:schemeClr val="tx1">
                    <a:tint val="75000"/>
                  </a:schemeClr>
                </a:solidFill>
              </a:defRPr>
            </a:lvl3pPr>
            <a:lvl4pPr marL="748480" indent="0" algn="ctr">
              <a:buNone/>
              <a:defRPr>
                <a:solidFill>
                  <a:schemeClr val="tx1">
                    <a:tint val="75000"/>
                  </a:schemeClr>
                </a:solidFill>
              </a:defRPr>
            </a:lvl4pPr>
            <a:lvl5pPr marL="998472" indent="0" algn="ctr">
              <a:buNone/>
              <a:defRPr>
                <a:solidFill>
                  <a:schemeClr val="tx1">
                    <a:tint val="75000"/>
                  </a:schemeClr>
                </a:solidFill>
              </a:defRPr>
            </a:lvl5pPr>
            <a:lvl6pPr marL="1248090" indent="0" algn="ctr">
              <a:buNone/>
              <a:defRPr>
                <a:solidFill>
                  <a:schemeClr val="tx1">
                    <a:tint val="75000"/>
                  </a:schemeClr>
                </a:solidFill>
              </a:defRPr>
            </a:lvl6pPr>
            <a:lvl7pPr marL="1499207" indent="0" algn="ctr">
              <a:buNone/>
              <a:defRPr>
                <a:solidFill>
                  <a:schemeClr val="tx1">
                    <a:tint val="75000"/>
                  </a:schemeClr>
                </a:solidFill>
              </a:defRPr>
            </a:lvl7pPr>
            <a:lvl8pPr marL="1745582" indent="0" algn="ctr">
              <a:buNone/>
              <a:defRPr>
                <a:solidFill>
                  <a:schemeClr val="tx1">
                    <a:tint val="75000"/>
                  </a:schemeClr>
                </a:solidFill>
              </a:defRPr>
            </a:lvl8pPr>
            <a:lvl9pPr marL="1996944" indent="0" algn="ctr">
              <a:buNone/>
              <a:defRPr>
                <a:solidFill>
                  <a:schemeClr val="tx1">
                    <a:tint val="75000"/>
                  </a:schemeClr>
                </a:solidFill>
              </a:defRPr>
            </a:lvl9pPr>
          </a:lstStyle>
          <a:p>
            <a:r>
              <a:t>Click to edit Master subtitle style</a:t>
            </a:r>
          </a:p>
        </p:txBody>
      </p:sp>
      <p:sp>
        <p:nvSpPr>
          <p:cNvPr id="4" name="Date Placeholder 3"/>
          <p:cNvSpPr>
            <a:spLocks noGrp="1"/>
          </p:cNvSpPr>
          <p:nvPr>
            <p:ph type="dt" sz="half" idx="10"/>
          </p:nvPr>
        </p:nvSpPr>
        <p:spPr>
          <a:xfrm>
            <a:off x="342900" y="4732020"/>
            <a:ext cx="1597914" cy="308610"/>
          </a:xfrm>
          <a:prstGeom prst="rect">
            <a:avLst/>
          </a:prstGeom>
        </p:spPr>
        <p:txBody>
          <a:bodyPr/>
          <a:lstStyle/>
          <a:p>
            <a:pPr defTabSz="514350">
              <a:defRPr/>
            </a:pPr>
            <a:fld id="{082C875D-B2CA-4015-2E61-057899296509}" type="datetimeFigureOut">
              <a:rPr lang="en-US" sz="1013" smtClean="0">
                <a:solidFill>
                  <a:srgbClr val="000000"/>
                </a:solidFill>
              </a:rPr>
              <a:pPr defTabSz="514350">
                <a:defRPr/>
              </a:pPr>
              <a:t>11/22/19</a:t>
            </a:fld>
            <a:endParaRPr lang="en-US" sz="1013" dirty="0">
              <a:solidFill>
                <a:srgbClr val="000000"/>
              </a:solidFill>
            </a:endParaRPr>
          </a:p>
        </p:txBody>
      </p:sp>
      <p:sp>
        <p:nvSpPr>
          <p:cNvPr id="5" name="Footer Placeholder 4"/>
          <p:cNvSpPr>
            <a:spLocks noGrp="1"/>
          </p:cNvSpPr>
          <p:nvPr>
            <p:ph type="ftr" sz="quarter" idx="11"/>
          </p:nvPr>
        </p:nvSpPr>
        <p:spPr>
          <a:xfrm>
            <a:off x="2338578" y="4732020"/>
            <a:ext cx="2173986" cy="308610"/>
          </a:xfrm>
          <a:prstGeom prst="rect">
            <a:avLst/>
          </a:prstGeom>
        </p:spPr>
        <p:txBody>
          <a:bodyPr/>
          <a:lstStyle/>
          <a:p>
            <a:pPr defTabSz="514350">
              <a:defRPr/>
            </a:pPr>
            <a:endParaRPr lang="it-IT" dirty="0">
              <a:solidFill>
                <a:srgbClr val="FFFFFF"/>
              </a:solidFill>
            </a:endParaRPr>
          </a:p>
        </p:txBody>
      </p:sp>
      <p:sp>
        <p:nvSpPr>
          <p:cNvPr id="6" name="Slide Number Placeholder 5"/>
          <p:cNvSpPr>
            <a:spLocks noGrp="1"/>
          </p:cNvSpPr>
          <p:nvPr>
            <p:ph type="sldNum" sz="quarter" idx="12"/>
          </p:nvPr>
        </p:nvSpPr>
        <p:spPr>
          <a:xfrm>
            <a:off x="4910328" y="4732020"/>
            <a:ext cx="1604772" cy="308610"/>
          </a:xfrm>
          <a:prstGeom prst="rect">
            <a:avLst/>
          </a:prstGeom>
        </p:spPr>
        <p:txBody>
          <a:bodyPr/>
          <a:lstStyle/>
          <a:p>
            <a:pPr defTabSz="514350">
              <a:defRPr/>
            </a:pPr>
            <a:fld id="{BC74DAED-263C-BCEE-534C-51A00D448ACA}" type="slidenum">
              <a:rPr lang="it-IT" smtClean="0">
                <a:solidFill>
                  <a:srgbClr val="FFFFFF"/>
                </a:solidFill>
              </a:rPr>
              <a:pPr defTabSz="514350">
                <a:defRPr/>
              </a:pPr>
              <a:t>‹#›</a:t>
            </a:fld>
            <a:endParaRPr lang="it-IT" dirty="0">
              <a:solidFill>
                <a:srgbClr val="FFFFFF"/>
              </a:solidFill>
            </a:endParaRPr>
          </a:p>
        </p:txBody>
      </p:sp>
    </p:spTree>
    <p:extLst>
      <p:ext uri="{BB962C8B-B14F-4D97-AF65-F5344CB8AC3E}">
        <p14:creationId xmlns:p14="http://schemas.microsoft.com/office/powerpoint/2010/main" val="40859194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171450" y="4828032"/>
            <a:ext cx="4800600" cy="137160"/>
          </a:xfrm>
        </p:spPr>
        <p:txBody>
          <a:bodyPr/>
          <a:lstStyle>
            <a:lvl1pPr>
              <a:defRPr>
                <a:solidFill>
                  <a:schemeClr val="bg2"/>
                </a:solidFill>
              </a:defRPr>
            </a:lvl1pPr>
          </a:lstStyle>
          <a:p>
            <a:r>
              <a:rPr lang="en-US" dirty="0"/>
              <a:t>IBM Cloud / August 2019 / © 2019 IBM Corporation</a:t>
            </a:r>
          </a:p>
        </p:txBody>
      </p:sp>
    </p:spTree>
    <p:extLst>
      <p:ext uri="{BB962C8B-B14F-4D97-AF65-F5344CB8AC3E}">
        <p14:creationId xmlns:p14="http://schemas.microsoft.com/office/powerpoint/2010/main" val="3776411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3429000" y="0"/>
            <a:ext cx="3429000" cy="5143500"/>
          </a:xfrm>
        </p:spPr>
        <p:txBody>
          <a:bodyPr/>
          <a:lstStyle/>
          <a:p>
            <a:r>
              <a:rPr lang="en-US" dirty="0"/>
              <a:t>Drag picture to placeholder or click icon to add</a:t>
            </a:r>
          </a:p>
        </p:txBody>
      </p:sp>
      <p:sp>
        <p:nvSpPr>
          <p:cNvPr id="2" name="Title 1"/>
          <p:cNvSpPr>
            <a:spLocks noGrp="1"/>
          </p:cNvSpPr>
          <p:nvPr>
            <p:ph type="title"/>
          </p:nvPr>
        </p:nvSpPr>
        <p:spPr>
          <a:xfrm>
            <a:off x="171450" y="201169"/>
            <a:ext cx="3086100" cy="4402899"/>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6" name="Footer Placeholder 3"/>
          <p:cNvSpPr txBox="1">
            <a:spLocks/>
          </p:cNvSpPr>
          <p:nvPr userDrawn="1"/>
        </p:nvSpPr>
        <p:spPr>
          <a:xfrm>
            <a:off x="171450" y="4895060"/>
            <a:ext cx="4800600" cy="137160"/>
          </a:xfrm>
          <a:prstGeom prst="rect">
            <a:avLst/>
          </a:prstGeom>
        </p:spPr>
        <p:txBody>
          <a:bodyPr anchor="ctr"/>
          <a:lstStyle>
            <a:defPPr>
              <a:defRPr lang="en-US"/>
            </a:defPPr>
            <a:lvl1pPr marL="0" algn="l" defTabSz="685800" rtl="0" eaLnBrk="1" latinLnBrk="0" hangingPunct="1">
              <a:defRPr sz="600"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50" dirty="0">
                <a:latin typeface="IBM Plex Sans"/>
              </a:rPr>
              <a:t>IBM </a:t>
            </a:r>
            <a:r>
              <a:rPr lang="en-US" sz="450" dirty="0">
                <a:latin typeface="IBM Plex Sans"/>
                <a:cs typeface="IBM Plex Sans"/>
              </a:rPr>
              <a:t>Cloud</a:t>
            </a:r>
            <a:r>
              <a:rPr lang="en-US" sz="450" dirty="0">
                <a:latin typeface="IBM Plex Sans"/>
              </a:rPr>
              <a:t>/ DOC ID / Month XX, 2017 / © 2017 IBM Corporation</a:t>
            </a:r>
          </a:p>
        </p:txBody>
      </p:sp>
    </p:spTree>
    <p:extLst>
      <p:ext uri="{BB962C8B-B14F-4D97-AF65-F5344CB8AC3E}">
        <p14:creationId xmlns:p14="http://schemas.microsoft.com/office/powerpoint/2010/main" val="401133246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2"/>
                </a:solidFill>
              </a:defRPr>
            </a:lvl1pPr>
          </a:lstStyle>
          <a:p>
            <a:r>
              <a:rPr lang="en-US" dirty="0"/>
              <a:t>IBM Cloud / August 2019 / © 2019 IBM Corporation</a:t>
            </a:r>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3FD999D4-B456-9943-89B7-30D56181CE18}" type="slidenum">
              <a:rPr lang="en-US" smtClean="0"/>
              <a:t>‹#›</a:t>
            </a:fld>
            <a:endParaRPr lang="en-US"/>
          </a:p>
        </p:txBody>
      </p:sp>
      <p:sp>
        <p:nvSpPr>
          <p:cNvPr id="5" name="Title 4"/>
          <p:cNvSpPr>
            <a:spLocks noGrp="1"/>
          </p:cNvSpPr>
          <p:nvPr>
            <p:ph type="title"/>
          </p:nvPr>
        </p:nvSpPr>
        <p:spPr>
          <a:xfrm>
            <a:off x="171450" y="201168"/>
            <a:ext cx="3086100" cy="4493752"/>
          </a:xfrm>
        </p:spPr>
        <p:txBody>
          <a:bodyPr/>
          <a:lstStyle>
            <a:lvl1pPr>
              <a:lnSpc>
                <a:spcPct val="90000"/>
              </a:lnSpc>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6141577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en-US" dirty="0"/>
              <a:t>IBM Cloud / August 2019 / © 2019 IBM Corporation</a:t>
            </a:r>
          </a:p>
        </p:txBody>
      </p:sp>
      <p:sp>
        <p:nvSpPr>
          <p:cNvPr id="6" name="Text Placeholder 5"/>
          <p:cNvSpPr>
            <a:spLocks noGrp="1"/>
          </p:cNvSpPr>
          <p:nvPr>
            <p:ph type="body" sz="quarter" idx="12"/>
          </p:nvPr>
        </p:nvSpPr>
        <p:spPr>
          <a:xfrm>
            <a:off x="171450" y="1123950"/>
            <a:ext cx="3086100" cy="3584448"/>
          </a:xfrm>
        </p:spPr>
        <p:txBody>
          <a:bodyPr/>
          <a:lstStyle>
            <a:lvl1pPr marL="0" indent="0">
              <a:spcBef>
                <a:spcPts val="0"/>
              </a:spcBef>
              <a:tabLst>
                <a:tab pos="2955131" algn="dec"/>
              </a:tabLst>
              <a:defRPr/>
            </a:lvl1pPr>
            <a:lvl2pPr marL="129779" indent="-129779">
              <a:spcBef>
                <a:spcPts val="0"/>
              </a:spcBef>
              <a:tabLst/>
              <a:defRPr/>
            </a:lvl2pPr>
            <a:lvl3pPr>
              <a:spcBef>
                <a:spcPts val="0"/>
              </a:spcBef>
              <a:defRPr/>
            </a:lvl3pPr>
            <a:lvl4pPr>
              <a:spcBef>
                <a:spcPts val="0"/>
              </a:spcBef>
              <a:defRPr/>
            </a:lvl4pPr>
            <a:lvl5pPr>
              <a:spcBef>
                <a:spcPts val="0"/>
              </a:spcBef>
              <a:defRPr/>
            </a:lvl5pPr>
          </a:lstStyle>
          <a:p>
            <a:pPr marL="0" marR="0" lvl="0" indent="0" algn="l" defTabSz="342900" rtl="0" eaLnBrk="1" fontAlgn="auto" latinLnBrk="0" hangingPunct="1">
              <a:lnSpc>
                <a:spcPct val="100000"/>
              </a:lnSpc>
              <a:spcBef>
                <a:spcPts val="0"/>
              </a:spcBef>
              <a:spcAft>
                <a:spcPts val="0"/>
              </a:spcAft>
              <a:buClrTx/>
              <a:buSzTx/>
              <a:buFont typeface="Arial"/>
              <a:buNone/>
              <a:tabLst>
                <a:tab pos="3017520" algn="r"/>
              </a:tabLst>
              <a:defRPr/>
            </a:pPr>
            <a:r>
              <a:rPr lang="en-US"/>
              <a:t>Edit Master text styles</a:t>
            </a:r>
          </a:p>
          <a:p>
            <a:pPr marL="0" marR="0" lvl="1" indent="0" algn="l" defTabSz="342900" rtl="0" eaLnBrk="1" fontAlgn="auto" latinLnBrk="0" hangingPunct="1">
              <a:lnSpc>
                <a:spcPct val="100000"/>
              </a:lnSpc>
              <a:spcBef>
                <a:spcPts val="0"/>
              </a:spcBef>
              <a:spcAft>
                <a:spcPts val="0"/>
              </a:spcAft>
              <a:buClrTx/>
              <a:buSzTx/>
              <a:buFont typeface="Arial"/>
              <a:buNone/>
              <a:tabLst>
                <a:tab pos="3017520" algn="r"/>
              </a:tabLst>
              <a:defRPr/>
            </a:pPr>
            <a:r>
              <a:rPr lang="en-US"/>
              <a:t>Second level</a:t>
            </a:r>
          </a:p>
          <a:p>
            <a:pPr marL="0" marR="0" lvl="2" indent="0" algn="l" defTabSz="342900" rtl="0" eaLnBrk="1" fontAlgn="auto" latinLnBrk="0" hangingPunct="1">
              <a:lnSpc>
                <a:spcPct val="100000"/>
              </a:lnSpc>
              <a:spcBef>
                <a:spcPts val="0"/>
              </a:spcBef>
              <a:spcAft>
                <a:spcPts val="0"/>
              </a:spcAft>
              <a:buClrTx/>
              <a:buSzTx/>
              <a:buFont typeface="Arial"/>
              <a:buNone/>
              <a:tabLst>
                <a:tab pos="3017520" algn="r"/>
              </a:tabLst>
              <a:defRPr/>
            </a:pPr>
            <a:r>
              <a:rPr lang="en-US"/>
              <a:t>Third level</a:t>
            </a:r>
          </a:p>
          <a:p>
            <a:pPr marL="0" marR="0" lvl="3" indent="0" algn="l" defTabSz="342900" rtl="0" eaLnBrk="1" fontAlgn="auto" latinLnBrk="0" hangingPunct="1">
              <a:lnSpc>
                <a:spcPct val="100000"/>
              </a:lnSpc>
              <a:spcBef>
                <a:spcPts val="0"/>
              </a:spcBef>
              <a:spcAft>
                <a:spcPts val="0"/>
              </a:spcAft>
              <a:buClrTx/>
              <a:buSzTx/>
              <a:buFont typeface="Arial"/>
              <a:buNone/>
              <a:tabLst>
                <a:tab pos="3017520" algn="r"/>
              </a:tabLst>
              <a:defRPr/>
            </a:pPr>
            <a:r>
              <a:rPr lang="en-US"/>
              <a:t>Fourth level</a:t>
            </a:r>
          </a:p>
          <a:p>
            <a:pPr marL="0" marR="0" lvl="4" indent="0" algn="l" defTabSz="342900" rtl="0" eaLnBrk="1" fontAlgn="auto" latinLnBrk="0" hangingPunct="1">
              <a:lnSpc>
                <a:spcPct val="100000"/>
              </a:lnSpc>
              <a:spcBef>
                <a:spcPts val="0"/>
              </a:spcBef>
              <a:spcAft>
                <a:spcPts val="0"/>
              </a:spcAft>
              <a:buClrTx/>
              <a:buSzTx/>
              <a:buFont typeface="Arial"/>
              <a:buNone/>
              <a:tabLst>
                <a:tab pos="3017520" algn="r"/>
              </a:tabLst>
              <a:defRPr/>
            </a:pPr>
            <a:r>
              <a:rPr lang="en-US"/>
              <a:t>Fifth level</a:t>
            </a:r>
            <a:endParaRPr lang="en-US" dirty="0"/>
          </a:p>
        </p:txBody>
      </p:sp>
      <p:sp>
        <p:nvSpPr>
          <p:cNvPr id="7" name="Text Placeholder 6"/>
          <p:cNvSpPr>
            <a:spLocks noGrp="1"/>
          </p:cNvSpPr>
          <p:nvPr>
            <p:ph type="body" sz="quarter" idx="13"/>
          </p:nvPr>
        </p:nvSpPr>
        <p:spPr>
          <a:xfrm>
            <a:off x="3600450" y="1123950"/>
            <a:ext cx="3086100" cy="3584448"/>
          </a:xfrm>
        </p:spPr>
        <p:txBody>
          <a:bodyPr/>
          <a:lstStyle>
            <a:lvl1pPr marL="0" indent="0">
              <a:spcBef>
                <a:spcPts val="0"/>
              </a:spcBef>
              <a:tabLst>
                <a:tab pos="2955131"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342900" rtl="0" eaLnBrk="1" fontAlgn="auto" latinLnBrk="0" hangingPunct="1">
              <a:lnSpc>
                <a:spcPct val="100000"/>
              </a:lnSpc>
              <a:spcBef>
                <a:spcPts val="825"/>
              </a:spcBef>
              <a:spcAft>
                <a:spcPts val="0"/>
              </a:spcAft>
              <a:buClrTx/>
              <a:buSzTx/>
              <a:buFont typeface="Arial"/>
              <a:buNone/>
              <a:tabLst>
                <a:tab pos="3017520" algn="r"/>
              </a:tabLst>
              <a:defRPr/>
            </a:pPr>
            <a:r>
              <a:rPr lang="en-US"/>
              <a:t>Edit Master text styles</a:t>
            </a:r>
          </a:p>
          <a:p>
            <a:pPr marL="0" marR="0" lvl="1" indent="0" algn="l" defTabSz="342900" rtl="0" eaLnBrk="1" fontAlgn="auto" latinLnBrk="0" hangingPunct="1">
              <a:lnSpc>
                <a:spcPct val="100000"/>
              </a:lnSpc>
              <a:spcBef>
                <a:spcPts val="825"/>
              </a:spcBef>
              <a:spcAft>
                <a:spcPts val="0"/>
              </a:spcAft>
              <a:buClrTx/>
              <a:buSzTx/>
              <a:buFont typeface="Arial"/>
              <a:buNone/>
              <a:tabLst>
                <a:tab pos="3017520" algn="r"/>
              </a:tabLst>
              <a:defRPr/>
            </a:pPr>
            <a:r>
              <a:rPr lang="en-US"/>
              <a:t>Second level</a:t>
            </a:r>
          </a:p>
          <a:p>
            <a:pPr marL="0" marR="0" lvl="2" indent="0" algn="l" defTabSz="342900" rtl="0" eaLnBrk="1" fontAlgn="auto" latinLnBrk="0" hangingPunct="1">
              <a:lnSpc>
                <a:spcPct val="100000"/>
              </a:lnSpc>
              <a:spcBef>
                <a:spcPts val="825"/>
              </a:spcBef>
              <a:spcAft>
                <a:spcPts val="0"/>
              </a:spcAft>
              <a:buClrTx/>
              <a:buSzTx/>
              <a:buFont typeface="Arial"/>
              <a:buNone/>
              <a:tabLst>
                <a:tab pos="3017520" algn="r"/>
              </a:tabLst>
              <a:defRPr/>
            </a:pPr>
            <a:r>
              <a:rPr lang="en-US"/>
              <a:t>Third level</a:t>
            </a:r>
          </a:p>
          <a:p>
            <a:pPr marL="0" marR="0" lvl="3" indent="0" algn="l" defTabSz="342900" rtl="0" eaLnBrk="1" fontAlgn="auto" latinLnBrk="0" hangingPunct="1">
              <a:lnSpc>
                <a:spcPct val="100000"/>
              </a:lnSpc>
              <a:spcBef>
                <a:spcPts val="825"/>
              </a:spcBef>
              <a:spcAft>
                <a:spcPts val="0"/>
              </a:spcAft>
              <a:buClrTx/>
              <a:buSzTx/>
              <a:buFont typeface="Arial"/>
              <a:buNone/>
              <a:tabLst>
                <a:tab pos="3017520" algn="r"/>
              </a:tabLst>
              <a:defRPr/>
            </a:pPr>
            <a:r>
              <a:rPr lang="en-US"/>
              <a:t>Fourth level</a:t>
            </a:r>
          </a:p>
          <a:p>
            <a:pPr marL="0" marR="0" lvl="4" indent="0" algn="l" defTabSz="342900" rtl="0" eaLnBrk="1" fontAlgn="auto" latinLnBrk="0" hangingPunct="1">
              <a:lnSpc>
                <a:spcPct val="100000"/>
              </a:lnSpc>
              <a:spcBef>
                <a:spcPts val="825"/>
              </a:spcBef>
              <a:spcAft>
                <a:spcPts val="0"/>
              </a:spcAft>
              <a:buClrTx/>
              <a:buSzTx/>
              <a:buFont typeface="Arial"/>
              <a:buNone/>
              <a:tabLst>
                <a:tab pos="3017520" algn="r"/>
              </a:tabLst>
              <a:defRPr/>
            </a:pPr>
            <a:r>
              <a:rPr lang="en-US"/>
              <a:t>Fifth level</a:t>
            </a:r>
            <a:endParaRPr lang="en-US" dirty="0"/>
          </a:p>
        </p:txBody>
      </p:sp>
    </p:spTree>
    <p:extLst>
      <p:ext uri="{BB962C8B-B14F-4D97-AF65-F5344CB8AC3E}">
        <p14:creationId xmlns:p14="http://schemas.microsoft.com/office/powerpoint/2010/main" val="38957361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171450" y="210313"/>
            <a:ext cx="3086100" cy="1003807"/>
          </a:xfrm>
        </p:spPr>
        <p:txBody>
          <a:bodyPr/>
          <a:lstStyle>
            <a:lvl1pPr>
              <a:defRPr sz="1200">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dirty="0"/>
              <a:t>IBM Cloud / August 2019 / © 2019 IBM Corporation</a:t>
            </a:r>
          </a:p>
        </p:txBody>
      </p:sp>
    </p:spTree>
    <p:extLst>
      <p:ext uri="{BB962C8B-B14F-4D97-AF65-F5344CB8AC3E}">
        <p14:creationId xmlns:p14="http://schemas.microsoft.com/office/powerpoint/2010/main" val="6964613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atin typeface="+mn-lt"/>
              </a:defRPr>
            </a:lvl1pPr>
          </a:lstStyle>
          <a:p>
            <a:fld id="{3FD999D4-B456-9943-89B7-30D56181CE18}" type="slidenum">
              <a:rPr lang="en-US" smtClean="0"/>
              <a:pPr/>
              <a:t>‹#›</a:t>
            </a:fld>
            <a:endParaRPr lang="en-US"/>
          </a:p>
        </p:txBody>
      </p:sp>
      <p:sp>
        <p:nvSpPr>
          <p:cNvPr id="4" name="Footer Placeholder 3"/>
          <p:cNvSpPr>
            <a:spLocks noGrp="1"/>
          </p:cNvSpPr>
          <p:nvPr>
            <p:ph type="ftr" sz="quarter" idx="11"/>
          </p:nvPr>
        </p:nvSpPr>
        <p:spPr/>
        <p:txBody>
          <a:bodyPr/>
          <a:lstStyle>
            <a:lvl1pPr>
              <a:defRPr>
                <a:latin typeface="+mn-lt"/>
              </a:defRPr>
            </a:lvl1pPr>
          </a:lstStyle>
          <a:p>
            <a:r>
              <a:rPr lang="en-US" dirty="0"/>
              <a:t>IBM Cloud / July 2019 / © 2019 IBM Corporation</a:t>
            </a:r>
          </a:p>
        </p:txBody>
      </p:sp>
      <p:sp>
        <p:nvSpPr>
          <p:cNvPr id="6" name="Content Placeholder 5"/>
          <p:cNvSpPr>
            <a:spLocks noGrp="1"/>
          </p:cNvSpPr>
          <p:nvPr>
            <p:ph sz="quarter" idx="12"/>
          </p:nvPr>
        </p:nvSpPr>
        <p:spPr>
          <a:xfrm>
            <a:off x="171450" y="995519"/>
            <a:ext cx="3086100" cy="3687607"/>
          </a:xfrm>
        </p:spPr>
        <p:txBody>
          <a:bodyPr/>
          <a:lstStyle>
            <a:lvl1pPr>
              <a:defRPr sz="1800"/>
            </a:lvl1pPr>
          </a:lstStyle>
          <a:p>
            <a:pPr lvl="0"/>
            <a:r>
              <a:rPr lang="en-US"/>
              <a:t>Edit Master text styles</a:t>
            </a:r>
          </a:p>
        </p:txBody>
      </p:sp>
      <p:sp>
        <p:nvSpPr>
          <p:cNvPr id="8" name="Content Placeholder 7"/>
          <p:cNvSpPr>
            <a:spLocks noGrp="1"/>
          </p:cNvSpPr>
          <p:nvPr>
            <p:ph sz="quarter" idx="13"/>
          </p:nvPr>
        </p:nvSpPr>
        <p:spPr>
          <a:xfrm>
            <a:off x="3600450" y="1116649"/>
            <a:ext cx="3086100" cy="3566477"/>
          </a:xfrm>
        </p:spPr>
        <p:txBody>
          <a:bodyPr/>
          <a:lstStyle>
            <a:lvl1pPr>
              <a:defRPr sz="1050"/>
            </a:lvl1pPr>
            <a:lvl2pPr>
              <a:defRPr sz="1050"/>
            </a:lvl2pPr>
            <a:lvl3pPr>
              <a:defRPr sz="1050"/>
            </a:lvl3pPr>
            <a:lvl4pPr>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527672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171450" y="411480"/>
            <a:ext cx="48006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dirty="0"/>
              <a:t>IBM Cloud / July 2019 / © 2019 IBM Corporation</a:t>
            </a:r>
          </a:p>
        </p:txBody>
      </p:sp>
      <p:sp>
        <p:nvSpPr>
          <p:cNvPr id="6" name="Text Placeholder 5"/>
          <p:cNvSpPr>
            <a:spLocks noGrp="1"/>
          </p:cNvSpPr>
          <p:nvPr>
            <p:ph type="body" sz="quarter" idx="12"/>
          </p:nvPr>
        </p:nvSpPr>
        <p:spPr>
          <a:xfrm>
            <a:off x="3600450" y="1093470"/>
            <a:ext cx="1371600" cy="358965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171450" y="201168"/>
            <a:ext cx="3086100" cy="300037"/>
          </a:xfrm>
        </p:spPr>
        <p:txBody>
          <a:bodyPr/>
          <a:lstStyle>
            <a:lvl1pPr>
              <a:defRPr sz="825"/>
            </a:lvl1pPr>
          </a:lstStyle>
          <a:p>
            <a:pPr lvl="0"/>
            <a:r>
              <a:rPr lang="en-US"/>
              <a:t>Edit Master text styles</a:t>
            </a:r>
          </a:p>
        </p:txBody>
      </p:sp>
      <p:sp>
        <p:nvSpPr>
          <p:cNvPr id="7" name="Text Placeholder 6"/>
          <p:cNvSpPr>
            <a:spLocks noGrp="1"/>
          </p:cNvSpPr>
          <p:nvPr>
            <p:ph type="body" sz="quarter" idx="14"/>
          </p:nvPr>
        </p:nvSpPr>
        <p:spPr>
          <a:xfrm>
            <a:off x="171450" y="1093470"/>
            <a:ext cx="1371600" cy="3589655"/>
          </a:xfrm>
        </p:spPr>
        <p:txBody>
          <a:bodyPr/>
          <a:lstStyle>
            <a:lvl1pPr>
              <a:spcBef>
                <a:spcPts val="825"/>
              </a:spcBef>
              <a:defRPr sz="1200"/>
            </a:lvl1pPr>
            <a:lvl2pPr marL="0" indent="0">
              <a:spcBef>
                <a:spcPts val="825"/>
              </a:spcBef>
              <a:buFontTx/>
              <a:buNone/>
              <a:defRPr sz="825"/>
            </a:lvl2pPr>
            <a:lvl3pPr>
              <a:defRPr sz="825"/>
            </a:lvl3pPr>
            <a:lvl4pPr>
              <a:defRPr sz="825"/>
            </a:lvl4pPr>
            <a:lvl5pPr>
              <a:defRPr sz="82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1885950" y="1093470"/>
            <a:ext cx="1371600" cy="358965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5314950" y="1093470"/>
            <a:ext cx="1371600" cy="358965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08876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171450" y="1033272"/>
            <a:ext cx="30861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dirty="0"/>
              <a:t>IBM Cloud / July 2019 / © 2019 IBM Corporation</a:t>
            </a:r>
          </a:p>
        </p:txBody>
      </p:sp>
      <p:sp>
        <p:nvSpPr>
          <p:cNvPr id="6" name="Text Placeholder 5"/>
          <p:cNvSpPr>
            <a:spLocks noGrp="1"/>
          </p:cNvSpPr>
          <p:nvPr>
            <p:ph type="body" sz="quarter" idx="12"/>
          </p:nvPr>
        </p:nvSpPr>
        <p:spPr>
          <a:xfrm>
            <a:off x="3600450" y="1097281"/>
            <a:ext cx="1371600" cy="350144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171450" y="201168"/>
            <a:ext cx="3086100" cy="300037"/>
          </a:xfrm>
        </p:spPr>
        <p:txBody>
          <a:bodyPr/>
          <a:lstStyle>
            <a:lvl1pPr>
              <a:defRPr sz="825"/>
            </a:lvl1pPr>
          </a:lstStyle>
          <a:p>
            <a:pPr lvl="0"/>
            <a:r>
              <a:rPr lang="en-US"/>
              <a:t>Edit Master text styles</a:t>
            </a:r>
          </a:p>
        </p:txBody>
      </p:sp>
      <p:sp>
        <p:nvSpPr>
          <p:cNvPr id="10" name="Text Placeholder 9"/>
          <p:cNvSpPr>
            <a:spLocks noGrp="1"/>
          </p:cNvSpPr>
          <p:nvPr>
            <p:ph type="body" sz="quarter" idx="16"/>
          </p:nvPr>
        </p:nvSpPr>
        <p:spPr>
          <a:xfrm>
            <a:off x="5314950" y="1097281"/>
            <a:ext cx="1371600" cy="3501445"/>
          </a:xfrm>
        </p:spPr>
        <p:txBody>
          <a:bodyPr/>
          <a:lstStyle>
            <a:lvl1pPr>
              <a:defRPr sz="1200"/>
            </a:lvl1pPr>
            <a:lvl2pPr marL="0" indent="0">
              <a:spcBef>
                <a:spcPts val="825"/>
              </a:spcBef>
              <a:buFontTx/>
              <a:buNone/>
              <a:defRPr sz="825"/>
            </a:lvl2pPr>
            <a:lvl3pPr>
              <a:defRPr sz="825"/>
            </a:lvl3pPr>
            <a:lvl4pPr>
              <a:defRPr sz="825"/>
            </a:lvl4pPr>
            <a:lvl5pPr>
              <a:defRPr sz="82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99982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3429000" y="0"/>
            <a:ext cx="3429000" cy="5143500"/>
          </a:xfrm>
          <a:prstGeom prst="rect">
            <a:avLst/>
          </a:prstGeom>
          <a:solidFill>
            <a:schemeClr val="tx1"/>
          </a:solidFill>
        </p:spPr>
        <p:txBody>
          <a:bodyPr wrap="square" lIns="0" tIns="0" rIns="0" bIns="0" rtlCol="0" anchor="ctr">
            <a:noAutofit/>
          </a:bodyPr>
          <a:lstStyle/>
          <a:p>
            <a:pPr algn="ctr"/>
            <a:endParaRPr lang="en-US" sz="900" err="1">
              <a:solidFill>
                <a:srgbClr val="FFFFFF"/>
              </a:solidFill>
              <a:latin typeface="Arial"/>
              <a:cs typeface="Arial"/>
            </a:endParaRPr>
          </a:p>
        </p:txBody>
      </p:sp>
      <p:sp>
        <p:nvSpPr>
          <p:cNvPr id="2" name="Title 1"/>
          <p:cNvSpPr>
            <a:spLocks noGrp="1"/>
          </p:cNvSpPr>
          <p:nvPr>
            <p:ph type="title"/>
          </p:nvPr>
        </p:nvSpPr>
        <p:spPr>
          <a:xfrm>
            <a:off x="171450" y="1033272"/>
            <a:ext cx="30861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dirty="0"/>
              <a:t>IBM Cloud / July 2019 / © 2019 IBM Corporation</a:t>
            </a:r>
          </a:p>
        </p:txBody>
      </p:sp>
      <p:sp>
        <p:nvSpPr>
          <p:cNvPr id="6" name="Text Placeholder 5"/>
          <p:cNvSpPr>
            <a:spLocks noGrp="1"/>
          </p:cNvSpPr>
          <p:nvPr>
            <p:ph type="body" sz="quarter" idx="12"/>
          </p:nvPr>
        </p:nvSpPr>
        <p:spPr>
          <a:xfrm>
            <a:off x="3600450" y="1124712"/>
            <a:ext cx="3086100" cy="3501445"/>
          </a:xfrm>
        </p:spPr>
        <p:txBody>
          <a:bodyPr/>
          <a:lstStyle>
            <a:lvl1pPr>
              <a:defRPr>
                <a:solidFill>
                  <a:schemeClr val="bg2"/>
                </a:solidFill>
              </a:defRPr>
            </a:lvl1pPr>
            <a:lvl2pPr marL="0" indent="0">
              <a:spcBef>
                <a:spcPts val="825"/>
              </a:spcBef>
              <a:buFontTx/>
              <a:buNone/>
              <a:defRPr sz="825">
                <a:solidFill>
                  <a:schemeClr val="bg2"/>
                </a:solidFill>
              </a:defRPr>
            </a:lvl2pPr>
            <a:lvl3pPr>
              <a:defRPr sz="825">
                <a:solidFill>
                  <a:schemeClr val="bg2"/>
                </a:solidFill>
              </a:defRPr>
            </a:lvl3pPr>
            <a:lvl4pPr>
              <a:defRPr sz="825">
                <a:solidFill>
                  <a:schemeClr val="bg2"/>
                </a:solidFill>
              </a:defRPr>
            </a:lvl4pPr>
            <a:lvl5pPr>
              <a:defRPr sz="825">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171450" y="201168"/>
            <a:ext cx="3086100" cy="300037"/>
          </a:xfrm>
        </p:spPr>
        <p:txBody>
          <a:bodyPr/>
          <a:lstStyle>
            <a:lvl1pPr>
              <a:defRPr sz="825"/>
            </a:lvl1pPr>
          </a:lstStyle>
          <a:p>
            <a:pPr lvl="0"/>
            <a:r>
              <a:rPr lang="en-US"/>
              <a:t>Edit Master text styles</a:t>
            </a:r>
          </a:p>
        </p:txBody>
      </p:sp>
    </p:spTree>
    <p:extLst>
      <p:ext uri="{BB962C8B-B14F-4D97-AF65-F5344CB8AC3E}">
        <p14:creationId xmlns:p14="http://schemas.microsoft.com/office/powerpoint/2010/main" val="36098585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3429000" y="0"/>
            <a:ext cx="3429000" cy="5143500"/>
          </a:xfrm>
        </p:spPr>
        <p:txBody>
          <a:bodyPr/>
          <a:lstStyle/>
          <a:p>
            <a:r>
              <a:rPr lang="en-US"/>
              <a:t>Click icon to add picture</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dirty="0"/>
              <a:t>IBM Cloud /August 2019 / © 2019 IBM Corporation</a:t>
            </a:r>
          </a:p>
        </p:txBody>
      </p:sp>
    </p:spTree>
    <p:extLst>
      <p:ext uri="{BB962C8B-B14F-4D97-AF65-F5344CB8AC3E}">
        <p14:creationId xmlns:p14="http://schemas.microsoft.com/office/powerpoint/2010/main" val="9606257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9"/>
            <a:ext cx="30861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dirty="0"/>
              <a:t>IBM Cloud / July 2019 / © 2019 IBM Corporation</a:t>
            </a:r>
          </a:p>
        </p:txBody>
      </p:sp>
    </p:spTree>
    <p:extLst>
      <p:ext uri="{BB962C8B-B14F-4D97-AF65-F5344CB8AC3E}">
        <p14:creationId xmlns:p14="http://schemas.microsoft.com/office/powerpoint/2010/main" val="13217533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171450" y="201168"/>
            <a:ext cx="3086100" cy="381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dirty="0"/>
              <a:t>IBM Cloud / July 2019 / © 2019 IBM Corporation</a:t>
            </a:r>
          </a:p>
        </p:txBody>
      </p:sp>
    </p:spTree>
    <p:extLst>
      <p:ext uri="{BB962C8B-B14F-4D97-AF65-F5344CB8AC3E}">
        <p14:creationId xmlns:p14="http://schemas.microsoft.com/office/powerpoint/2010/main" val="36590951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jpe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 Target="../slides/slide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348.xml"/><Relationship Id="rId18" Type="http://schemas.openxmlformats.org/officeDocument/2006/relationships/slideLayout" Target="../slideLayouts/slideLayout353.xml"/><Relationship Id="rId26" Type="http://schemas.openxmlformats.org/officeDocument/2006/relationships/slideLayout" Target="../slideLayouts/slideLayout361.xml"/><Relationship Id="rId39" Type="http://schemas.openxmlformats.org/officeDocument/2006/relationships/slideLayout" Target="../slideLayouts/slideLayout374.xml"/><Relationship Id="rId21" Type="http://schemas.openxmlformats.org/officeDocument/2006/relationships/slideLayout" Target="../slideLayouts/slideLayout356.xml"/><Relationship Id="rId34" Type="http://schemas.openxmlformats.org/officeDocument/2006/relationships/slideLayout" Target="../slideLayouts/slideLayout369.xml"/><Relationship Id="rId7" Type="http://schemas.openxmlformats.org/officeDocument/2006/relationships/slideLayout" Target="../slideLayouts/slideLayout342.xml"/><Relationship Id="rId2" Type="http://schemas.openxmlformats.org/officeDocument/2006/relationships/slideLayout" Target="../slideLayouts/slideLayout337.xml"/><Relationship Id="rId16" Type="http://schemas.openxmlformats.org/officeDocument/2006/relationships/slideLayout" Target="../slideLayouts/slideLayout351.xml"/><Relationship Id="rId20" Type="http://schemas.openxmlformats.org/officeDocument/2006/relationships/slideLayout" Target="../slideLayouts/slideLayout355.xml"/><Relationship Id="rId29" Type="http://schemas.openxmlformats.org/officeDocument/2006/relationships/slideLayout" Target="../slideLayouts/slideLayout364.xml"/><Relationship Id="rId41" Type="http://schemas.openxmlformats.org/officeDocument/2006/relationships/theme" Target="../theme/theme10.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24" Type="http://schemas.openxmlformats.org/officeDocument/2006/relationships/slideLayout" Target="../slideLayouts/slideLayout359.xml"/><Relationship Id="rId32" Type="http://schemas.openxmlformats.org/officeDocument/2006/relationships/slideLayout" Target="../slideLayouts/slideLayout367.xml"/><Relationship Id="rId37" Type="http://schemas.openxmlformats.org/officeDocument/2006/relationships/slideLayout" Target="../slideLayouts/slideLayout372.xml"/><Relationship Id="rId40" Type="http://schemas.openxmlformats.org/officeDocument/2006/relationships/slideLayout" Target="../slideLayouts/slideLayout375.xml"/><Relationship Id="rId5" Type="http://schemas.openxmlformats.org/officeDocument/2006/relationships/slideLayout" Target="../slideLayouts/slideLayout340.xml"/><Relationship Id="rId15" Type="http://schemas.openxmlformats.org/officeDocument/2006/relationships/slideLayout" Target="../slideLayouts/slideLayout350.xml"/><Relationship Id="rId23" Type="http://schemas.openxmlformats.org/officeDocument/2006/relationships/slideLayout" Target="../slideLayouts/slideLayout358.xml"/><Relationship Id="rId28" Type="http://schemas.openxmlformats.org/officeDocument/2006/relationships/slideLayout" Target="../slideLayouts/slideLayout363.xml"/><Relationship Id="rId36" Type="http://schemas.openxmlformats.org/officeDocument/2006/relationships/slideLayout" Target="../slideLayouts/slideLayout371.xml"/><Relationship Id="rId10" Type="http://schemas.openxmlformats.org/officeDocument/2006/relationships/slideLayout" Target="../slideLayouts/slideLayout345.xml"/><Relationship Id="rId19" Type="http://schemas.openxmlformats.org/officeDocument/2006/relationships/slideLayout" Target="../slideLayouts/slideLayout354.xml"/><Relationship Id="rId31" Type="http://schemas.openxmlformats.org/officeDocument/2006/relationships/slideLayout" Target="../slideLayouts/slideLayout366.xml"/><Relationship Id="rId4" Type="http://schemas.openxmlformats.org/officeDocument/2006/relationships/slideLayout" Target="../slideLayouts/slideLayout339.xml"/><Relationship Id="rId9" Type="http://schemas.openxmlformats.org/officeDocument/2006/relationships/slideLayout" Target="../slideLayouts/slideLayout344.xml"/><Relationship Id="rId14" Type="http://schemas.openxmlformats.org/officeDocument/2006/relationships/slideLayout" Target="../slideLayouts/slideLayout349.xml"/><Relationship Id="rId22" Type="http://schemas.openxmlformats.org/officeDocument/2006/relationships/slideLayout" Target="../slideLayouts/slideLayout357.xml"/><Relationship Id="rId27" Type="http://schemas.openxmlformats.org/officeDocument/2006/relationships/slideLayout" Target="../slideLayouts/slideLayout362.xml"/><Relationship Id="rId30" Type="http://schemas.openxmlformats.org/officeDocument/2006/relationships/slideLayout" Target="../slideLayouts/slideLayout365.xml"/><Relationship Id="rId35" Type="http://schemas.openxmlformats.org/officeDocument/2006/relationships/slideLayout" Target="../slideLayouts/slideLayout370.xml"/><Relationship Id="rId8" Type="http://schemas.openxmlformats.org/officeDocument/2006/relationships/slideLayout" Target="../slideLayouts/slideLayout343.xml"/><Relationship Id="rId3" Type="http://schemas.openxmlformats.org/officeDocument/2006/relationships/slideLayout" Target="../slideLayouts/slideLayout338.xml"/><Relationship Id="rId12" Type="http://schemas.openxmlformats.org/officeDocument/2006/relationships/slideLayout" Target="../slideLayouts/slideLayout347.xml"/><Relationship Id="rId17" Type="http://schemas.openxmlformats.org/officeDocument/2006/relationships/slideLayout" Target="../slideLayouts/slideLayout352.xml"/><Relationship Id="rId25" Type="http://schemas.openxmlformats.org/officeDocument/2006/relationships/slideLayout" Target="../slideLayouts/slideLayout360.xml"/><Relationship Id="rId33" Type="http://schemas.openxmlformats.org/officeDocument/2006/relationships/slideLayout" Target="../slideLayouts/slideLayout368.xml"/><Relationship Id="rId38" Type="http://schemas.openxmlformats.org/officeDocument/2006/relationships/slideLayout" Target="../slideLayouts/slideLayout373.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388.xml"/><Relationship Id="rId18" Type="http://schemas.openxmlformats.org/officeDocument/2006/relationships/slideLayout" Target="../slideLayouts/slideLayout393.xml"/><Relationship Id="rId26" Type="http://schemas.openxmlformats.org/officeDocument/2006/relationships/slideLayout" Target="../slideLayouts/slideLayout401.xml"/><Relationship Id="rId21" Type="http://schemas.openxmlformats.org/officeDocument/2006/relationships/slideLayout" Target="../slideLayouts/slideLayout396.xml"/><Relationship Id="rId34" Type="http://schemas.openxmlformats.org/officeDocument/2006/relationships/slideLayout" Target="../slideLayouts/slideLayout409.xml"/><Relationship Id="rId7" Type="http://schemas.openxmlformats.org/officeDocument/2006/relationships/slideLayout" Target="../slideLayouts/slideLayout382.xml"/><Relationship Id="rId12" Type="http://schemas.openxmlformats.org/officeDocument/2006/relationships/slideLayout" Target="../slideLayouts/slideLayout387.xml"/><Relationship Id="rId17" Type="http://schemas.openxmlformats.org/officeDocument/2006/relationships/slideLayout" Target="../slideLayouts/slideLayout392.xml"/><Relationship Id="rId25" Type="http://schemas.openxmlformats.org/officeDocument/2006/relationships/slideLayout" Target="../slideLayouts/slideLayout400.xml"/><Relationship Id="rId33" Type="http://schemas.openxmlformats.org/officeDocument/2006/relationships/slideLayout" Target="../slideLayouts/slideLayout408.xml"/><Relationship Id="rId38" Type="http://schemas.openxmlformats.org/officeDocument/2006/relationships/theme" Target="../theme/theme11.xml"/><Relationship Id="rId2" Type="http://schemas.openxmlformats.org/officeDocument/2006/relationships/slideLayout" Target="../slideLayouts/slideLayout377.xml"/><Relationship Id="rId16" Type="http://schemas.openxmlformats.org/officeDocument/2006/relationships/slideLayout" Target="../slideLayouts/slideLayout391.xml"/><Relationship Id="rId20" Type="http://schemas.openxmlformats.org/officeDocument/2006/relationships/slideLayout" Target="../slideLayouts/slideLayout395.xml"/><Relationship Id="rId29" Type="http://schemas.openxmlformats.org/officeDocument/2006/relationships/slideLayout" Target="../slideLayouts/slideLayout404.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24" Type="http://schemas.openxmlformats.org/officeDocument/2006/relationships/slideLayout" Target="../slideLayouts/slideLayout399.xml"/><Relationship Id="rId32" Type="http://schemas.openxmlformats.org/officeDocument/2006/relationships/slideLayout" Target="../slideLayouts/slideLayout407.xml"/><Relationship Id="rId37" Type="http://schemas.openxmlformats.org/officeDocument/2006/relationships/slideLayout" Target="../slideLayouts/slideLayout412.xml"/><Relationship Id="rId5" Type="http://schemas.openxmlformats.org/officeDocument/2006/relationships/slideLayout" Target="../slideLayouts/slideLayout380.xml"/><Relationship Id="rId15" Type="http://schemas.openxmlformats.org/officeDocument/2006/relationships/slideLayout" Target="../slideLayouts/slideLayout390.xml"/><Relationship Id="rId23" Type="http://schemas.openxmlformats.org/officeDocument/2006/relationships/slideLayout" Target="../slideLayouts/slideLayout398.xml"/><Relationship Id="rId28" Type="http://schemas.openxmlformats.org/officeDocument/2006/relationships/slideLayout" Target="../slideLayouts/slideLayout403.xml"/><Relationship Id="rId36" Type="http://schemas.openxmlformats.org/officeDocument/2006/relationships/slideLayout" Target="../slideLayouts/slideLayout411.xml"/><Relationship Id="rId10" Type="http://schemas.openxmlformats.org/officeDocument/2006/relationships/slideLayout" Target="../slideLayouts/slideLayout385.xml"/><Relationship Id="rId19" Type="http://schemas.openxmlformats.org/officeDocument/2006/relationships/slideLayout" Target="../slideLayouts/slideLayout394.xml"/><Relationship Id="rId31" Type="http://schemas.openxmlformats.org/officeDocument/2006/relationships/slideLayout" Target="../slideLayouts/slideLayout406.xml"/><Relationship Id="rId4" Type="http://schemas.openxmlformats.org/officeDocument/2006/relationships/slideLayout" Target="../slideLayouts/slideLayout379.xml"/><Relationship Id="rId9" Type="http://schemas.openxmlformats.org/officeDocument/2006/relationships/slideLayout" Target="../slideLayouts/slideLayout384.xml"/><Relationship Id="rId14" Type="http://schemas.openxmlformats.org/officeDocument/2006/relationships/slideLayout" Target="../slideLayouts/slideLayout389.xml"/><Relationship Id="rId22" Type="http://schemas.openxmlformats.org/officeDocument/2006/relationships/slideLayout" Target="../slideLayouts/slideLayout397.xml"/><Relationship Id="rId27" Type="http://schemas.openxmlformats.org/officeDocument/2006/relationships/slideLayout" Target="../slideLayouts/slideLayout402.xml"/><Relationship Id="rId30" Type="http://schemas.openxmlformats.org/officeDocument/2006/relationships/slideLayout" Target="../slideLayouts/slideLayout405.xml"/><Relationship Id="rId35" Type="http://schemas.openxmlformats.org/officeDocument/2006/relationships/slideLayout" Target="../slideLayouts/slideLayout410.xml"/><Relationship Id="rId8" Type="http://schemas.openxmlformats.org/officeDocument/2006/relationships/slideLayout" Target="../slideLayouts/slideLayout383.xml"/><Relationship Id="rId3" Type="http://schemas.openxmlformats.org/officeDocument/2006/relationships/slideLayout" Target="../slideLayouts/slideLayout37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420.xml"/><Relationship Id="rId13" Type="http://schemas.openxmlformats.org/officeDocument/2006/relationships/slideLayout" Target="../slideLayouts/slideLayout425.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slideLayout" Target="../slideLayouts/slideLayout424.xml"/><Relationship Id="rId17" Type="http://schemas.openxmlformats.org/officeDocument/2006/relationships/theme" Target="../theme/theme12.xml"/><Relationship Id="rId2" Type="http://schemas.openxmlformats.org/officeDocument/2006/relationships/slideLayout" Target="../slideLayouts/slideLayout414.xml"/><Relationship Id="rId16" Type="http://schemas.openxmlformats.org/officeDocument/2006/relationships/slideLayout" Target="../slideLayouts/slideLayout428.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5" Type="http://schemas.openxmlformats.org/officeDocument/2006/relationships/slideLayout" Target="../slideLayouts/slideLayout42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 Id="rId14" Type="http://schemas.openxmlformats.org/officeDocument/2006/relationships/slideLayout" Target="../slideLayouts/slideLayout42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9" Type="http://schemas.openxmlformats.org/officeDocument/2006/relationships/slideLayout" Target="../slideLayouts/slideLayout86.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42" Type="http://schemas.openxmlformats.org/officeDocument/2006/relationships/theme" Target="../theme/theme2.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41" Type="http://schemas.openxmlformats.org/officeDocument/2006/relationships/slideLayout" Target="../slideLayouts/slideLayout88.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slideLayout" Target="../slideLayouts/slideLayout87.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8" Type="http://schemas.openxmlformats.org/officeDocument/2006/relationships/slideLayout" Target="../slideLayouts/slideLayout55.xml"/><Relationship Id="rId3" Type="http://schemas.openxmlformats.org/officeDocument/2006/relationships/slideLayout" Target="../slideLayouts/slideLayout50.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slideLayout" Target="../slideLayouts/slideLayout143.xml"/><Relationship Id="rId21" Type="http://schemas.openxmlformats.org/officeDocument/2006/relationships/slideLayout" Target="../slideLayouts/slideLayout138.xml"/><Relationship Id="rId34" Type="http://schemas.openxmlformats.org/officeDocument/2006/relationships/slideLayout" Target="../slideLayouts/slideLayout151.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33" Type="http://schemas.openxmlformats.org/officeDocument/2006/relationships/slideLayout" Target="../slideLayouts/slideLayout150.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29" Type="http://schemas.openxmlformats.org/officeDocument/2006/relationships/slideLayout" Target="../slideLayouts/slideLayout146.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32" Type="http://schemas.openxmlformats.org/officeDocument/2006/relationships/slideLayout" Target="../slideLayouts/slideLayout149.xml"/><Relationship Id="rId37" Type="http://schemas.openxmlformats.org/officeDocument/2006/relationships/theme" Target="../theme/theme4.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28" Type="http://schemas.openxmlformats.org/officeDocument/2006/relationships/slideLayout" Target="../slideLayouts/slideLayout145.xml"/><Relationship Id="rId36" Type="http://schemas.openxmlformats.org/officeDocument/2006/relationships/slideLayout" Target="../slideLayouts/slideLayout153.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31" Type="http://schemas.openxmlformats.org/officeDocument/2006/relationships/slideLayout" Target="../slideLayouts/slideLayout148.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slideLayout" Target="../slideLayouts/slideLayout144.xml"/><Relationship Id="rId30" Type="http://schemas.openxmlformats.org/officeDocument/2006/relationships/slideLayout" Target="../slideLayouts/slideLayout147.xml"/><Relationship Id="rId35" Type="http://schemas.openxmlformats.org/officeDocument/2006/relationships/slideLayout" Target="../slideLayouts/slideLayout152.xml"/><Relationship Id="rId8" Type="http://schemas.openxmlformats.org/officeDocument/2006/relationships/slideLayout" Target="../slideLayouts/slideLayout125.xml"/><Relationship Id="rId3" Type="http://schemas.openxmlformats.org/officeDocument/2006/relationships/slideLayout" Target="../slideLayouts/slideLayout12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18" Type="http://schemas.openxmlformats.org/officeDocument/2006/relationships/slideLayout" Target="../slideLayouts/slideLayout171.xml"/><Relationship Id="rId3" Type="http://schemas.openxmlformats.org/officeDocument/2006/relationships/slideLayout" Target="../slideLayouts/slideLayout156.xml"/><Relationship Id="rId21" Type="http://schemas.openxmlformats.org/officeDocument/2006/relationships/slideLayout" Target="../slideLayouts/slideLayout174.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17" Type="http://schemas.openxmlformats.org/officeDocument/2006/relationships/slideLayout" Target="../slideLayouts/slideLayout170.xml"/><Relationship Id="rId25" Type="http://schemas.openxmlformats.org/officeDocument/2006/relationships/image" Target="../media/image10.png"/><Relationship Id="rId2" Type="http://schemas.openxmlformats.org/officeDocument/2006/relationships/slideLayout" Target="../slideLayouts/slideLayout155.xml"/><Relationship Id="rId16" Type="http://schemas.openxmlformats.org/officeDocument/2006/relationships/slideLayout" Target="../slideLayouts/slideLayout169.xml"/><Relationship Id="rId20" Type="http://schemas.openxmlformats.org/officeDocument/2006/relationships/slideLayout" Target="../slideLayouts/slideLayout173.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24" Type="http://schemas.openxmlformats.org/officeDocument/2006/relationships/theme" Target="../theme/theme5.xml"/><Relationship Id="rId5" Type="http://schemas.openxmlformats.org/officeDocument/2006/relationships/slideLayout" Target="../slideLayouts/slideLayout158.xml"/><Relationship Id="rId15" Type="http://schemas.openxmlformats.org/officeDocument/2006/relationships/slideLayout" Target="../slideLayouts/slideLayout168.xml"/><Relationship Id="rId23" Type="http://schemas.openxmlformats.org/officeDocument/2006/relationships/slideLayout" Target="../slideLayouts/slideLayout176.xml"/><Relationship Id="rId10" Type="http://schemas.openxmlformats.org/officeDocument/2006/relationships/slideLayout" Target="../slideLayouts/slideLayout163.xml"/><Relationship Id="rId19" Type="http://schemas.openxmlformats.org/officeDocument/2006/relationships/slideLayout" Target="../slideLayouts/slideLayout172.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 Id="rId22" Type="http://schemas.openxmlformats.org/officeDocument/2006/relationships/slideLayout" Target="../slideLayouts/slideLayout17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89.xml"/><Relationship Id="rId18" Type="http://schemas.openxmlformats.org/officeDocument/2006/relationships/slideLayout" Target="../slideLayouts/slideLayout194.xml"/><Relationship Id="rId26" Type="http://schemas.openxmlformats.org/officeDocument/2006/relationships/slideLayout" Target="../slideLayouts/slideLayout202.xml"/><Relationship Id="rId21" Type="http://schemas.openxmlformats.org/officeDocument/2006/relationships/slideLayout" Target="../slideLayouts/slideLayout197.xml"/><Relationship Id="rId34" Type="http://schemas.openxmlformats.org/officeDocument/2006/relationships/slideLayout" Target="../slideLayouts/slideLayout210.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17" Type="http://schemas.openxmlformats.org/officeDocument/2006/relationships/slideLayout" Target="../slideLayouts/slideLayout193.xml"/><Relationship Id="rId25" Type="http://schemas.openxmlformats.org/officeDocument/2006/relationships/slideLayout" Target="../slideLayouts/slideLayout201.xml"/><Relationship Id="rId33" Type="http://schemas.openxmlformats.org/officeDocument/2006/relationships/slideLayout" Target="../slideLayouts/slideLayout209.xml"/><Relationship Id="rId38" Type="http://schemas.openxmlformats.org/officeDocument/2006/relationships/theme" Target="../theme/theme6.xml"/><Relationship Id="rId2" Type="http://schemas.openxmlformats.org/officeDocument/2006/relationships/slideLayout" Target="../slideLayouts/slideLayout178.xml"/><Relationship Id="rId16" Type="http://schemas.openxmlformats.org/officeDocument/2006/relationships/slideLayout" Target="../slideLayouts/slideLayout192.xml"/><Relationship Id="rId20" Type="http://schemas.openxmlformats.org/officeDocument/2006/relationships/slideLayout" Target="../slideLayouts/slideLayout196.xml"/><Relationship Id="rId29" Type="http://schemas.openxmlformats.org/officeDocument/2006/relationships/slideLayout" Target="../slideLayouts/slideLayout205.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24" Type="http://schemas.openxmlformats.org/officeDocument/2006/relationships/slideLayout" Target="../slideLayouts/slideLayout200.xml"/><Relationship Id="rId32" Type="http://schemas.openxmlformats.org/officeDocument/2006/relationships/slideLayout" Target="../slideLayouts/slideLayout208.xml"/><Relationship Id="rId37" Type="http://schemas.openxmlformats.org/officeDocument/2006/relationships/slideLayout" Target="../slideLayouts/slideLayout213.xml"/><Relationship Id="rId5" Type="http://schemas.openxmlformats.org/officeDocument/2006/relationships/slideLayout" Target="../slideLayouts/slideLayout181.xml"/><Relationship Id="rId15" Type="http://schemas.openxmlformats.org/officeDocument/2006/relationships/slideLayout" Target="../slideLayouts/slideLayout191.xml"/><Relationship Id="rId23" Type="http://schemas.openxmlformats.org/officeDocument/2006/relationships/slideLayout" Target="../slideLayouts/slideLayout199.xml"/><Relationship Id="rId28" Type="http://schemas.openxmlformats.org/officeDocument/2006/relationships/slideLayout" Target="../slideLayouts/slideLayout204.xml"/><Relationship Id="rId36" Type="http://schemas.openxmlformats.org/officeDocument/2006/relationships/slideLayout" Target="../slideLayouts/slideLayout212.xml"/><Relationship Id="rId10" Type="http://schemas.openxmlformats.org/officeDocument/2006/relationships/slideLayout" Target="../slideLayouts/slideLayout186.xml"/><Relationship Id="rId19" Type="http://schemas.openxmlformats.org/officeDocument/2006/relationships/slideLayout" Target="../slideLayouts/slideLayout195.xml"/><Relationship Id="rId31" Type="http://schemas.openxmlformats.org/officeDocument/2006/relationships/slideLayout" Target="../slideLayouts/slideLayout207.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 Id="rId22" Type="http://schemas.openxmlformats.org/officeDocument/2006/relationships/slideLayout" Target="../slideLayouts/slideLayout198.xml"/><Relationship Id="rId27" Type="http://schemas.openxmlformats.org/officeDocument/2006/relationships/slideLayout" Target="../slideLayouts/slideLayout203.xml"/><Relationship Id="rId30" Type="http://schemas.openxmlformats.org/officeDocument/2006/relationships/slideLayout" Target="../slideLayouts/slideLayout206.xml"/><Relationship Id="rId35" Type="http://schemas.openxmlformats.org/officeDocument/2006/relationships/slideLayout" Target="../slideLayouts/slideLayout211.xml"/><Relationship Id="rId8" Type="http://schemas.openxmlformats.org/officeDocument/2006/relationships/slideLayout" Target="../slideLayouts/slideLayout184.xml"/><Relationship Id="rId3" Type="http://schemas.openxmlformats.org/officeDocument/2006/relationships/slideLayout" Target="../slideLayouts/slideLayout179.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26.xml"/><Relationship Id="rId18" Type="http://schemas.openxmlformats.org/officeDocument/2006/relationships/slideLayout" Target="../slideLayouts/slideLayout231.xml"/><Relationship Id="rId26" Type="http://schemas.openxmlformats.org/officeDocument/2006/relationships/slideLayout" Target="../slideLayouts/slideLayout239.xml"/><Relationship Id="rId39" Type="http://schemas.openxmlformats.org/officeDocument/2006/relationships/slideLayout" Target="../slideLayouts/slideLayout252.xml"/><Relationship Id="rId21" Type="http://schemas.openxmlformats.org/officeDocument/2006/relationships/slideLayout" Target="../slideLayouts/slideLayout234.xml"/><Relationship Id="rId34" Type="http://schemas.openxmlformats.org/officeDocument/2006/relationships/slideLayout" Target="../slideLayouts/slideLayout247.xml"/><Relationship Id="rId42" Type="http://schemas.openxmlformats.org/officeDocument/2006/relationships/slideLayout" Target="../slideLayouts/slideLayout255.xml"/><Relationship Id="rId47" Type="http://schemas.openxmlformats.org/officeDocument/2006/relationships/theme" Target="../theme/theme7.xml"/><Relationship Id="rId7" Type="http://schemas.openxmlformats.org/officeDocument/2006/relationships/slideLayout" Target="../slideLayouts/slideLayout220.xml"/><Relationship Id="rId2" Type="http://schemas.openxmlformats.org/officeDocument/2006/relationships/slideLayout" Target="../slideLayouts/slideLayout215.xml"/><Relationship Id="rId16" Type="http://schemas.openxmlformats.org/officeDocument/2006/relationships/slideLayout" Target="../slideLayouts/slideLayout229.xml"/><Relationship Id="rId29" Type="http://schemas.openxmlformats.org/officeDocument/2006/relationships/slideLayout" Target="../slideLayouts/slideLayout242.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24" Type="http://schemas.openxmlformats.org/officeDocument/2006/relationships/slideLayout" Target="../slideLayouts/slideLayout237.xml"/><Relationship Id="rId32" Type="http://schemas.openxmlformats.org/officeDocument/2006/relationships/slideLayout" Target="../slideLayouts/slideLayout245.xml"/><Relationship Id="rId37" Type="http://schemas.openxmlformats.org/officeDocument/2006/relationships/slideLayout" Target="../slideLayouts/slideLayout250.xml"/><Relationship Id="rId40" Type="http://schemas.openxmlformats.org/officeDocument/2006/relationships/slideLayout" Target="../slideLayouts/slideLayout253.xml"/><Relationship Id="rId45" Type="http://schemas.openxmlformats.org/officeDocument/2006/relationships/slideLayout" Target="../slideLayouts/slideLayout258.xml"/><Relationship Id="rId5" Type="http://schemas.openxmlformats.org/officeDocument/2006/relationships/slideLayout" Target="../slideLayouts/slideLayout218.xml"/><Relationship Id="rId15" Type="http://schemas.openxmlformats.org/officeDocument/2006/relationships/slideLayout" Target="../slideLayouts/slideLayout228.xml"/><Relationship Id="rId23" Type="http://schemas.openxmlformats.org/officeDocument/2006/relationships/slideLayout" Target="../slideLayouts/slideLayout236.xml"/><Relationship Id="rId28" Type="http://schemas.openxmlformats.org/officeDocument/2006/relationships/slideLayout" Target="../slideLayouts/slideLayout241.xml"/><Relationship Id="rId36" Type="http://schemas.openxmlformats.org/officeDocument/2006/relationships/slideLayout" Target="../slideLayouts/slideLayout249.xml"/><Relationship Id="rId10" Type="http://schemas.openxmlformats.org/officeDocument/2006/relationships/slideLayout" Target="../slideLayouts/slideLayout223.xml"/><Relationship Id="rId19" Type="http://schemas.openxmlformats.org/officeDocument/2006/relationships/slideLayout" Target="../slideLayouts/slideLayout232.xml"/><Relationship Id="rId31" Type="http://schemas.openxmlformats.org/officeDocument/2006/relationships/slideLayout" Target="../slideLayouts/slideLayout244.xml"/><Relationship Id="rId44" Type="http://schemas.openxmlformats.org/officeDocument/2006/relationships/slideLayout" Target="../slideLayouts/slideLayout257.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slideLayout" Target="../slideLayouts/slideLayout227.xml"/><Relationship Id="rId22" Type="http://schemas.openxmlformats.org/officeDocument/2006/relationships/slideLayout" Target="../slideLayouts/slideLayout235.xml"/><Relationship Id="rId27" Type="http://schemas.openxmlformats.org/officeDocument/2006/relationships/slideLayout" Target="../slideLayouts/slideLayout240.xml"/><Relationship Id="rId30" Type="http://schemas.openxmlformats.org/officeDocument/2006/relationships/slideLayout" Target="../slideLayouts/slideLayout243.xml"/><Relationship Id="rId35" Type="http://schemas.openxmlformats.org/officeDocument/2006/relationships/slideLayout" Target="../slideLayouts/slideLayout248.xml"/><Relationship Id="rId43" Type="http://schemas.openxmlformats.org/officeDocument/2006/relationships/slideLayout" Target="../slideLayouts/slideLayout256.xml"/><Relationship Id="rId48" Type="http://schemas.openxmlformats.org/officeDocument/2006/relationships/image" Target="../media/image1.jpeg"/><Relationship Id="rId8" Type="http://schemas.openxmlformats.org/officeDocument/2006/relationships/slideLayout" Target="../slideLayouts/slideLayout221.xml"/><Relationship Id="rId3" Type="http://schemas.openxmlformats.org/officeDocument/2006/relationships/slideLayout" Target="../slideLayouts/slideLayout216.xml"/><Relationship Id="rId12" Type="http://schemas.openxmlformats.org/officeDocument/2006/relationships/slideLayout" Target="../slideLayouts/slideLayout225.xml"/><Relationship Id="rId17" Type="http://schemas.openxmlformats.org/officeDocument/2006/relationships/slideLayout" Target="../slideLayouts/slideLayout230.xml"/><Relationship Id="rId25" Type="http://schemas.openxmlformats.org/officeDocument/2006/relationships/slideLayout" Target="../slideLayouts/slideLayout238.xml"/><Relationship Id="rId33" Type="http://schemas.openxmlformats.org/officeDocument/2006/relationships/slideLayout" Target="../slideLayouts/slideLayout246.xml"/><Relationship Id="rId38" Type="http://schemas.openxmlformats.org/officeDocument/2006/relationships/slideLayout" Target="../slideLayouts/slideLayout251.xml"/><Relationship Id="rId46" Type="http://schemas.openxmlformats.org/officeDocument/2006/relationships/slideLayout" Target="../slideLayouts/slideLayout259.xml"/><Relationship Id="rId20" Type="http://schemas.openxmlformats.org/officeDocument/2006/relationships/slideLayout" Target="../slideLayouts/slideLayout233.xml"/><Relationship Id="rId41" Type="http://schemas.openxmlformats.org/officeDocument/2006/relationships/slideLayout" Target="../slideLayouts/slideLayout254.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72.xml"/><Relationship Id="rId18" Type="http://schemas.openxmlformats.org/officeDocument/2006/relationships/slideLayout" Target="../slideLayouts/slideLayout277.xml"/><Relationship Id="rId26" Type="http://schemas.openxmlformats.org/officeDocument/2006/relationships/slideLayout" Target="../slideLayouts/slideLayout285.xml"/><Relationship Id="rId21" Type="http://schemas.openxmlformats.org/officeDocument/2006/relationships/slideLayout" Target="../slideLayouts/slideLayout280.xml"/><Relationship Id="rId34" Type="http://schemas.openxmlformats.org/officeDocument/2006/relationships/slideLayout" Target="../slideLayouts/slideLayout293.xml"/><Relationship Id="rId7" Type="http://schemas.openxmlformats.org/officeDocument/2006/relationships/slideLayout" Target="../slideLayouts/slideLayout266.xml"/><Relationship Id="rId12" Type="http://schemas.openxmlformats.org/officeDocument/2006/relationships/slideLayout" Target="../slideLayouts/slideLayout271.xml"/><Relationship Id="rId17" Type="http://schemas.openxmlformats.org/officeDocument/2006/relationships/slideLayout" Target="../slideLayouts/slideLayout276.xml"/><Relationship Id="rId25" Type="http://schemas.openxmlformats.org/officeDocument/2006/relationships/slideLayout" Target="../slideLayouts/slideLayout284.xml"/><Relationship Id="rId33" Type="http://schemas.openxmlformats.org/officeDocument/2006/relationships/slideLayout" Target="../slideLayouts/slideLayout292.xml"/><Relationship Id="rId38" Type="http://schemas.openxmlformats.org/officeDocument/2006/relationships/theme" Target="../theme/theme8.xml"/><Relationship Id="rId2" Type="http://schemas.openxmlformats.org/officeDocument/2006/relationships/slideLayout" Target="../slideLayouts/slideLayout261.xml"/><Relationship Id="rId16" Type="http://schemas.openxmlformats.org/officeDocument/2006/relationships/slideLayout" Target="../slideLayouts/slideLayout275.xml"/><Relationship Id="rId20" Type="http://schemas.openxmlformats.org/officeDocument/2006/relationships/slideLayout" Target="../slideLayouts/slideLayout279.xml"/><Relationship Id="rId29" Type="http://schemas.openxmlformats.org/officeDocument/2006/relationships/slideLayout" Target="../slideLayouts/slideLayout288.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24" Type="http://schemas.openxmlformats.org/officeDocument/2006/relationships/slideLayout" Target="../slideLayouts/slideLayout283.xml"/><Relationship Id="rId32" Type="http://schemas.openxmlformats.org/officeDocument/2006/relationships/slideLayout" Target="../slideLayouts/slideLayout291.xml"/><Relationship Id="rId37" Type="http://schemas.openxmlformats.org/officeDocument/2006/relationships/slideLayout" Target="../slideLayouts/slideLayout296.xml"/><Relationship Id="rId5" Type="http://schemas.openxmlformats.org/officeDocument/2006/relationships/slideLayout" Target="../slideLayouts/slideLayout264.xml"/><Relationship Id="rId15" Type="http://schemas.openxmlformats.org/officeDocument/2006/relationships/slideLayout" Target="../slideLayouts/slideLayout274.xml"/><Relationship Id="rId23" Type="http://schemas.openxmlformats.org/officeDocument/2006/relationships/slideLayout" Target="../slideLayouts/slideLayout282.xml"/><Relationship Id="rId28" Type="http://schemas.openxmlformats.org/officeDocument/2006/relationships/slideLayout" Target="../slideLayouts/slideLayout287.xml"/><Relationship Id="rId36" Type="http://schemas.openxmlformats.org/officeDocument/2006/relationships/slideLayout" Target="../slideLayouts/slideLayout295.xml"/><Relationship Id="rId10" Type="http://schemas.openxmlformats.org/officeDocument/2006/relationships/slideLayout" Target="../slideLayouts/slideLayout269.xml"/><Relationship Id="rId19" Type="http://schemas.openxmlformats.org/officeDocument/2006/relationships/slideLayout" Target="../slideLayouts/slideLayout278.xml"/><Relationship Id="rId31" Type="http://schemas.openxmlformats.org/officeDocument/2006/relationships/slideLayout" Target="../slideLayouts/slideLayout290.xml"/><Relationship Id="rId4" Type="http://schemas.openxmlformats.org/officeDocument/2006/relationships/slideLayout" Target="../slideLayouts/slideLayout263.xml"/><Relationship Id="rId9" Type="http://schemas.openxmlformats.org/officeDocument/2006/relationships/slideLayout" Target="../slideLayouts/slideLayout268.xml"/><Relationship Id="rId14" Type="http://schemas.openxmlformats.org/officeDocument/2006/relationships/slideLayout" Target="../slideLayouts/slideLayout273.xml"/><Relationship Id="rId22" Type="http://schemas.openxmlformats.org/officeDocument/2006/relationships/slideLayout" Target="../slideLayouts/slideLayout281.xml"/><Relationship Id="rId27" Type="http://schemas.openxmlformats.org/officeDocument/2006/relationships/slideLayout" Target="../slideLayouts/slideLayout286.xml"/><Relationship Id="rId30" Type="http://schemas.openxmlformats.org/officeDocument/2006/relationships/slideLayout" Target="../slideLayouts/slideLayout289.xml"/><Relationship Id="rId35" Type="http://schemas.openxmlformats.org/officeDocument/2006/relationships/slideLayout" Target="../slideLayouts/slideLayout294.xml"/><Relationship Id="rId8" Type="http://schemas.openxmlformats.org/officeDocument/2006/relationships/slideLayout" Target="../slideLayouts/slideLayout267.xml"/><Relationship Id="rId3" Type="http://schemas.openxmlformats.org/officeDocument/2006/relationships/slideLayout" Target="../slideLayouts/slideLayout262.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309.xml"/><Relationship Id="rId18" Type="http://schemas.openxmlformats.org/officeDocument/2006/relationships/slideLayout" Target="../slideLayouts/slideLayout314.xml"/><Relationship Id="rId26" Type="http://schemas.openxmlformats.org/officeDocument/2006/relationships/slideLayout" Target="../slideLayouts/slideLayout322.xml"/><Relationship Id="rId39" Type="http://schemas.openxmlformats.org/officeDocument/2006/relationships/slideLayout" Target="../slideLayouts/slideLayout335.xml"/><Relationship Id="rId21" Type="http://schemas.openxmlformats.org/officeDocument/2006/relationships/slideLayout" Target="../slideLayouts/slideLayout317.xml"/><Relationship Id="rId34" Type="http://schemas.openxmlformats.org/officeDocument/2006/relationships/slideLayout" Target="../slideLayouts/slideLayout330.xml"/><Relationship Id="rId7" Type="http://schemas.openxmlformats.org/officeDocument/2006/relationships/slideLayout" Target="../slideLayouts/slideLayout303.xml"/><Relationship Id="rId12" Type="http://schemas.openxmlformats.org/officeDocument/2006/relationships/slideLayout" Target="../slideLayouts/slideLayout308.xml"/><Relationship Id="rId17" Type="http://schemas.openxmlformats.org/officeDocument/2006/relationships/slideLayout" Target="../slideLayouts/slideLayout313.xml"/><Relationship Id="rId25" Type="http://schemas.openxmlformats.org/officeDocument/2006/relationships/slideLayout" Target="../slideLayouts/slideLayout321.xml"/><Relationship Id="rId33" Type="http://schemas.openxmlformats.org/officeDocument/2006/relationships/slideLayout" Target="../slideLayouts/slideLayout329.xml"/><Relationship Id="rId38" Type="http://schemas.openxmlformats.org/officeDocument/2006/relationships/slideLayout" Target="../slideLayouts/slideLayout334.xml"/><Relationship Id="rId2" Type="http://schemas.openxmlformats.org/officeDocument/2006/relationships/slideLayout" Target="../slideLayouts/slideLayout298.xml"/><Relationship Id="rId16" Type="http://schemas.openxmlformats.org/officeDocument/2006/relationships/slideLayout" Target="../slideLayouts/slideLayout312.xml"/><Relationship Id="rId20" Type="http://schemas.openxmlformats.org/officeDocument/2006/relationships/slideLayout" Target="../slideLayouts/slideLayout316.xml"/><Relationship Id="rId29" Type="http://schemas.openxmlformats.org/officeDocument/2006/relationships/slideLayout" Target="../slideLayouts/slideLayout325.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24" Type="http://schemas.openxmlformats.org/officeDocument/2006/relationships/slideLayout" Target="../slideLayouts/slideLayout320.xml"/><Relationship Id="rId32" Type="http://schemas.openxmlformats.org/officeDocument/2006/relationships/slideLayout" Target="../slideLayouts/slideLayout328.xml"/><Relationship Id="rId37" Type="http://schemas.openxmlformats.org/officeDocument/2006/relationships/slideLayout" Target="../slideLayouts/slideLayout333.xml"/><Relationship Id="rId40" Type="http://schemas.openxmlformats.org/officeDocument/2006/relationships/theme" Target="../theme/theme9.xml"/><Relationship Id="rId5" Type="http://schemas.openxmlformats.org/officeDocument/2006/relationships/slideLayout" Target="../slideLayouts/slideLayout301.xml"/><Relationship Id="rId15" Type="http://schemas.openxmlformats.org/officeDocument/2006/relationships/slideLayout" Target="../slideLayouts/slideLayout311.xml"/><Relationship Id="rId23" Type="http://schemas.openxmlformats.org/officeDocument/2006/relationships/slideLayout" Target="../slideLayouts/slideLayout319.xml"/><Relationship Id="rId28" Type="http://schemas.openxmlformats.org/officeDocument/2006/relationships/slideLayout" Target="../slideLayouts/slideLayout324.xml"/><Relationship Id="rId36" Type="http://schemas.openxmlformats.org/officeDocument/2006/relationships/slideLayout" Target="../slideLayouts/slideLayout332.xml"/><Relationship Id="rId10" Type="http://schemas.openxmlformats.org/officeDocument/2006/relationships/slideLayout" Target="../slideLayouts/slideLayout306.xml"/><Relationship Id="rId19" Type="http://schemas.openxmlformats.org/officeDocument/2006/relationships/slideLayout" Target="../slideLayouts/slideLayout315.xml"/><Relationship Id="rId31" Type="http://schemas.openxmlformats.org/officeDocument/2006/relationships/slideLayout" Target="../slideLayouts/slideLayout327.xml"/><Relationship Id="rId4" Type="http://schemas.openxmlformats.org/officeDocument/2006/relationships/slideLayout" Target="../slideLayouts/slideLayout300.xml"/><Relationship Id="rId9" Type="http://schemas.openxmlformats.org/officeDocument/2006/relationships/slideLayout" Target="../slideLayouts/slideLayout305.xml"/><Relationship Id="rId14" Type="http://schemas.openxmlformats.org/officeDocument/2006/relationships/slideLayout" Target="../slideLayouts/slideLayout310.xml"/><Relationship Id="rId22" Type="http://schemas.openxmlformats.org/officeDocument/2006/relationships/slideLayout" Target="../slideLayouts/slideLayout318.xml"/><Relationship Id="rId27" Type="http://schemas.openxmlformats.org/officeDocument/2006/relationships/slideLayout" Target="../slideLayouts/slideLayout323.xml"/><Relationship Id="rId30" Type="http://schemas.openxmlformats.org/officeDocument/2006/relationships/slideLayout" Target="../slideLayouts/slideLayout326.xml"/><Relationship Id="rId35" Type="http://schemas.openxmlformats.org/officeDocument/2006/relationships/slideLayout" Target="../slideLayouts/slideLayout331.xml"/><Relationship Id="rId8" Type="http://schemas.openxmlformats.org/officeDocument/2006/relationships/slideLayout" Target="../slideLayouts/slideLayout304.xml"/><Relationship Id="rId3" Type="http://schemas.openxmlformats.org/officeDocument/2006/relationships/slideLayout" Target="../slideLayouts/slideLayout2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1450" y="201170"/>
            <a:ext cx="3086100" cy="357631"/>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171450" y="1193800"/>
            <a:ext cx="3086100" cy="1210734"/>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5143500" y="4895060"/>
            <a:ext cx="1543050" cy="137160"/>
          </a:xfrm>
          <a:prstGeom prst="rect">
            <a:avLst/>
          </a:prstGeom>
        </p:spPr>
        <p:txBody>
          <a:bodyPr vert="horz" lIns="0" tIns="0" rIns="0" bIns="0" rtlCol="0" anchor="ctr">
            <a:noAutofit/>
          </a:bodyPr>
          <a:lstStyle>
            <a:lvl1pPr algn="r">
              <a:lnSpc>
                <a:spcPct val="90000"/>
              </a:lnSpc>
              <a:defRPr sz="450" kern="200" spc="-30" baseline="0">
                <a:solidFill>
                  <a:schemeClr val="bg2"/>
                </a:solidFill>
                <a:latin typeface="IBM Plex Sans"/>
                <a:ea typeface="IBM Plex Sans"/>
                <a:cs typeface="IBM Plex Sans"/>
              </a:defRPr>
            </a:lvl1pPr>
          </a:lstStyle>
          <a:p>
            <a:fld id="{3FD999D4-B456-9943-89B7-30D56181CE18}" type="slidenum">
              <a:rPr lang="en-US" smtClean="0"/>
              <a:pPr/>
              <a:t>‹#›</a:t>
            </a:fld>
            <a:endParaRPr lang="en-US" dirty="0"/>
          </a:p>
        </p:txBody>
      </p:sp>
      <p:sp>
        <p:nvSpPr>
          <p:cNvPr id="6" name="Footer Placeholder 3"/>
          <p:cNvSpPr>
            <a:spLocks noGrp="1"/>
          </p:cNvSpPr>
          <p:nvPr>
            <p:ph type="ftr" sz="quarter" idx="3"/>
          </p:nvPr>
        </p:nvSpPr>
        <p:spPr>
          <a:xfrm>
            <a:off x="171450" y="4895060"/>
            <a:ext cx="4800600" cy="137160"/>
          </a:xfrm>
          <a:prstGeom prst="rect">
            <a:avLst/>
          </a:prstGeom>
        </p:spPr>
        <p:txBody>
          <a:bodyPr anchor="ctr"/>
          <a:lstStyle>
            <a:lvl1pPr>
              <a:defRPr sz="450">
                <a:solidFill>
                  <a:schemeClr val="bg2"/>
                </a:solidFill>
              </a:defRPr>
            </a:lvl1p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pic>
        <p:nvPicPr>
          <p:cNvPr id="8" name="Picture 7">
            <a:hlinkClick r:id="rId49" action="ppaction://hlinksldjump"/>
            <a:extLst>
              <a:ext uri="{FF2B5EF4-FFF2-40B4-BE49-F238E27FC236}">
                <a16:creationId xmlns:a16="http://schemas.microsoft.com/office/drawing/2014/main" id="{D34FD81E-089F-5F4C-8979-A31D9730B9A2}"/>
              </a:ext>
            </a:extLst>
          </p:cNvPr>
          <p:cNvPicPr>
            <a:picLocks noChangeAspect="1"/>
          </p:cNvPicPr>
          <p:nvPr userDrawn="1"/>
        </p:nvPicPr>
        <p:blipFill>
          <a:blip r:embed="rId50"/>
          <a:stretch>
            <a:fillRect/>
          </a:stretch>
        </p:blipFill>
        <p:spPr>
          <a:xfrm>
            <a:off x="6769143" y="5025025"/>
            <a:ext cx="52924" cy="70565"/>
          </a:xfrm>
          <a:prstGeom prst="rect">
            <a:avLst/>
          </a:prstGeom>
        </p:spPr>
      </p:pic>
    </p:spTree>
    <p:extLst>
      <p:ext uri="{BB962C8B-B14F-4D97-AF65-F5344CB8AC3E}">
        <p14:creationId xmlns:p14="http://schemas.microsoft.com/office/powerpoint/2010/main" val="245801554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712" r:id="rId31"/>
    <p:sldLayoutId id="2147483713" r:id="rId32"/>
    <p:sldLayoutId id="2147483714" r:id="rId33"/>
    <p:sldLayoutId id="2147483715" r:id="rId34"/>
    <p:sldLayoutId id="2147483716" r:id="rId35"/>
    <p:sldLayoutId id="2147483717" r:id="rId36"/>
    <p:sldLayoutId id="2147483718" r:id="rId37"/>
    <p:sldLayoutId id="2147483719" r:id="rId38"/>
    <p:sldLayoutId id="2147483720" r:id="rId39"/>
    <p:sldLayoutId id="2147483721" r:id="rId40"/>
    <p:sldLayoutId id="2147483722" r:id="rId41"/>
    <p:sldLayoutId id="2147483723" r:id="rId42"/>
    <p:sldLayoutId id="2147483724" r:id="rId43"/>
    <p:sldLayoutId id="2147483725" r:id="rId44"/>
    <p:sldLayoutId id="2147483726" r:id="rId45"/>
    <p:sldLayoutId id="2147483727" r:id="rId46"/>
    <p:sldLayoutId id="2147483728" r:id="rId47"/>
  </p:sldLayoutIdLst>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hf hdr="0" dt="0"/>
  <p:txStyles>
    <p:titleStyle>
      <a:lvl1pPr algn="l" defTabSz="342900" rtl="0" eaLnBrk="1" latinLnBrk="0" hangingPunct="1">
        <a:lnSpc>
          <a:spcPct val="90000"/>
        </a:lnSpc>
        <a:spcBef>
          <a:spcPct val="0"/>
        </a:spcBef>
        <a:buNone/>
        <a:defRPr sz="1800" kern="200" spc="-30">
          <a:solidFill>
            <a:schemeClr val="bg2"/>
          </a:solidFill>
          <a:latin typeface="IBM Plex Sans SemiBold"/>
          <a:ea typeface="IBM Plex Sans"/>
          <a:cs typeface="IBM Plex Sans SemiBold"/>
        </a:defRPr>
      </a:lvl1pPr>
    </p:titleStyle>
    <p:bodyStyle>
      <a:lvl1pPr marL="0" indent="0" algn="l" defTabSz="342900" rtl="0" eaLnBrk="1" latinLnBrk="0" hangingPunct="1">
        <a:lnSpc>
          <a:spcPct val="90000"/>
        </a:lnSpc>
        <a:spcBef>
          <a:spcPts val="450"/>
        </a:spcBef>
        <a:spcAft>
          <a:spcPts val="0"/>
        </a:spcAft>
        <a:buFont typeface="Arial"/>
        <a:buNone/>
        <a:defRPr sz="1050" kern="200" spc="-30">
          <a:solidFill>
            <a:schemeClr val="bg2"/>
          </a:solidFill>
          <a:latin typeface="IBM Plex Sans Light"/>
          <a:ea typeface="IBM Plex Sans"/>
          <a:cs typeface="IBM Plex Sans Light"/>
        </a:defRPr>
      </a:lvl1pPr>
      <a:lvl2pPr marL="127397" indent="-127397" algn="l" defTabSz="342900" rtl="0" eaLnBrk="1" latinLnBrk="0" hangingPunct="1">
        <a:lnSpc>
          <a:spcPct val="90000"/>
        </a:lnSpc>
        <a:spcBef>
          <a:spcPts val="450"/>
        </a:spcBef>
        <a:spcAft>
          <a:spcPts val="0"/>
        </a:spcAft>
        <a:buFont typeface="Arial"/>
        <a:buChar char="•"/>
        <a:defRPr sz="900" kern="200" spc="-30">
          <a:solidFill>
            <a:schemeClr val="bg2"/>
          </a:solidFill>
          <a:latin typeface="IBM Plex Sans Light"/>
          <a:ea typeface="IBM Plex Sans"/>
          <a:cs typeface="IBM Plex Sans Light"/>
        </a:defRPr>
      </a:lvl2pPr>
      <a:lvl3pPr marL="259556" indent="-91679" algn="l" defTabSz="342900" rtl="0" eaLnBrk="1" latinLnBrk="0" hangingPunct="1">
        <a:lnSpc>
          <a:spcPct val="90000"/>
        </a:lnSpc>
        <a:spcBef>
          <a:spcPts val="450"/>
        </a:spcBef>
        <a:spcAft>
          <a:spcPts val="0"/>
        </a:spcAft>
        <a:buFont typeface="Arial"/>
        <a:buChar char="•"/>
        <a:defRPr sz="825" kern="200" spc="-30">
          <a:solidFill>
            <a:schemeClr val="bg2"/>
          </a:solidFill>
          <a:latin typeface="IBM Plex Sans Light"/>
          <a:ea typeface="IBM Plex Sans"/>
          <a:cs typeface="IBM Plex Sans Light"/>
        </a:defRPr>
      </a:lvl3pPr>
      <a:lvl4pPr marL="469106" indent="-126206" algn="l" defTabSz="342900" rtl="0" eaLnBrk="1" latinLnBrk="0" hangingPunct="1">
        <a:lnSpc>
          <a:spcPct val="90000"/>
        </a:lnSpc>
        <a:spcBef>
          <a:spcPts val="450"/>
        </a:spcBef>
        <a:spcAft>
          <a:spcPts val="0"/>
        </a:spcAft>
        <a:buFont typeface="Arial"/>
        <a:buChar char="•"/>
        <a:defRPr sz="825" kern="200" spc="-30">
          <a:solidFill>
            <a:schemeClr val="bg2"/>
          </a:solidFill>
          <a:latin typeface="IBM Plex Sans Light"/>
          <a:ea typeface="IBM Plex Sans"/>
          <a:cs typeface="IBM Plex Sans Light"/>
        </a:defRPr>
      </a:lvl4pPr>
      <a:lvl5pPr marL="602456" indent="-129779" algn="l" defTabSz="342900" rtl="0" eaLnBrk="1" latinLnBrk="0" hangingPunct="1">
        <a:lnSpc>
          <a:spcPct val="90000"/>
        </a:lnSpc>
        <a:spcBef>
          <a:spcPts val="450"/>
        </a:spcBef>
        <a:spcAft>
          <a:spcPts val="0"/>
        </a:spcAft>
        <a:buFont typeface="Arial"/>
        <a:buChar char="•"/>
        <a:defRPr sz="825" kern="200" spc="-30">
          <a:solidFill>
            <a:schemeClr val="bg2"/>
          </a:solidFill>
          <a:latin typeface="IBM Plex Sans Light"/>
          <a:ea typeface="IBM Plex Sans"/>
          <a:cs typeface="IBM Plex Sans Ligh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1450" y="201169"/>
            <a:ext cx="6515100" cy="371486"/>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171450" y="703334"/>
            <a:ext cx="6515100" cy="3988937"/>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5143500" y="4826480"/>
            <a:ext cx="1543050" cy="137160"/>
          </a:xfrm>
          <a:prstGeom prst="rect">
            <a:avLst/>
          </a:prstGeom>
        </p:spPr>
        <p:txBody>
          <a:bodyPr vert="horz" lIns="0" tIns="0" rIns="0" bIns="0" rtlCol="0" anchor="ctr"/>
          <a:lstStyle>
            <a:lvl1pPr algn="r">
              <a:defRPr sz="450" baseline="0">
                <a:solidFill>
                  <a:schemeClr val="tx1"/>
                </a:solidFill>
                <a:latin typeface="+mn-lt"/>
                <a:ea typeface="Arial" charset="0"/>
                <a:cs typeface="Arial" charset="0"/>
              </a:defRPr>
            </a:lvl1pPr>
          </a:lstStyle>
          <a:p>
            <a:pPr defTabSz="514337"/>
            <a:fld id="{D0BE6F14-FF48-0F4F-A8AA-2E3F25371E4A}" type="slidenum">
              <a:rPr lang="en-US" smtClean="0">
                <a:solidFill>
                  <a:srgbClr val="000000"/>
                </a:solidFill>
              </a:rPr>
              <a:pPr defTabSz="514337"/>
              <a:t>‹#›</a:t>
            </a:fld>
            <a:endParaRPr lang="en-US" dirty="0">
              <a:solidFill>
                <a:srgbClr val="000000"/>
              </a:solidFill>
            </a:endParaRPr>
          </a:p>
        </p:txBody>
      </p:sp>
      <p:sp>
        <p:nvSpPr>
          <p:cNvPr id="9" name="Footer Placeholder 8"/>
          <p:cNvSpPr>
            <a:spLocks noGrp="1"/>
          </p:cNvSpPr>
          <p:nvPr>
            <p:ph type="ftr" sz="quarter" idx="3"/>
          </p:nvPr>
        </p:nvSpPr>
        <p:spPr>
          <a:xfrm>
            <a:off x="171450" y="4826480"/>
            <a:ext cx="4800600" cy="137160"/>
          </a:xfrm>
          <a:prstGeom prst="rect">
            <a:avLst/>
          </a:prstGeom>
        </p:spPr>
        <p:txBody>
          <a:bodyPr vert="horz" lIns="0" tIns="0" rIns="0" bIns="0" rtlCol="0" anchor="ctr"/>
          <a:lstStyle>
            <a:lvl1pPr algn="l">
              <a:defRPr sz="450" baseline="0">
                <a:solidFill>
                  <a:schemeClr val="tx1"/>
                </a:solidFill>
                <a:latin typeface="+mn-lt"/>
                <a:ea typeface="Arial" charset="0"/>
                <a:cs typeface="Arial" charset="0"/>
              </a:defRPr>
            </a:lvl1pPr>
          </a:lstStyle>
          <a:p>
            <a:pPr defTabSz="514337"/>
            <a:r>
              <a:rPr lang="de-DE">
                <a:solidFill>
                  <a:srgbClr val="000000"/>
                </a:solidFill>
              </a:rPr>
              <a:t>© 2018 IBM Corporation</a:t>
            </a:r>
            <a:endParaRPr lang="en-US" dirty="0">
              <a:solidFill>
                <a:srgbClr val="000000"/>
              </a:solidFill>
            </a:endParaRPr>
          </a:p>
        </p:txBody>
      </p:sp>
    </p:spTree>
    <p:extLst>
      <p:ext uri="{BB962C8B-B14F-4D97-AF65-F5344CB8AC3E}">
        <p14:creationId xmlns:p14="http://schemas.microsoft.com/office/powerpoint/2010/main" val="2332873989"/>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 id="2147484045" r:id="rId13"/>
    <p:sldLayoutId id="2147484046" r:id="rId14"/>
    <p:sldLayoutId id="2147484047" r:id="rId15"/>
    <p:sldLayoutId id="2147484048" r:id="rId16"/>
    <p:sldLayoutId id="2147484049" r:id="rId17"/>
    <p:sldLayoutId id="2147484050" r:id="rId18"/>
    <p:sldLayoutId id="2147484051" r:id="rId19"/>
    <p:sldLayoutId id="2147484052" r:id="rId20"/>
    <p:sldLayoutId id="2147484053" r:id="rId21"/>
    <p:sldLayoutId id="2147484054" r:id="rId22"/>
    <p:sldLayoutId id="2147484055" r:id="rId23"/>
    <p:sldLayoutId id="2147484056" r:id="rId24"/>
    <p:sldLayoutId id="2147484057" r:id="rId25"/>
    <p:sldLayoutId id="2147484058" r:id="rId26"/>
    <p:sldLayoutId id="2147484059" r:id="rId27"/>
    <p:sldLayoutId id="2147484060" r:id="rId28"/>
    <p:sldLayoutId id="2147484061" r:id="rId29"/>
    <p:sldLayoutId id="2147484062" r:id="rId30"/>
    <p:sldLayoutId id="2147484063" r:id="rId31"/>
    <p:sldLayoutId id="2147484064" r:id="rId32"/>
    <p:sldLayoutId id="2147484065" r:id="rId33"/>
    <p:sldLayoutId id="2147484066" r:id="rId34"/>
    <p:sldLayoutId id="2147484067" r:id="rId35"/>
    <p:sldLayoutId id="2147484068" r:id="rId36"/>
    <p:sldLayoutId id="2147484069" r:id="rId37"/>
    <p:sldLayoutId id="2147484070" r:id="rId38"/>
    <p:sldLayoutId id="2147484071" r:id="rId39"/>
    <p:sldLayoutId id="2147484072" r:id="rId40"/>
  </p:sldLayoutIdLst>
  <p:hf hdr="0" dt="0"/>
  <p:txStyles>
    <p:titleStyle>
      <a:lvl1pPr algn="l" defTabSz="342892" rtl="0" eaLnBrk="1" latinLnBrk="0" hangingPunct="1">
        <a:lnSpc>
          <a:spcPct val="90000"/>
        </a:lnSpc>
        <a:spcBef>
          <a:spcPct val="0"/>
        </a:spcBef>
        <a:buNone/>
        <a:defRPr sz="1800" kern="1200">
          <a:solidFill>
            <a:schemeClr val="tx1"/>
          </a:solidFill>
          <a:latin typeface="+mj-lt"/>
          <a:ea typeface="Arial" charset="0"/>
          <a:cs typeface="Arial" charset="0"/>
        </a:defRPr>
      </a:lvl1pPr>
    </p:titleStyle>
    <p:bodyStyle>
      <a:lvl1pPr marL="0" indent="0" algn="l" defTabSz="342892" rtl="0" eaLnBrk="1" latinLnBrk="0" hangingPunct="1">
        <a:lnSpc>
          <a:spcPct val="100000"/>
        </a:lnSpc>
        <a:spcBef>
          <a:spcPts val="825"/>
        </a:spcBef>
        <a:buFont typeface="Arial"/>
        <a:buNone/>
        <a:defRPr sz="1050" kern="1200">
          <a:solidFill>
            <a:schemeClr val="tx1"/>
          </a:solidFill>
          <a:latin typeface="+mn-lt"/>
          <a:ea typeface="Arial" charset="0"/>
          <a:cs typeface="Arial" charset="0"/>
        </a:defRPr>
      </a:lvl1pPr>
      <a:lvl2pPr marL="129776" indent="-129776" algn="l" defTabSz="342892" rtl="0" eaLnBrk="1" latinLnBrk="0" hangingPunct="1">
        <a:lnSpc>
          <a:spcPct val="100000"/>
        </a:lnSpc>
        <a:spcBef>
          <a:spcPts val="825"/>
        </a:spcBef>
        <a:spcAft>
          <a:spcPts val="0"/>
        </a:spcAft>
        <a:buFont typeface="Arial"/>
        <a:buChar char="–"/>
        <a:defRPr sz="1050" kern="1200">
          <a:solidFill>
            <a:schemeClr val="tx1"/>
          </a:solidFill>
          <a:latin typeface="+mn-lt"/>
          <a:ea typeface="Arial" charset="0"/>
          <a:cs typeface="Arial" charset="0"/>
        </a:defRPr>
      </a:lvl2pPr>
      <a:lvl3pPr marL="297649" indent="-129776" algn="l" defTabSz="342892" rtl="0" eaLnBrk="1" latinLnBrk="0" hangingPunct="1">
        <a:lnSpc>
          <a:spcPct val="100000"/>
        </a:lnSpc>
        <a:spcBef>
          <a:spcPts val="825"/>
        </a:spcBef>
        <a:spcAft>
          <a:spcPts val="0"/>
        </a:spcAft>
        <a:buFont typeface="Arial"/>
        <a:buChar char="•"/>
        <a:defRPr sz="1050" kern="1200">
          <a:solidFill>
            <a:schemeClr val="tx1"/>
          </a:solidFill>
          <a:latin typeface="+mn-lt"/>
          <a:ea typeface="Arial" charset="0"/>
          <a:cs typeface="Arial" charset="0"/>
        </a:defRPr>
      </a:lvl3pPr>
      <a:lvl4pPr marL="469095" indent="-126203" algn="l" defTabSz="342892" rtl="0" eaLnBrk="1" latinLnBrk="0" hangingPunct="1">
        <a:lnSpc>
          <a:spcPct val="100000"/>
        </a:lnSpc>
        <a:spcBef>
          <a:spcPts val="825"/>
        </a:spcBef>
        <a:spcAft>
          <a:spcPts val="0"/>
        </a:spcAft>
        <a:buFont typeface="Arial"/>
        <a:buChar char="–"/>
        <a:defRPr sz="1050" kern="1200">
          <a:solidFill>
            <a:schemeClr val="tx1"/>
          </a:solidFill>
          <a:latin typeface="+mn-lt"/>
          <a:ea typeface="Arial" charset="0"/>
          <a:cs typeface="Arial" charset="0"/>
        </a:defRPr>
      </a:lvl4pPr>
      <a:lvl5pPr marL="602441" indent="-129776" algn="l" defTabSz="342892" rtl="0" eaLnBrk="1" latinLnBrk="0" hangingPunct="1">
        <a:lnSpc>
          <a:spcPct val="100000"/>
        </a:lnSpc>
        <a:spcBef>
          <a:spcPts val="825"/>
        </a:spcBef>
        <a:spcAft>
          <a:spcPts val="0"/>
        </a:spcAft>
        <a:buFont typeface="Arial"/>
        <a:buChar char="»"/>
        <a:defRPr sz="1050" kern="1200">
          <a:solidFill>
            <a:schemeClr val="tx1"/>
          </a:solidFill>
          <a:latin typeface="+mn-lt"/>
          <a:ea typeface="Arial" charset="0"/>
          <a:cs typeface="Arial" charset="0"/>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4"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9"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A4A4A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1450" y="201170"/>
            <a:ext cx="3086100" cy="4491101"/>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3600450" y="192026"/>
            <a:ext cx="30861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5143500" y="4826480"/>
            <a:ext cx="1543050" cy="137160"/>
          </a:xfrm>
          <a:prstGeom prst="rect">
            <a:avLst/>
          </a:prstGeom>
        </p:spPr>
        <p:txBody>
          <a:bodyPr vert="horz" lIns="0" tIns="0" rIns="0" bIns="0" rtlCol="0" anchor="ctr"/>
          <a:lstStyle>
            <a:lvl1pPr algn="r">
              <a:defRPr sz="450" baseline="0">
                <a:solidFill>
                  <a:schemeClr val="tx1"/>
                </a:solidFill>
                <a:latin typeface="+mn-lt"/>
                <a:ea typeface="Arial" charset="0"/>
                <a:cs typeface="Arial" charset="0"/>
              </a:defRPr>
            </a:lvl1pPr>
          </a:lstStyle>
          <a:p>
            <a:fld id="{D0BE6F14-FF48-0F4F-A8AA-2E3F25371E4A}" type="slidenum">
              <a:rPr lang="en-US" smtClean="0"/>
              <a:pPr/>
              <a:t>‹#›</a:t>
            </a:fld>
            <a:endParaRPr lang="en-US"/>
          </a:p>
        </p:txBody>
      </p:sp>
      <p:sp>
        <p:nvSpPr>
          <p:cNvPr id="9" name="Footer Placeholder 8"/>
          <p:cNvSpPr>
            <a:spLocks noGrp="1"/>
          </p:cNvSpPr>
          <p:nvPr>
            <p:ph type="ftr" sz="quarter" idx="3"/>
          </p:nvPr>
        </p:nvSpPr>
        <p:spPr>
          <a:xfrm>
            <a:off x="171450" y="4826480"/>
            <a:ext cx="4800600" cy="137160"/>
          </a:xfrm>
          <a:prstGeom prst="rect">
            <a:avLst/>
          </a:prstGeom>
        </p:spPr>
        <p:txBody>
          <a:bodyPr vert="horz" lIns="0" tIns="0" rIns="0" bIns="0" rtlCol="0" anchor="ctr"/>
          <a:lstStyle>
            <a:lvl1pPr algn="l">
              <a:defRPr sz="450" baseline="0">
                <a:solidFill>
                  <a:schemeClr val="tx1"/>
                </a:solidFill>
                <a:latin typeface="+mn-lt"/>
                <a:ea typeface="Arial" charset="0"/>
                <a:cs typeface="Arial" charset="0"/>
              </a:defRPr>
            </a:lvl1pPr>
          </a:lstStyle>
          <a:p>
            <a:r>
              <a:rPr lang="de-DE" dirty="0"/>
              <a:t>Think Milano/ DOC ID / June 5th-12th, 2018 / © 2018 IBM Corporation</a:t>
            </a:r>
            <a:endParaRPr lang="en-US" dirty="0"/>
          </a:p>
        </p:txBody>
      </p:sp>
    </p:spTree>
    <p:extLst>
      <p:ext uri="{BB962C8B-B14F-4D97-AF65-F5344CB8AC3E}">
        <p14:creationId xmlns:p14="http://schemas.microsoft.com/office/powerpoint/2010/main" val="3911981071"/>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 id="2147484085" r:id="rId12"/>
    <p:sldLayoutId id="2147484086" r:id="rId13"/>
    <p:sldLayoutId id="2147484087" r:id="rId14"/>
    <p:sldLayoutId id="2147484088" r:id="rId15"/>
    <p:sldLayoutId id="2147484089" r:id="rId16"/>
    <p:sldLayoutId id="2147484090" r:id="rId17"/>
    <p:sldLayoutId id="2147484091" r:id="rId18"/>
    <p:sldLayoutId id="2147484092" r:id="rId19"/>
    <p:sldLayoutId id="2147484093" r:id="rId20"/>
    <p:sldLayoutId id="2147484094" r:id="rId21"/>
    <p:sldLayoutId id="2147484095" r:id="rId22"/>
    <p:sldLayoutId id="2147484096" r:id="rId23"/>
    <p:sldLayoutId id="2147484097" r:id="rId24"/>
    <p:sldLayoutId id="2147484098" r:id="rId25"/>
    <p:sldLayoutId id="2147484099" r:id="rId26"/>
    <p:sldLayoutId id="2147484100" r:id="rId27"/>
    <p:sldLayoutId id="2147484101" r:id="rId28"/>
    <p:sldLayoutId id="2147484102" r:id="rId29"/>
    <p:sldLayoutId id="2147484103" r:id="rId30"/>
    <p:sldLayoutId id="2147484104" r:id="rId31"/>
    <p:sldLayoutId id="2147484105" r:id="rId32"/>
    <p:sldLayoutId id="2147484106" r:id="rId33"/>
    <p:sldLayoutId id="2147484107" r:id="rId34"/>
    <p:sldLayoutId id="2147484108" r:id="rId35"/>
    <p:sldLayoutId id="2147484109" r:id="rId36"/>
    <p:sldLayoutId id="2147484110" r:id="rId37"/>
  </p:sldLayoutIdLst>
  <p:hf hdr="0" dt="0"/>
  <p:txStyles>
    <p:titleStyle>
      <a:lvl1pPr algn="l" defTabSz="342577" rtl="0" eaLnBrk="1" latinLnBrk="0" hangingPunct="1">
        <a:lnSpc>
          <a:spcPct val="90000"/>
        </a:lnSpc>
        <a:spcBef>
          <a:spcPct val="0"/>
        </a:spcBef>
        <a:buNone/>
        <a:defRPr sz="1799" kern="1200">
          <a:solidFill>
            <a:schemeClr val="tx1"/>
          </a:solidFill>
          <a:latin typeface="+mj-lt"/>
          <a:ea typeface="Arial" charset="0"/>
          <a:cs typeface="Arial" charset="0"/>
        </a:defRPr>
      </a:lvl1pPr>
    </p:titleStyle>
    <p:bodyStyle>
      <a:lvl1pPr marL="0" indent="0" algn="l" defTabSz="342577" rtl="0" eaLnBrk="1" latinLnBrk="0" hangingPunct="1">
        <a:lnSpc>
          <a:spcPct val="100000"/>
        </a:lnSpc>
        <a:spcBef>
          <a:spcPts val="825"/>
        </a:spcBef>
        <a:buFont typeface="Arial"/>
        <a:buNone/>
        <a:defRPr sz="1049" kern="1200">
          <a:solidFill>
            <a:schemeClr val="tx1"/>
          </a:solidFill>
          <a:latin typeface="+mn-lt"/>
          <a:ea typeface="Arial" charset="0"/>
          <a:cs typeface="Arial" charset="0"/>
        </a:defRPr>
      </a:lvl1pPr>
      <a:lvl2pPr marL="129656" indent="-129656" algn="l" defTabSz="342577" rtl="0" eaLnBrk="1" latinLnBrk="0" hangingPunct="1">
        <a:lnSpc>
          <a:spcPct val="100000"/>
        </a:lnSpc>
        <a:spcBef>
          <a:spcPts val="825"/>
        </a:spcBef>
        <a:spcAft>
          <a:spcPts val="0"/>
        </a:spcAft>
        <a:buFont typeface="Arial"/>
        <a:buChar char="–"/>
        <a:defRPr sz="1049" kern="1200">
          <a:solidFill>
            <a:schemeClr val="tx1"/>
          </a:solidFill>
          <a:latin typeface="+mn-lt"/>
          <a:ea typeface="Arial" charset="0"/>
          <a:cs typeface="Arial" charset="0"/>
        </a:defRPr>
      </a:lvl2pPr>
      <a:lvl3pPr marL="297376" indent="-129656" algn="l" defTabSz="342577" rtl="0" eaLnBrk="1" latinLnBrk="0" hangingPunct="1">
        <a:lnSpc>
          <a:spcPct val="100000"/>
        </a:lnSpc>
        <a:spcBef>
          <a:spcPts val="825"/>
        </a:spcBef>
        <a:spcAft>
          <a:spcPts val="0"/>
        </a:spcAft>
        <a:buFont typeface="Arial"/>
        <a:buChar char="•"/>
        <a:defRPr sz="1049" kern="1200">
          <a:solidFill>
            <a:schemeClr val="tx1"/>
          </a:solidFill>
          <a:latin typeface="+mn-lt"/>
          <a:ea typeface="Arial" charset="0"/>
          <a:cs typeface="Arial" charset="0"/>
        </a:defRPr>
      </a:lvl3pPr>
      <a:lvl4pPr marL="468664" indent="-126087" algn="l" defTabSz="342577" rtl="0" eaLnBrk="1" latinLnBrk="0" hangingPunct="1">
        <a:lnSpc>
          <a:spcPct val="100000"/>
        </a:lnSpc>
        <a:spcBef>
          <a:spcPts val="825"/>
        </a:spcBef>
        <a:spcAft>
          <a:spcPts val="0"/>
        </a:spcAft>
        <a:buFont typeface="Arial"/>
        <a:buChar char="–"/>
        <a:defRPr sz="1049" kern="1200">
          <a:solidFill>
            <a:schemeClr val="tx1"/>
          </a:solidFill>
          <a:latin typeface="+mn-lt"/>
          <a:ea typeface="Arial" charset="0"/>
          <a:cs typeface="Arial" charset="0"/>
        </a:defRPr>
      </a:lvl4pPr>
      <a:lvl5pPr marL="601888" indent="-129656" algn="l" defTabSz="342577" rtl="0" eaLnBrk="1" latinLnBrk="0" hangingPunct="1">
        <a:lnSpc>
          <a:spcPct val="100000"/>
        </a:lnSpc>
        <a:spcBef>
          <a:spcPts val="825"/>
        </a:spcBef>
        <a:spcAft>
          <a:spcPts val="0"/>
        </a:spcAft>
        <a:buFont typeface="Arial"/>
        <a:buChar char="»"/>
        <a:defRPr sz="1049" kern="1200">
          <a:solidFill>
            <a:schemeClr val="tx1"/>
          </a:solidFill>
          <a:latin typeface="+mn-lt"/>
          <a:ea typeface="Arial" charset="0"/>
          <a:cs typeface="Arial" charset="0"/>
        </a:defRPr>
      </a:lvl5pPr>
      <a:lvl6pPr marL="1884170" indent="-171288" algn="l" defTabSz="342577" rtl="0" eaLnBrk="1" latinLnBrk="0" hangingPunct="1">
        <a:spcBef>
          <a:spcPct val="20000"/>
        </a:spcBef>
        <a:buFont typeface="Arial"/>
        <a:buChar char="•"/>
        <a:defRPr sz="1499" kern="1200">
          <a:solidFill>
            <a:schemeClr val="tx1"/>
          </a:solidFill>
          <a:latin typeface="+mn-lt"/>
          <a:ea typeface="+mn-ea"/>
          <a:cs typeface="+mn-cs"/>
        </a:defRPr>
      </a:lvl6pPr>
      <a:lvl7pPr marL="2226747" indent="-171288" algn="l" defTabSz="342577" rtl="0" eaLnBrk="1" latinLnBrk="0" hangingPunct="1">
        <a:spcBef>
          <a:spcPct val="20000"/>
        </a:spcBef>
        <a:buFont typeface="Arial"/>
        <a:buChar char="•"/>
        <a:defRPr sz="1499" kern="1200">
          <a:solidFill>
            <a:schemeClr val="tx1"/>
          </a:solidFill>
          <a:latin typeface="+mn-lt"/>
          <a:ea typeface="+mn-ea"/>
          <a:cs typeface="+mn-cs"/>
        </a:defRPr>
      </a:lvl7pPr>
      <a:lvl8pPr marL="2569323" indent="-171288" algn="l" defTabSz="342577" rtl="0" eaLnBrk="1" latinLnBrk="0" hangingPunct="1">
        <a:spcBef>
          <a:spcPct val="20000"/>
        </a:spcBef>
        <a:buFont typeface="Arial"/>
        <a:buChar char="•"/>
        <a:defRPr sz="1499" kern="1200">
          <a:solidFill>
            <a:schemeClr val="tx1"/>
          </a:solidFill>
          <a:latin typeface="+mn-lt"/>
          <a:ea typeface="+mn-ea"/>
          <a:cs typeface="+mn-cs"/>
        </a:defRPr>
      </a:lvl8pPr>
      <a:lvl9pPr marL="2911900" indent="-171288" algn="l" defTabSz="342577" rtl="0" eaLnBrk="1" latinLnBrk="0" hangingPunct="1">
        <a:spcBef>
          <a:spcPct val="20000"/>
        </a:spcBef>
        <a:buFont typeface="Arial"/>
        <a:buChar char="•"/>
        <a:defRPr sz="1499" kern="1200">
          <a:solidFill>
            <a:schemeClr val="tx1"/>
          </a:solidFill>
          <a:latin typeface="+mn-lt"/>
          <a:ea typeface="+mn-ea"/>
          <a:cs typeface="+mn-cs"/>
        </a:defRPr>
      </a:lvl9pPr>
    </p:bodyStyle>
    <p:otherStyle>
      <a:defPPr>
        <a:defRPr lang="en-US"/>
      </a:defPPr>
      <a:lvl1pPr marL="0" algn="l" defTabSz="342577" rtl="0" eaLnBrk="1" latinLnBrk="0" hangingPunct="1">
        <a:defRPr sz="1349" kern="1200">
          <a:solidFill>
            <a:schemeClr val="tx1"/>
          </a:solidFill>
          <a:latin typeface="+mn-lt"/>
          <a:ea typeface="+mn-ea"/>
          <a:cs typeface="+mn-cs"/>
        </a:defRPr>
      </a:lvl1pPr>
      <a:lvl2pPr marL="342577" algn="l" defTabSz="342577" rtl="0" eaLnBrk="1" latinLnBrk="0" hangingPunct="1">
        <a:defRPr sz="1349" kern="1200">
          <a:solidFill>
            <a:schemeClr val="tx1"/>
          </a:solidFill>
          <a:latin typeface="+mn-lt"/>
          <a:ea typeface="+mn-ea"/>
          <a:cs typeface="+mn-cs"/>
        </a:defRPr>
      </a:lvl2pPr>
      <a:lvl3pPr marL="685154" algn="l" defTabSz="342577" rtl="0" eaLnBrk="1" latinLnBrk="0" hangingPunct="1">
        <a:defRPr sz="1349" kern="1200">
          <a:solidFill>
            <a:schemeClr val="tx1"/>
          </a:solidFill>
          <a:latin typeface="+mn-lt"/>
          <a:ea typeface="+mn-ea"/>
          <a:cs typeface="+mn-cs"/>
        </a:defRPr>
      </a:lvl3pPr>
      <a:lvl4pPr marL="1027730" algn="l" defTabSz="342577" rtl="0" eaLnBrk="1" latinLnBrk="0" hangingPunct="1">
        <a:defRPr sz="1349" kern="1200">
          <a:solidFill>
            <a:schemeClr val="tx1"/>
          </a:solidFill>
          <a:latin typeface="+mn-lt"/>
          <a:ea typeface="+mn-ea"/>
          <a:cs typeface="+mn-cs"/>
        </a:defRPr>
      </a:lvl4pPr>
      <a:lvl5pPr marL="1370306" algn="l" defTabSz="342577" rtl="0" eaLnBrk="1" latinLnBrk="0" hangingPunct="1">
        <a:defRPr sz="1349" kern="1200">
          <a:solidFill>
            <a:schemeClr val="tx1"/>
          </a:solidFill>
          <a:latin typeface="+mn-lt"/>
          <a:ea typeface="+mn-ea"/>
          <a:cs typeface="+mn-cs"/>
        </a:defRPr>
      </a:lvl5pPr>
      <a:lvl6pPr marL="1712882" algn="l" defTabSz="342577" rtl="0" eaLnBrk="1" latinLnBrk="0" hangingPunct="1">
        <a:defRPr sz="1349" kern="1200">
          <a:solidFill>
            <a:schemeClr val="tx1"/>
          </a:solidFill>
          <a:latin typeface="+mn-lt"/>
          <a:ea typeface="+mn-ea"/>
          <a:cs typeface="+mn-cs"/>
        </a:defRPr>
      </a:lvl6pPr>
      <a:lvl7pPr marL="2055459" algn="l" defTabSz="342577" rtl="0" eaLnBrk="1" latinLnBrk="0" hangingPunct="1">
        <a:defRPr sz="1349" kern="1200">
          <a:solidFill>
            <a:schemeClr val="tx1"/>
          </a:solidFill>
          <a:latin typeface="+mn-lt"/>
          <a:ea typeface="+mn-ea"/>
          <a:cs typeface="+mn-cs"/>
        </a:defRPr>
      </a:lvl7pPr>
      <a:lvl8pPr marL="2398035" algn="l" defTabSz="342577" rtl="0" eaLnBrk="1" latinLnBrk="0" hangingPunct="1">
        <a:defRPr sz="1349" kern="1200">
          <a:solidFill>
            <a:schemeClr val="tx1"/>
          </a:solidFill>
          <a:latin typeface="+mn-lt"/>
          <a:ea typeface="+mn-ea"/>
          <a:cs typeface="+mn-cs"/>
        </a:defRPr>
      </a:lvl8pPr>
      <a:lvl9pPr marL="2740611" algn="l" defTabSz="342577" rtl="0" eaLnBrk="1" latinLnBrk="0" hangingPunct="1">
        <a:defRPr sz="134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1"/>
        <p:cNvGrpSpPr/>
        <p:nvPr/>
      </p:nvGrpSpPr>
      <p:grpSpPr>
        <a:xfrm>
          <a:off x="0" y="0"/>
          <a:ext cx="0" cy="0"/>
          <a:chOff x="0" y="0"/>
          <a:chExt cx="0" cy="0"/>
        </a:xfrm>
      </p:grpSpPr>
      <p:sp>
        <p:nvSpPr>
          <p:cNvPr id="292" name="Google Shape;292;p31"/>
          <p:cNvSpPr txBox="1">
            <a:spLocks noGrp="1"/>
          </p:cNvSpPr>
          <p:nvPr>
            <p:ph type="title"/>
          </p:nvPr>
        </p:nvSpPr>
        <p:spPr>
          <a:xfrm>
            <a:off x="233776" y="445025"/>
            <a:ext cx="6390394" cy="57285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3400"/>
              <a:buFont typeface="Overpass Light"/>
              <a:buNone/>
              <a:defRPr sz="3400">
                <a:solidFill>
                  <a:schemeClr val="dk1"/>
                </a:solidFill>
                <a:latin typeface="Overpass Light"/>
                <a:ea typeface="Overpass Light"/>
                <a:cs typeface="Overpass Light"/>
                <a:sym typeface="Overpass Light"/>
              </a:defRPr>
            </a:lvl1pPr>
            <a:lvl2pPr lvl="1" rtl="0">
              <a:spcBef>
                <a:spcPts val="0"/>
              </a:spcBef>
              <a:spcAft>
                <a:spcPts val="0"/>
              </a:spcAft>
              <a:buClr>
                <a:schemeClr val="dk1"/>
              </a:buClr>
              <a:buSzPts val="3400"/>
              <a:buFont typeface="Overpass Light"/>
              <a:buNone/>
              <a:defRPr sz="3400">
                <a:solidFill>
                  <a:schemeClr val="dk1"/>
                </a:solidFill>
                <a:latin typeface="Overpass Light"/>
                <a:ea typeface="Overpass Light"/>
                <a:cs typeface="Overpass Light"/>
                <a:sym typeface="Overpass Light"/>
              </a:defRPr>
            </a:lvl2pPr>
            <a:lvl3pPr lvl="2" rtl="0">
              <a:spcBef>
                <a:spcPts val="0"/>
              </a:spcBef>
              <a:spcAft>
                <a:spcPts val="0"/>
              </a:spcAft>
              <a:buClr>
                <a:schemeClr val="dk1"/>
              </a:buClr>
              <a:buSzPts val="3400"/>
              <a:buFont typeface="Overpass Light"/>
              <a:buNone/>
              <a:defRPr sz="3400">
                <a:solidFill>
                  <a:schemeClr val="dk1"/>
                </a:solidFill>
                <a:latin typeface="Overpass Light"/>
                <a:ea typeface="Overpass Light"/>
                <a:cs typeface="Overpass Light"/>
                <a:sym typeface="Overpass Light"/>
              </a:defRPr>
            </a:lvl3pPr>
            <a:lvl4pPr lvl="3" rtl="0">
              <a:spcBef>
                <a:spcPts val="0"/>
              </a:spcBef>
              <a:spcAft>
                <a:spcPts val="0"/>
              </a:spcAft>
              <a:buClr>
                <a:schemeClr val="dk1"/>
              </a:buClr>
              <a:buSzPts val="3400"/>
              <a:buFont typeface="Overpass Light"/>
              <a:buNone/>
              <a:defRPr sz="3400">
                <a:solidFill>
                  <a:schemeClr val="dk1"/>
                </a:solidFill>
                <a:latin typeface="Overpass Light"/>
                <a:ea typeface="Overpass Light"/>
                <a:cs typeface="Overpass Light"/>
                <a:sym typeface="Overpass Light"/>
              </a:defRPr>
            </a:lvl4pPr>
            <a:lvl5pPr lvl="4" rtl="0">
              <a:spcBef>
                <a:spcPts val="0"/>
              </a:spcBef>
              <a:spcAft>
                <a:spcPts val="0"/>
              </a:spcAft>
              <a:buClr>
                <a:schemeClr val="dk1"/>
              </a:buClr>
              <a:buSzPts val="3400"/>
              <a:buFont typeface="Overpass Light"/>
              <a:buNone/>
              <a:defRPr sz="3400">
                <a:solidFill>
                  <a:schemeClr val="dk1"/>
                </a:solidFill>
                <a:latin typeface="Overpass Light"/>
                <a:ea typeface="Overpass Light"/>
                <a:cs typeface="Overpass Light"/>
                <a:sym typeface="Overpass Light"/>
              </a:defRPr>
            </a:lvl5pPr>
            <a:lvl6pPr lvl="5" rtl="0">
              <a:spcBef>
                <a:spcPts val="0"/>
              </a:spcBef>
              <a:spcAft>
                <a:spcPts val="0"/>
              </a:spcAft>
              <a:buClr>
                <a:schemeClr val="dk1"/>
              </a:buClr>
              <a:buSzPts val="3400"/>
              <a:buFont typeface="Overpass Light"/>
              <a:buNone/>
              <a:defRPr sz="3400">
                <a:solidFill>
                  <a:schemeClr val="dk1"/>
                </a:solidFill>
                <a:latin typeface="Overpass Light"/>
                <a:ea typeface="Overpass Light"/>
                <a:cs typeface="Overpass Light"/>
                <a:sym typeface="Overpass Light"/>
              </a:defRPr>
            </a:lvl6pPr>
            <a:lvl7pPr lvl="6" rtl="0">
              <a:spcBef>
                <a:spcPts val="0"/>
              </a:spcBef>
              <a:spcAft>
                <a:spcPts val="0"/>
              </a:spcAft>
              <a:buClr>
                <a:schemeClr val="dk1"/>
              </a:buClr>
              <a:buSzPts val="3400"/>
              <a:buFont typeface="Overpass Light"/>
              <a:buNone/>
              <a:defRPr sz="3400">
                <a:solidFill>
                  <a:schemeClr val="dk1"/>
                </a:solidFill>
                <a:latin typeface="Overpass Light"/>
                <a:ea typeface="Overpass Light"/>
                <a:cs typeface="Overpass Light"/>
                <a:sym typeface="Overpass Light"/>
              </a:defRPr>
            </a:lvl7pPr>
            <a:lvl8pPr lvl="7" rtl="0">
              <a:spcBef>
                <a:spcPts val="0"/>
              </a:spcBef>
              <a:spcAft>
                <a:spcPts val="0"/>
              </a:spcAft>
              <a:buClr>
                <a:schemeClr val="dk1"/>
              </a:buClr>
              <a:buSzPts val="3400"/>
              <a:buFont typeface="Overpass Light"/>
              <a:buNone/>
              <a:defRPr sz="3400">
                <a:solidFill>
                  <a:schemeClr val="dk1"/>
                </a:solidFill>
                <a:latin typeface="Overpass Light"/>
                <a:ea typeface="Overpass Light"/>
                <a:cs typeface="Overpass Light"/>
                <a:sym typeface="Overpass Light"/>
              </a:defRPr>
            </a:lvl8pPr>
            <a:lvl9pPr lvl="8" rtl="0">
              <a:spcBef>
                <a:spcPts val="0"/>
              </a:spcBef>
              <a:spcAft>
                <a:spcPts val="0"/>
              </a:spcAft>
              <a:buClr>
                <a:schemeClr val="dk1"/>
              </a:buClr>
              <a:buSzPts val="3400"/>
              <a:buFont typeface="Overpass Light"/>
              <a:buNone/>
              <a:defRPr sz="3400">
                <a:solidFill>
                  <a:schemeClr val="dk1"/>
                </a:solidFill>
                <a:latin typeface="Overpass Light"/>
                <a:ea typeface="Overpass Light"/>
                <a:cs typeface="Overpass Light"/>
                <a:sym typeface="Overpass Light"/>
              </a:defRPr>
            </a:lvl9pPr>
          </a:lstStyle>
          <a:p>
            <a:endParaRPr/>
          </a:p>
        </p:txBody>
      </p:sp>
      <p:sp>
        <p:nvSpPr>
          <p:cNvPr id="293" name="Google Shape;293;p31"/>
          <p:cNvSpPr txBox="1">
            <a:spLocks noGrp="1"/>
          </p:cNvSpPr>
          <p:nvPr>
            <p:ph type="body" idx="1"/>
          </p:nvPr>
        </p:nvSpPr>
        <p:spPr>
          <a:xfrm>
            <a:off x="233776" y="1152475"/>
            <a:ext cx="6390394" cy="3416400"/>
          </a:xfrm>
          <a:prstGeom prst="rect">
            <a:avLst/>
          </a:prstGeom>
          <a:noFill/>
          <a:ln>
            <a:noFill/>
          </a:ln>
        </p:spPr>
        <p:txBody>
          <a:bodyPr spcFirstLastPara="1" wrap="square" lIns="0" tIns="0" rIns="0" bIns="0" anchor="t" anchorCtr="0">
            <a:noAutofit/>
          </a:bodyPr>
          <a:lstStyle>
            <a:lvl1pPr marL="457200" lvl="0" indent="-361950" rtl="0">
              <a:lnSpc>
                <a:spcPct val="115000"/>
              </a:lnSpc>
              <a:spcBef>
                <a:spcPts val="0"/>
              </a:spcBef>
              <a:spcAft>
                <a:spcPts val="0"/>
              </a:spcAft>
              <a:buSzPts val="2100"/>
              <a:buFont typeface="Overpass Light"/>
              <a:buChar char="●"/>
              <a:defRPr sz="2100">
                <a:latin typeface="Overpass Light"/>
                <a:ea typeface="Overpass Light"/>
                <a:cs typeface="Overpass Light"/>
                <a:sym typeface="Overpass Light"/>
              </a:defRPr>
            </a:lvl1pPr>
            <a:lvl2pPr marL="914400" lvl="1" indent="-330200" rtl="0">
              <a:lnSpc>
                <a:spcPct val="115000"/>
              </a:lnSpc>
              <a:spcBef>
                <a:spcPts val="2100"/>
              </a:spcBef>
              <a:spcAft>
                <a:spcPts val="0"/>
              </a:spcAft>
              <a:buSzPts val="1600"/>
              <a:buFont typeface="Overpass Light"/>
              <a:buChar char="○"/>
              <a:defRPr sz="1600">
                <a:latin typeface="Overpass Light"/>
                <a:ea typeface="Overpass Light"/>
                <a:cs typeface="Overpass Light"/>
                <a:sym typeface="Overpass Light"/>
              </a:defRPr>
            </a:lvl2pPr>
            <a:lvl3pPr marL="1371600" lvl="2" indent="-330200" rtl="0">
              <a:lnSpc>
                <a:spcPct val="115000"/>
              </a:lnSpc>
              <a:spcBef>
                <a:spcPts val="2100"/>
              </a:spcBef>
              <a:spcAft>
                <a:spcPts val="0"/>
              </a:spcAft>
              <a:buSzPts val="1600"/>
              <a:buFont typeface="Overpass Light"/>
              <a:buChar char="■"/>
              <a:defRPr sz="1600">
                <a:latin typeface="Overpass Light"/>
                <a:ea typeface="Overpass Light"/>
                <a:cs typeface="Overpass Light"/>
                <a:sym typeface="Overpass Light"/>
              </a:defRPr>
            </a:lvl3pPr>
            <a:lvl4pPr marL="1828800" lvl="3" indent="-330200" rtl="0">
              <a:lnSpc>
                <a:spcPct val="115000"/>
              </a:lnSpc>
              <a:spcBef>
                <a:spcPts val="2100"/>
              </a:spcBef>
              <a:spcAft>
                <a:spcPts val="0"/>
              </a:spcAft>
              <a:buSzPts val="1600"/>
              <a:buFont typeface="Overpass Light"/>
              <a:buChar char="●"/>
              <a:defRPr sz="1600">
                <a:latin typeface="Overpass Light"/>
                <a:ea typeface="Overpass Light"/>
                <a:cs typeface="Overpass Light"/>
                <a:sym typeface="Overpass Light"/>
              </a:defRPr>
            </a:lvl4pPr>
            <a:lvl5pPr marL="2286000" lvl="4" indent="-330200" rtl="0">
              <a:lnSpc>
                <a:spcPct val="115000"/>
              </a:lnSpc>
              <a:spcBef>
                <a:spcPts val="2100"/>
              </a:spcBef>
              <a:spcAft>
                <a:spcPts val="0"/>
              </a:spcAft>
              <a:buSzPts val="1600"/>
              <a:buFont typeface="Overpass Light"/>
              <a:buChar char="○"/>
              <a:defRPr sz="1600">
                <a:latin typeface="Overpass Light"/>
                <a:ea typeface="Overpass Light"/>
                <a:cs typeface="Overpass Light"/>
                <a:sym typeface="Overpass Light"/>
              </a:defRPr>
            </a:lvl5pPr>
            <a:lvl6pPr marL="2743200" lvl="5" indent="-330200" rtl="0">
              <a:lnSpc>
                <a:spcPct val="115000"/>
              </a:lnSpc>
              <a:spcBef>
                <a:spcPts val="2100"/>
              </a:spcBef>
              <a:spcAft>
                <a:spcPts val="0"/>
              </a:spcAft>
              <a:buSzPts val="1600"/>
              <a:buFont typeface="Overpass Light"/>
              <a:buChar char="■"/>
              <a:defRPr sz="1600">
                <a:latin typeface="Overpass Light"/>
                <a:ea typeface="Overpass Light"/>
                <a:cs typeface="Overpass Light"/>
                <a:sym typeface="Overpass Light"/>
              </a:defRPr>
            </a:lvl6pPr>
            <a:lvl7pPr marL="3200400" lvl="6" indent="-330200" rtl="0">
              <a:lnSpc>
                <a:spcPct val="115000"/>
              </a:lnSpc>
              <a:spcBef>
                <a:spcPts val="2100"/>
              </a:spcBef>
              <a:spcAft>
                <a:spcPts val="0"/>
              </a:spcAft>
              <a:buSzPts val="1600"/>
              <a:buFont typeface="Overpass Light"/>
              <a:buChar char="●"/>
              <a:defRPr sz="1600">
                <a:latin typeface="Overpass Light"/>
                <a:ea typeface="Overpass Light"/>
                <a:cs typeface="Overpass Light"/>
                <a:sym typeface="Overpass Light"/>
              </a:defRPr>
            </a:lvl7pPr>
            <a:lvl8pPr marL="3657600" lvl="7" indent="-330200" rtl="0">
              <a:lnSpc>
                <a:spcPct val="115000"/>
              </a:lnSpc>
              <a:spcBef>
                <a:spcPts val="2100"/>
              </a:spcBef>
              <a:spcAft>
                <a:spcPts val="0"/>
              </a:spcAft>
              <a:buSzPts val="1600"/>
              <a:buFont typeface="Overpass Light"/>
              <a:buChar char="○"/>
              <a:defRPr sz="1600">
                <a:latin typeface="Overpass Light"/>
                <a:ea typeface="Overpass Light"/>
                <a:cs typeface="Overpass Light"/>
                <a:sym typeface="Overpass Light"/>
              </a:defRPr>
            </a:lvl8pPr>
            <a:lvl9pPr marL="4114800" lvl="8" indent="-330200" rtl="0">
              <a:lnSpc>
                <a:spcPct val="115000"/>
              </a:lnSpc>
              <a:spcBef>
                <a:spcPts val="2100"/>
              </a:spcBef>
              <a:spcAft>
                <a:spcPts val="2100"/>
              </a:spcAft>
              <a:buSzPts val="1600"/>
              <a:buFont typeface="Overpass Light"/>
              <a:buChar char="■"/>
              <a:defRPr sz="1600">
                <a:latin typeface="Overpass Light"/>
                <a:ea typeface="Overpass Light"/>
                <a:cs typeface="Overpass Light"/>
                <a:sym typeface="Overpass Light"/>
              </a:defRPr>
            </a:lvl9pPr>
          </a:lstStyle>
          <a:p>
            <a:endParaRPr/>
          </a:p>
        </p:txBody>
      </p:sp>
      <p:sp>
        <p:nvSpPr>
          <p:cNvPr id="294" name="Google Shape;294;p31"/>
          <p:cNvSpPr txBox="1">
            <a:spLocks noGrp="1"/>
          </p:cNvSpPr>
          <p:nvPr>
            <p:ph type="sldNum" idx="12"/>
          </p:nvPr>
        </p:nvSpPr>
        <p:spPr>
          <a:xfrm>
            <a:off x="6417590" y="4749851"/>
            <a:ext cx="411581" cy="393750"/>
          </a:xfrm>
          <a:prstGeom prst="rect">
            <a:avLst/>
          </a:prstGeom>
          <a:noFill/>
          <a:ln>
            <a:noFill/>
          </a:ln>
        </p:spPr>
        <p:txBody>
          <a:bodyPr spcFirstLastPara="1" wrap="square" lIns="91425" tIns="91425" rIns="91425" bIns="91425" anchor="t" anchorCtr="0">
            <a:noAutofit/>
          </a:bodyPr>
          <a:lstStyle>
            <a:lvl1pPr lvl="0" algn="r" rtl="0">
              <a:buNone/>
              <a:defRPr sz="731">
                <a:latin typeface="Overpass Light"/>
                <a:ea typeface="Overpass Light"/>
                <a:cs typeface="Overpass Light"/>
                <a:sym typeface="Overpass Light"/>
              </a:defRPr>
            </a:lvl1pPr>
            <a:lvl2pPr lvl="1" algn="r" rtl="0">
              <a:buNone/>
              <a:defRPr sz="731">
                <a:latin typeface="Overpass Light"/>
                <a:ea typeface="Overpass Light"/>
                <a:cs typeface="Overpass Light"/>
                <a:sym typeface="Overpass Light"/>
              </a:defRPr>
            </a:lvl2pPr>
            <a:lvl3pPr lvl="2" algn="r" rtl="0">
              <a:buNone/>
              <a:defRPr sz="731">
                <a:latin typeface="Overpass Light"/>
                <a:ea typeface="Overpass Light"/>
                <a:cs typeface="Overpass Light"/>
                <a:sym typeface="Overpass Light"/>
              </a:defRPr>
            </a:lvl3pPr>
            <a:lvl4pPr lvl="3" algn="r" rtl="0">
              <a:buNone/>
              <a:defRPr sz="731">
                <a:latin typeface="Overpass Light"/>
                <a:ea typeface="Overpass Light"/>
                <a:cs typeface="Overpass Light"/>
                <a:sym typeface="Overpass Light"/>
              </a:defRPr>
            </a:lvl4pPr>
            <a:lvl5pPr lvl="4" algn="r" rtl="0">
              <a:buNone/>
              <a:defRPr sz="731">
                <a:latin typeface="Overpass Light"/>
                <a:ea typeface="Overpass Light"/>
                <a:cs typeface="Overpass Light"/>
                <a:sym typeface="Overpass Light"/>
              </a:defRPr>
            </a:lvl5pPr>
            <a:lvl6pPr lvl="5" algn="r" rtl="0">
              <a:buNone/>
              <a:defRPr sz="731">
                <a:latin typeface="Overpass Light"/>
                <a:ea typeface="Overpass Light"/>
                <a:cs typeface="Overpass Light"/>
                <a:sym typeface="Overpass Light"/>
              </a:defRPr>
            </a:lvl6pPr>
            <a:lvl7pPr lvl="6" algn="r" rtl="0">
              <a:buNone/>
              <a:defRPr sz="731">
                <a:latin typeface="Overpass Light"/>
                <a:ea typeface="Overpass Light"/>
                <a:cs typeface="Overpass Light"/>
                <a:sym typeface="Overpass Light"/>
              </a:defRPr>
            </a:lvl7pPr>
            <a:lvl8pPr lvl="7" algn="r" rtl="0">
              <a:buNone/>
              <a:defRPr sz="731">
                <a:latin typeface="Overpass Light"/>
                <a:ea typeface="Overpass Light"/>
                <a:cs typeface="Overpass Light"/>
                <a:sym typeface="Overpass Light"/>
              </a:defRPr>
            </a:lvl8pPr>
            <a:lvl9pPr lvl="8" algn="r" rtl="0">
              <a:buNone/>
              <a:defRPr sz="731">
                <a:latin typeface="Overpass Light"/>
                <a:ea typeface="Overpass Light"/>
                <a:cs typeface="Overpass Light"/>
                <a:sym typeface="Overpass Light"/>
              </a:defRPr>
            </a:lvl9pPr>
          </a:lstStyle>
          <a:p>
            <a:pPr fontAlgn="base"/>
            <a:fld id="{00000000-1234-1234-1234-123412341234}" type="slidenum">
              <a:rPr lang="en" smtClean="0">
                <a:solidFill>
                  <a:srgbClr val="000000"/>
                </a:solidFill>
              </a:rPr>
              <a:pPr fontAlgn="base"/>
              <a:t>‹#›</a:t>
            </a:fld>
            <a:endParaRPr lang="en">
              <a:solidFill>
                <a:srgbClr val="000000"/>
              </a:solidFill>
            </a:endParaRPr>
          </a:p>
        </p:txBody>
      </p:sp>
    </p:spTree>
    <p:extLst>
      <p:ext uri="{BB962C8B-B14F-4D97-AF65-F5344CB8AC3E}">
        <p14:creationId xmlns:p14="http://schemas.microsoft.com/office/powerpoint/2010/main" val="1185661118"/>
      </p:ext>
    </p:extLst>
  </p:cSld>
  <p:clrMap bg1="lt1" tx1="dk1" bg2="dk2" tx2="lt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 id="2147484123" r:id="rId12"/>
    <p:sldLayoutId id="2147484124" r:id="rId13"/>
    <p:sldLayoutId id="2147484125" r:id="rId14"/>
    <p:sldLayoutId id="2147484126" r:id="rId15"/>
    <p:sldLayoutId id="2147484127"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1450" y="201170"/>
            <a:ext cx="3086100" cy="4491101"/>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3600450" y="192026"/>
            <a:ext cx="30861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5143500" y="4826480"/>
            <a:ext cx="1543050" cy="137160"/>
          </a:xfrm>
          <a:prstGeom prst="rect">
            <a:avLst/>
          </a:prstGeom>
        </p:spPr>
        <p:txBody>
          <a:bodyPr vert="horz" lIns="0" tIns="0" rIns="0" bIns="0" rtlCol="0" anchor="ctr"/>
          <a:lstStyle>
            <a:lvl1pPr algn="r">
              <a:defRPr sz="450" baseline="0">
                <a:solidFill>
                  <a:schemeClr val="bg2"/>
                </a:solidFill>
                <a:latin typeface="+mn-lt"/>
                <a:ea typeface="IBM Plex Sans" panose="020B0503050203000203" pitchFamily="34" charset="0"/>
                <a:cs typeface="Arial" charset="0"/>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9" name="Footer Placeholder 8"/>
          <p:cNvSpPr>
            <a:spLocks noGrp="1"/>
          </p:cNvSpPr>
          <p:nvPr>
            <p:ph type="ftr" sz="quarter" idx="3"/>
          </p:nvPr>
        </p:nvSpPr>
        <p:spPr>
          <a:xfrm>
            <a:off x="171450" y="4826480"/>
            <a:ext cx="4800600" cy="137160"/>
          </a:xfrm>
          <a:prstGeom prst="rect">
            <a:avLst/>
          </a:prstGeom>
        </p:spPr>
        <p:txBody>
          <a:bodyPr vert="horz" lIns="0" tIns="0" rIns="0" bIns="0" rtlCol="0" anchor="ctr"/>
          <a:lstStyle>
            <a:lvl1pPr algn="l">
              <a:defRPr sz="450" baseline="0">
                <a:solidFill>
                  <a:schemeClr val="bg2"/>
                </a:solidFill>
                <a:latin typeface="+mn-lt"/>
                <a:ea typeface="IBM Plex Sans" panose="020B0503050203000203" pitchFamily="34" charset="0"/>
                <a:cs typeface="Arial" charset="0"/>
              </a:defRPr>
            </a:lvl1pPr>
          </a:lstStyle>
          <a:p>
            <a:r>
              <a:rPr lang="en-US" dirty="0">
                <a:solidFill>
                  <a:srgbClr val="000000"/>
                </a:solidFill>
              </a:rPr>
              <a:t>Think 2018 / DOC ID / Month XX, 2018 / © 2018 IBM Corporation</a:t>
            </a:r>
          </a:p>
        </p:txBody>
      </p:sp>
    </p:spTree>
    <p:extLst>
      <p:ext uri="{BB962C8B-B14F-4D97-AF65-F5344CB8AC3E}">
        <p14:creationId xmlns:p14="http://schemas.microsoft.com/office/powerpoint/2010/main" val="54437240"/>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0" r:id="rId31"/>
    <p:sldLayoutId id="2147483761" r:id="rId32"/>
    <p:sldLayoutId id="2147483762" r:id="rId33"/>
    <p:sldLayoutId id="2147483763" r:id="rId34"/>
    <p:sldLayoutId id="2147483764" r:id="rId35"/>
    <p:sldLayoutId id="2147483765" r:id="rId36"/>
    <p:sldLayoutId id="2147483766" r:id="rId37"/>
    <p:sldLayoutId id="2147483767" r:id="rId38"/>
    <p:sldLayoutId id="2147483768" r:id="rId39"/>
    <p:sldLayoutId id="2147483769" r:id="rId40"/>
    <p:sldLayoutId id="2147483770" r:id="rId41"/>
  </p:sldLayoutIdLst>
  <p:hf hdr="0" dt="0"/>
  <p:txStyles>
    <p:titleStyle>
      <a:lvl1pPr algn="l" defTabSz="342892" rtl="0" eaLnBrk="1" latinLnBrk="0" hangingPunct="1">
        <a:lnSpc>
          <a:spcPct val="90000"/>
        </a:lnSpc>
        <a:spcBef>
          <a:spcPct val="0"/>
        </a:spcBef>
        <a:buNone/>
        <a:defRPr sz="1800" kern="1200">
          <a:solidFill>
            <a:schemeClr val="bg2"/>
          </a:solidFill>
          <a:latin typeface="+mj-lt"/>
          <a:ea typeface="IBM Plex Sans" panose="020B0503050203000203" pitchFamily="34" charset="0"/>
          <a:cs typeface="Arial" charset="0"/>
        </a:defRPr>
      </a:lvl1pPr>
    </p:titleStyle>
    <p:bodyStyle>
      <a:lvl1pPr marL="0" indent="0" algn="l" defTabSz="342892" rtl="0" eaLnBrk="1" latinLnBrk="0" hangingPunct="1">
        <a:lnSpc>
          <a:spcPct val="100000"/>
        </a:lnSpc>
        <a:spcBef>
          <a:spcPts val="825"/>
        </a:spcBef>
        <a:buFont typeface="Arial"/>
        <a:buNone/>
        <a:defRPr sz="1050" kern="1200">
          <a:solidFill>
            <a:schemeClr val="bg2"/>
          </a:solidFill>
          <a:latin typeface="+mn-lt"/>
          <a:ea typeface="IBM Plex Sans" panose="020B0503050203000203" pitchFamily="34" charset="0"/>
          <a:cs typeface="Arial" charset="0"/>
        </a:defRPr>
      </a:lvl1pPr>
      <a:lvl2pPr marL="129776" indent="-129776" algn="l" defTabSz="342892" rtl="0" eaLnBrk="1" latinLnBrk="0" hangingPunct="1">
        <a:lnSpc>
          <a:spcPct val="100000"/>
        </a:lnSpc>
        <a:spcBef>
          <a:spcPts val="825"/>
        </a:spcBef>
        <a:spcAft>
          <a:spcPts val="0"/>
        </a:spcAft>
        <a:buFont typeface="Arial"/>
        <a:buChar char="–"/>
        <a:defRPr sz="1050" kern="1200">
          <a:solidFill>
            <a:schemeClr val="bg2"/>
          </a:solidFill>
          <a:latin typeface="+mn-lt"/>
          <a:ea typeface="IBM Plex Sans" panose="020B0503050203000203" pitchFamily="34" charset="0"/>
          <a:cs typeface="Arial" charset="0"/>
        </a:defRPr>
      </a:lvl2pPr>
      <a:lvl3pPr marL="297649" indent="-129776" algn="l" defTabSz="342892" rtl="0" eaLnBrk="1" latinLnBrk="0" hangingPunct="1">
        <a:lnSpc>
          <a:spcPct val="100000"/>
        </a:lnSpc>
        <a:spcBef>
          <a:spcPts val="825"/>
        </a:spcBef>
        <a:spcAft>
          <a:spcPts val="0"/>
        </a:spcAft>
        <a:buFont typeface="Arial"/>
        <a:buChar char="•"/>
        <a:defRPr sz="1050" kern="1200">
          <a:solidFill>
            <a:schemeClr val="bg2"/>
          </a:solidFill>
          <a:latin typeface="+mn-lt"/>
          <a:ea typeface="IBM Plex Sans" panose="020B0503050203000203" pitchFamily="34" charset="0"/>
          <a:cs typeface="Arial" charset="0"/>
        </a:defRPr>
      </a:lvl3pPr>
      <a:lvl4pPr marL="469095" indent="-126203" algn="l" defTabSz="342892" rtl="0" eaLnBrk="1" latinLnBrk="0" hangingPunct="1">
        <a:lnSpc>
          <a:spcPct val="100000"/>
        </a:lnSpc>
        <a:spcBef>
          <a:spcPts val="825"/>
        </a:spcBef>
        <a:spcAft>
          <a:spcPts val="0"/>
        </a:spcAft>
        <a:buFont typeface="Arial"/>
        <a:buChar char="–"/>
        <a:defRPr sz="1050" kern="1200">
          <a:solidFill>
            <a:schemeClr val="bg2"/>
          </a:solidFill>
          <a:latin typeface="+mn-lt"/>
          <a:ea typeface="IBM Plex Sans" panose="020B0503050203000203" pitchFamily="34" charset="0"/>
          <a:cs typeface="Arial" charset="0"/>
        </a:defRPr>
      </a:lvl4pPr>
      <a:lvl5pPr marL="602441" indent="-129776" algn="l" defTabSz="342892" rtl="0" eaLnBrk="1" latinLnBrk="0" hangingPunct="1">
        <a:lnSpc>
          <a:spcPct val="100000"/>
        </a:lnSpc>
        <a:spcBef>
          <a:spcPts val="825"/>
        </a:spcBef>
        <a:spcAft>
          <a:spcPts val="0"/>
        </a:spcAft>
        <a:buFont typeface="Arial"/>
        <a:buChar char="»"/>
        <a:defRPr sz="1050" kern="1200">
          <a:solidFill>
            <a:schemeClr val="bg2"/>
          </a:solidFill>
          <a:latin typeface="+mn-lt"/>
          <a:ea typeface="IBM Plex Sans" panose="020B0503050203000203" pitchFamily="34" charset="0"/>
          <a:cs typeface="Arial" charset="0"/>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4"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9"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1450" y="201169"/>
            <a:ext cx="3086100" cy="4491101"/>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3600450" y="192025"/>
            <a:ext cx="30861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5143500" y="4826480"/>
            <a:ext cx="1543050" cy="137160"/>
          </a:xfrm>
          <a:prstGeom prst="rect">
            <a:avLst/>
          </a:prstGeom>
        </p:spPr>
        <p:txBody>
          <a:bodyPr vert="horz" lIns="0" tIns="0" rIns="0" bIns="0" rtlCol="0" anchor="ctr"/>
          <a:lstStyle>
            <a:lvl1pPr algn="r">
              <a:defRPr sz="450" baseline="0">
                <a:solidFill>
                  <a:schemeClr val="bg2"/>
                </a:solidFill>
                <a:latin typeface="+mn-lt"/>
                <a:ea typeface="Arial" charset="0"/>
                <a:cs typeface="Arial" charset="0"/>
              </a:defRPr>
            </a:lvl1pPr>
          </a:lstStyle>
          <a:p>
            <a:fld id="{3FD999D4-B456-9943-89B7-30D56181CE18}" type="slidenum">
              <a:rPr lang="en-US" smtClean="0"/>
              <a:pPr/>
              <a:t>‹#›</a:t>
            </a:fld>
            <a:endParaRPr lang="en-US"/>
          </a:p>
        </p:txBody>
      </p:sp>
      <p:sp>
        <p:nvSpPr>
          <p:cNvPr id="9" name="Footer Placeholder 8"/>
          <p:cNvSpPr>
            <a:spLocks noGrp="1"/>
          </p:cNvSpPr>
          <p:nvPr>
            <p:ph type="ftr" sz="quarter" idx="3"/>
          </p:nvPr>
        </p:nvSpPr>
        <p:spPr>
          <a:xfrm>
            <a:off x="171450" y="4826480"/>
            <a:ext cx="4800600" cy="137160"/>
          </a:xfrm>
          <a:prstGeom prst="rect">
            <a:avLst/>
          </a:prstGeom>
        </p:spPr>
        <p:txBody>
          <a:bodyPr vert="horz" lIns="0" tIns="0" rIns="0" bIns="0" rtlCol="0" anchor="ctr"/>
          <a:lstStyle>
            <a:lvl1pPr algn="l">
              <a:defRPr sz="450" baseline="0">
                <a:solidFill>
                  <a:schemeClr val="bg2"/>
                </a:solidFill>
                <a:latin typeface="+mn-lt"/>
                <a:ea typeface="Arial" charset="0"/>
                <a:cs typeface="Arial" charset="0"/>
              </a:defRPr>
            </a:lvl1pPr>
          </a:lstStyle>
          <a:p>
            <a:r>
              <a:rPr lang="en-US" dirty="0"/>
              <a:t>IBM Cloud / July 2019 / © 2019 IBM Corporation</a:t>
            </a:r>
          </a:p>
        </p:txBody>
      </p:sp>
    </p:spTree>
    <p:extLst>
      <p:ext uri="{BB962C8B-B14F-4D97-AF65-F5344CB8AC3E}">
        <p14:creationId xmlns:p14="http://schemas.microsoft.com/office/powerpoint/2010/main" val="3730001922"/>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 id="2147483796" r:id="rId25"/>
    <p:sldLayoutId id="2147483797" r:id="rId26"/>
    <p:sldLayoutId id="2147483798" r:id="rId27"/>
    <p:sldLayoutId id="2147483799" r:id="rId28"/>
    <p:sldLayoutId id="2147483801" r:id="rId29"/>
  </p:sldLayoutIdLst>
  <p:hf sldNum="0" hdr="0" dt="0"/>
  <p:txStyles>
    <p:titleStyle>
      <a:lvl1pPr algn="l" defTabSz="342900" rtl="0" eaLnBrk="1" latinLnBrk="0" hangingPunct="1">
        <a:lnSpc>
          <a:spcPct val="90000"/>
        </a:lnSpc>
        <a:spcBef>
          <a:spcPct val="0"/>
        </a:spcBef>
        <a:buNone/>
        <a:defRPr sz="1800" kern="1200">
          <a:solidFill>
            <a:schemeClr val="bg2"/>
          </a:solidFill>
          <a:latin typeface="+mj-lt"/>
          <a:ea typeface="Arial" charset="0"/>
          <a:cs typeface="Arial" charset="0"/>
        </a:defRPr>
      </a:lvl1pPr>
    </p:titleStyle>
    <p:bodyStyle>
      <a:lvl1pPr marL="0" indent="0" algn="l" defTabSz="342900" rtl="0" eaLnBrk="1" latinLnBrk="0" hangingPunct="1">
        <a:lnSpc>
          <a:spcPct val="100000"/>
        </a:lnSpc>
        <a:spcBef>
          <a:spcPts val="825"/>
        </a:spcBef>
        <a:buFont typeface="Arial"/>
        <a:buNone/>
        <a:defRPr sz="1050" kern="1200">
          <a:solidFill>
            <a:schemeClr val="bg2"/>
          </a:solidFill>
          <a:latin typeface="+mn-lt"/>
          <a:ea typeface="Arial" charset="0"/>
          <a:cs typeface="Arial" charset="0"/>
        </a:defRPr>
      </a:lvl1pPr>
      <a:lvl2pPr marL="129779" indent="-129779" algn="l" defTabSz="342900" rtl="0" eaLnBrk="1" latinLnBrk="0" hangingPunct="1">
        <a:lnSpc>
          <a:spcPct val="100000"/>
        </a:lnSpc>
        <a:spcBef>
          <a:spcPts val="825"/>
        </a:spcBef>
        <a:spcAft>
          <a:spcPts val="0"/>
        </a:spcAft>
        <a:buFont typeface="Arial"/>
        <a:buChar char="–"/>
        <a:defRPr sz="1050" kern="1200">
          <a:solidFill>
            <a:schemeClr val="bg2"/>
          </a:solidFill>
          <a:latin typeface="+mn-lt"/>
          <a:ea typeface="Arial" charset="0"/>
          <a:cs typeface="Arial" charset="0"/>
        </a:defRPr>
      </a:lvl2pPr>
      <a:lvl3pPr marL="297656" indent="-129779" algn="l" defTabSz="342900" rtl="0" eaLnBrk="1" latinLnBrk="0" hangingPunct="1">
        <a:lnSpc>
          <a:spcPct val="100000"/>
        </a:lnSpc>
        <a:spcBef>
          <a:spcPts val="825"/>
        </a:spcBef>
        <a:spcAft>
          <a:spcPts val="0"/>
        </a:spcAft>
        <a:buFont typeface="Arial"/>
        <a:buChar char="•"/>
        <a:defRPr sz="1050" kern="1200">
          <a:solidFill>
            <a:schemeClr val="bg2"/>
          </a:solidFill>
          <a:latin typeface="+mn-lt"/>
          <a:ea typeface="Arial" charset="0"/>
          <a:cs typeface="Arial" charset="0"/>
        </a:defRPr>
      </a:lvl3pPr>
      <a:lvl4pPr marL="469106" indent="-126206" algn="l" defTabSz="342900" rtl="0" eaLnBrk="1" latinLnBrk="0" hangingPunct="1">
        <a:lnSpc>
          <a:spcPct val="100000"/>
        </a:lnSpc>
        <a:spcBef>
          <a:spcPts val="825"/>
        </a:spcBef>
        <a:spcAft>
          <a:spcPts val="0"/>
        </a:spcAft>
        <a:buFont typeface="Arial"/>
        <a:buChar char="–"/>
        <a:defRPr sz="1050" kern="1200">
          <a:solidFill>
            <a:schemeClr val="bg2"/>
          </a:solidFill>
          <a:latin typeface="+mn-lt"/>
          <a:ea typeface="Arial" charset="0"/>
          <a:cs typeface="Arial" charset="0"/>
        </a:defRPr>
      </a:lvl4pPr>
      <a:lvl5pPr marL="602456" indent="-129779" algn="l" defTabSz="342900" rtl="0" eaLnBrk="1" latinLnBrk="0" hangingPunct="1">
        <a:lnSpc>
          <a:spcPct val="100000"/>
        </a:lnSpc>
        <a:spcBef>
          <a:spcPts val="825"/>
        </a:spcBef>
        <a:spcAft>
          <a:spcPts val="0"/>
        </a:spcAft>
        <a:buFont typeface="Arial"/>
        <a:buChar char="»"/>
        <a:defRPr sz="1050" kern="1200">
          <a:solidFill>
            <a:schemeClr val="bg2"/>
          </a:solidFill>
          <a:latin typeface="+mn-lt"/>
          <a:ea typeface="Arial" charset="0"/>
          <a:cs typeface="Arial"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1450" y="201169"/>
            <a:ext cx="3086100" cy="4491101"/>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3600450" y="192025"/>
            <a:ext cx="30861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5143500" y="4826480"/>
            <a:ext cx="1543050" cy="137160"/>
          </a:xfrm>
          <a:prstGeom prst="rect">
            <a:avLst/>
          </a:prstGeom>
        </p:spPr>
        <p:txBody>
          <a:bodyPr vert="horz" lIns="0" tIns="0" rIns="0" bIns="0" rtlCol="0" anchor="ctr"/>
          <a:lstStyle>
            <a:lvl1pPr algn="r">
              <a:defRPr sz="450" baseline="0">
                <a:solidFill>
                  <a:schemeClr val="bg2"/>
                </a:solidFill>
                <a:latin typeface="+mn-lt"/>
                <a:ea typeface="Arial" charset="0"/>
                <a:cs typeface="Arial" charset="0"/>
              </a:defRPr>
            </a:lvl1pPr>
          </a:lstStyle>
          <a:p>
            <a:fld id="{D0BE6F14-FF48-0F4F-A8AA-2E3F25371E4A}" type="slidenum">
              <a:rPr lang="en-US" smtClean="0"/>
              <a:pPr/>
              <a:t>‹#›</a:t>
            </a:fld>
            <a:endParaRPr lang="en-US"/>
          </a:p>
        </p:txBody>
      </p:sp>
      <p:sp>
        <p:nvSpPr>
          <p:cNvPr id="9" name="Footer Placeholder 8"/>
          <p:cNvSpPr>
            <a:spLocks noGrp="1"/>
          </p:cNvSpPr>
          <p:nvPr>
            <p:ph type="ftr" sz="quarter" idx="3"/>
          </p:nvPr>
        </p:nvSpPr>
        <p:spPr>
          <a:xfrm>
            <a:off x="171450" y="4826480"/>
            <a:ext cx="4800600" cy="137160"/>
          </a:xfrm>
          <a:prstGeom prst="rect">
            <a:avLst/>
          </a:prstGeom>
        </p:spPr>
        <p:txBody>
          <a:bodyPr vert="horz" lIns="0" tIns="0" rIns="0" bIns="0" rtlCol="0" anchor="ctr"/>
          <a:lstStyle>
            <a:lvl1pPr algn="l">
              <a:defRPr sz="450" baseline="0">
                <a:solidFill>
                  <a:schemeClr val="bg2"/>
                </a:solidFill>
                <a:latin typeface="+mn-lt"/>
                <a:ea typeface="Arial" charset="0"/>
                <a:cs typeface="Arial" charset="0"/>
              </a:defRPr>
            </a:lvl1pPr>
          </a:lstStyle>
          <a:p>
            <a:r>
              <a:rPr lang="de-DE"/>
              <a:t>IBM Cloud / DOC ID / Month XX, 2018 / © 2018 IBM Corporation</a:t>
            </a:r>
            <a:endParaRPr lang="en-US"/>
          </a:p>
        </p:txBody>
      </p:sp>
    </p:spTree>
    <p:extLst>
      <p:ext uri="{BB962C8B-B14F-4D97-AF65-F5344CB8AC3E}">
        <p14:creationId xmlns:p14="http://schemas.microsoft.com/office/powerpoint/2010/main" val="3451627597"/>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 id="2147483822" r:id="rId20"/>
    <p:sldLayoutId id="2147483823" r:id="rId21"/>
    <p:sldLayoutId id="2147483824" r:id="rId22"/>
    <p:sldLayoutId id="2147483825" r:id="rId23"/>
    <p:sldLayoutId id="2147483826" r:id="rId24"/>
    <p:sldLayoutId id="2147483827" r:id="rId25"/>
    <p:sldLayoutId id="2147483828" r:id="rId26"/>
    <p:sldLayoutId id="2147483829" r:id="rId27"/>
    <p:sldLayoutId id="2147483830" r:id="rId28"/>
    <p:sldLayoutId id="2147483831" r:id="rId29"/>
    <p:sldLayoutId id="2147483832" r:id="rId30"/>
    <p:sldLayoutId id="2147483833" r:id="rId31"/>
    <p:sldLayoutId id="2147483834" r:id="rId32"/>
    <p:sldLayoutId id="2147483835" r:id="rId33"/>
    <p:sldLayoutId id="2147483836" r:id="rId34"/>
    <p:sldLayoutId id="2147483837" r:id="rId35"/>
    <p:sldLayoutId id="2147483839" r:id="rId36"/>
  </p:sldLayoutIdLst>
  <p:hf hdr="0" dt="0"/>
  <p:txStyles>
    <p:titleStyle>
      <a:lvl1pPr algn="l" defTabSz="342900" rtl="0" eaLnBrk="1" latinLnBrk="0" hangingPunct="1">
        <a:lnSpc>
          <a:spcPct val="90000"/>
        </a:lnSpc>
        <a:spcBef>
          <a:spcPct val="0"/>
        </a:spcBef>
        <a:buNone/>
        <a:defRPr sz="1800" kern="1200">
          <a:solidFill>
            <a:schemeClr val="bg2"/>
          </a:solidFill>
          <a:latin typeface="+mj-lt"/>
          <a:ea typeface="Arial" charset="0"/>
          <a:cs typeface="Arial" charset="0"/>
        </a:defRPr>
      </a:lvl1pPr>
    </p:titleStyle>
    <p:bodyStyle>
      <a:lvl1pPr marL="0" indent="0" algn="l" defTabSz="342900" rtl="0" eaLnBrk="1" latinLnBrk="0" hangingPunct="1">
        <a:lnSpc>
          <a:spcPct val="100000"/>
        </a:lnSpc>
        <a:spcBef>
          <a:spcPts val="825"/>
        </a:spcBef>
        <a:buFont typeface="Arial"/>
        <a:buNone/>
        <a:defRPr sz="1050" kern="1200">
          <a:solidFill>
            <a:schemeClr val="bg2"/>
          </a:solidFill>
          <a:latin typeface="+mn-lt"/>
          <a:ea typeface="Arial" charset="0"/>
          <a:cs typeface="Arial" charset="0"/>
        </a:defRPr>
      </a:lvl1pPr>
      <a:lvl2pPr marL="129779" indent="-129779" algn="l" defTabSz="342900" rtl="0" eaLnBrk="1" latinLnBrk="0" hangingPunct="1">
        <a:lnSpc>
          <a:spcPct val="100000"/>
        </a:lnSpc>
        <a:spcBef>
          <a:spcPts val="825"/>
        </a:spcBef>
        <a:spcAft>
          <a:spcPts val="0"/>
        </a:spcAft>
        <a:buFont typeface="Arial"/>
        <a:buChar char="–"/>
        <a:defRPr sz="1050" kern="1200">
          <a:solidFill>
            <a:schemeClr val="bg2"/>
          </a:solidFill>
          <a:latin typeface="+mn-lt"/>
          <a:ea typeface="Arial" charset="0"/>
          <a:cs typeface="Arial" charset="0"/>
        </a:defRPr>
      </a:lvl2pPr>
      <a:lvl3pPr marL="297656" indent="-129779" algn="l" defTabSz="342900" rtl="0" eaLnBrk="1" latinLnBrk="0" hangingPunct="1">
        <a:lnSpc>
          <a:spcPct val="100000"/>
        </a:lnSpc>
        <a:spcBef>
          <a:spcPts val="825"/>
        </a:spcBef>
        <a:spcAft>
          <a:spcPts val="0"/>
        </a:spcAft>
        <a:buFont typeface="Arial"/>
        <a:buChar char="•"/>
        <a:defRPr sz="1050" kern="1200">
          <a:solidFill>
            <a:schemeClr val="bg2"/>
          </a:solidFill>
          <a:latin typeface="+mn-lt"/>
          <a:ea typeface="Arial" charset="0"/>
          <a:cs typeface="Arial" charset="0"/>
        </a:defRPr>
      </a:lvl3pPr>
      <a:lvl4pPr marL="469106" indent="-126206" algn="l" defTabSz="342900" rtl="0" eaLnBrk="1" latinLnBrk="0" hangingPunct="1">
        <a:lnSpc>
          <a:spcPct val="100000"/>
        </a:lnSpc>
        <a:spcBef>
          <a:spcPts val="825"/>
        </a:spcBef>
        <a:spcAft>
          <a:spcPts val="0"/>
        </a:spcAft>
        <a:buFont typeface="Arial"/>
        <a:buChar char="–"/>
        <a:defRPr sz="1050" kern="1200">
          <a:solidFill>
            <a:schemeClr val="bg2"/>
          </a:solidFill>
          <a:latin typeface="+mn-lt"/>
          <a:ea typeface="Arial" charset="0"/>
          <a:cs typeface="Arial" charset="0"/>
        </a:defRPr>
      </a:lvl4pPr>
      <a:lvl5pPr marL="602456" indent="-129779" algn="l" defTabSz="342900" rtl="0" eaLnBrk="1" latinLnBrk="0" hangingPunct="1">
        <a:lnSpc>
          <a:spcPct val="100000"/>
        </a:lnSpc>
        <a:spcBef>
          <a:spcPts val="825"/>
        </a:spcBef>
        <a:spcAft>
          <a:spcPts val="0"/>
        </a:spcAft>
        <a:buFont typeface="Arial"/>
        <a:buChar char="»"/>
        <a:defRPr sz="1050" kern="1200">
          <a:solidFill>
            <a:schemeClr val="bg2"/>
          </a:solidFill>
          <a:latin typeface="+mn-lt"/>
          <a:ea typeface="Arial" charset="0"/>
          <a:cs typeface="Arial"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
        <p:nvSpPr>
          <p:cNvPr id="2" name="Rectangle 14"/>
          <p:cNvSpPr/>
          <p:nvPr/>
        </p:nvSpPr>
        <p:spPr>
          <a:xfrm>
            <a:off x="-1" y="4810127"/>
            <a:ext cx="6858002" cy="333375"/>
          </a:xfrm>
          <a:prstGeom prst="rect">
            <a:avLst/>
          </a:prstGeom>
          <a:solidFill>
            <a:srgbClr val="FFFFFF"/>
          </a:solidFill>
          <a:ln w="12700">
            <a:miter lim="400000"/>
          </a:ln>
        </p:spPr>
        <p:txBody>
          <a:bodyPr lIns="25717" rIns="25717" anchor="ctr"/>
          <a:lstStyle/>
          <a:p>
            <a:pPr algn="ctr">
              <a:defRPr>
                <a:solidFill>
                  <a:srgbClr val="FFFFFF"/>
                </a:solidFill>
              </a:defRPr>
            </a:pPr>
            <a:endParaRPr sz="760"/>
          </a:p>
        </p:txBody>
      </p:sp>
      <p:pic>
        <p:nvPicPr>
          <p:cNvPr id="3" name="ibm_logo_dark blue-01.png" descr="ibm_logo_dark blue-01.png"/>
          <p:cNvPicPr>
            <a:picLocks noChangeAspect="1"/>
          </p:cNvPicPr>
          <p:nvPr/>
        </p:nvPicPr>
        <p:blipFill>
          <a:blip r:embed="rId25"/>
          <a:stretch>
            <a:fillRect/>
          </a:stretch>
        </p:blipFill>
        <p:spPr>
          <a:xfrm rot="5400000">
            <a:off x="6573133" y="4834822"/>
            <a:ext cx="142876" cy="283984"/>
          </a:xfrm>
          <a:prstGeom prst="rect">
            <a:avLst/>
          </a:prstGeom>
          <a:ln w="12700">
            <a:miter lim="400000"/>
          </a:ln>
        </p:spPr>
      </p:pic>
      <p:sp>
        <p:nvSpPr>
          <p:cNvPr id="4" name="Slide Number"/>
          <p:cNvSpPr txBox="1">
            <a:spLocks noGrp="1"/>
          </p:cNvSpPr>
          <p:nvPr>
            <p:ph type="sldNum" sz="quarter" idx="2"/>
          </p:nvPr>
        </p:nvSpPr>
        <p:spPr>
          <a:xfrm>
            <a:off x="58427" y="4891088"/>
            <a:ext cx="157094" cy="155171"/>
          </a:xfrm>
          <a:prstGeom prst="rect">
            <a:avLst/>
          </a:prstGeom>
          <a:ln w="12700">
            <a:miter lim="400000"/>
          </a:ln>
        </p:spPr>
        <p:txBody>
          <a:bodyPr wrap="none" lIns="25400" tIns="25400" rIns="25400" bIns="25400">
            <a:spAutoFit/>
          </a:bodyPr>
          <a:lstStyle>
            <a:lvl1pPr algn="ctr" defTabSz="232166">
              <a:defRPr sz="675" b="1">
                <a:solidFill>
                  <a:schemeClr val="accent4"/>
                </a:solidFill>
                <a:latin typeface="+mj-lt"/>
                <a:ea typeface="+mj-ea"/>
                <a:cs typeface="+mj-cs"/>
                <a:sym typeface="Helvetica"/>
              </a:defRPr>
            </a:lvl1pPr>
          </a:lstStyle>
          <a:p>
            <a:fld id="{8F02080F-4F0A-4332-ABB7-F1D912A04587}" type="slidenum">
              <a:rPr lang="it-IT" smtClean="0"/>
              <a:t>‹#›</a:t>
            </a:fld>
            <a:endParaRPr lang="it-IT"/>
          </a:p>
        </p:txBody>
      </p:sp>
      <p:sp>
        <p:nvSpPr>
          <p:cNvPr id="5" name="Subtitle 2"/>
          <p:cNvSpPr txBox="1"/>
          <p:nvPr/>
        </p:nvSpPr>
        <p:spPr>
          <a:xfrm>
            <a:off x="281421" y="4868506"/>
            <a:ext cx="805786" cy="201465"/>
          </a:xfrm>
          <a:prstGeom prst="rect">
            <a:avLst/>
          </a:prstGeom>
          <a:ln w="12700">
            <a:miter lim="400000"/>
          </a:ln>
          <a:extLst>
            <a:ext uri="{C572A759-6A51-4108-AA02-DFA0A04FC94B}">
              <ma14:wrappingTextBoxFlag xmlns:ma14="http://schemas.microsoft.com/office/mac/drawingml/2011/main" xmlns="" val="1"/>
            </a:ext>
          </a:extLst>
        </p:spPr>
        <p:txBody>
          <a:bodyPr lIns="25717" rIns="25717">
            <a:spAutoFit/>
          </a:bodyPr>
          <a:lstStyle/>
          <a:p>
            <a:pPr>
              <a:lnSpc>
                <a:spcPct val="90000"/>
              </a:lnSpc>
              <a:defRPr sz="1400">
                <a:solidFill>
                  <a:schemeClr val="accent4"/>
                </a:solidFill>
              </a:defRPr>
            </a:pPr>
            <a:r>
              <a:rPr sz="788"/>
              <a:t>IBM </a:t>
            </a:r>
            <a:r>
              <a:rPr sz="788" b="1"/>
              <a:t>Cloud</a:t>
            </a:r>
          </a:p>
        </p:txBody>
      </p:sp>
      <p:sp>
        <p:nvSpPr>
          <p:cNvPr id="6" name="Line"/>
          <p:cNvSpPr/>
          <p:nvPr/>
        </p:nvSpPr>
        <p:spPr>
          <a:xfrm>
            <a:off x="1" y="4805363"/>
            <a:ext cx="6858001" cy="0"/>
          </a:xfrm>
          <a:prstGeom prst="line">
            <a:avLst/>
          </a:prstGeom>
          <a:ln w="25400">
            <a:solidFill>
              <a:schemeClr val="accent5"/>
            </a:solidFill>
            <a:miter/>
          </a:ln>
        </p:spPr>
        <p:txBody>
          <a:bodyPr lIns="25717" rIns="25717"/>
          <a:lstStyle/>
          <a:p>
            <a:endParaRPr sz="760"/>
          </a:p>
        </p:txBody>
      </p:sp>
      <p:sp>
        <p:nvSpPr>
          <p:cNvPr id="7" name="Title Text"/>
          <p:cNvSpPr txBox="1">
            <a:spLocks noGrp="1"/>
          </p:cNvSpPr>
          <p:nvPr>
            <p:ph type="title"/>
          </p:nvPr>
        </p:nvSpPr>
        <p:spPr>
          <a:xfrm>
            <a:off x="475060" y="357188"/>
            <a:ext cx="5907881" cy="857250"/>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chor="ctr">
            <a:normAutofit/>
          </a:bodyPr>
          <a:lstStyle/>
          <a:p>
            <a:r>
              <a:t>Title Text</a:t>
            </a:r>
          </a:p>
        </p:txBody>
      </p:sp>
      <p:sp>
        <p:nvSpPr>
          <p:cNvPr id="8" name="Body Level One…"/>
          <p:cNvSpPr txBox="1">
            <a:spLocks noGrp="1"/>
          </p:cNvSpPr>
          <p:nvPr>
            <p:ph type="body" idx="1"/>
          </p:nvPr>
        </p:nvSpPr>
        <p:spPr>
          <a:xfrm>
            <a:off x="475060" y="1214438"/>
            <a:ext cx="5907881" cy="3452813"/>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chor="ctr">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807941349"/>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1" r:id="rId19"/>
    <p:sldLayoutId id="2147483862" r:id="rId20"/>
    <p:sldLayoutId id="2147483863" r:id="rId21"/>
    <p:sldLayoutId id="2147483864" r:id="rId22"/>
    <p:sldLayoutId id="2147483865" r:id="rId23"/>
  </p:sldLayoutIdLst>
  <p:transition spd="med"/>
  <p:txStyles>
    <p:titleStyle>
      <a:lvl1pPr marL="0" marR="0" indent="0" algn="l" defTabSz="232166" eaLnBrk="1" latinLnBrk="0" hangingPunct="1">
        <a:lnSpc>
          <a:spcPct val="100000"/>
        </a:lnSpc>
        <a:spcBef>
          <a:spcPts val="0"/>
        </a:spcBef>
        <a:spcAft>
          <a:spcPts val="0"/>
        </a:spcAft>
        <a:buClrTx/>
        <a:buSzTx/>
        <a:buFontTx/>
        <a:buNone/>
        <a:tabLst/>
        <a:defRPr sz="2925" b="1" i="0" u="none" strike="noStrike" cap="none" spc="0" baseline="0">
          <a:ln>
            <a:noFill/>
          </a:ln>
          <a:solidFill>
            <a:srgbClr val="79C6FF"/>
          </a:solidFill>
          <a:uFillTx/>
          <a:latin typeface="+mj-lt"/>
          <a:ea typeface="+mj-ea"/>
          <a:cs typeface="+mj-cs"/>
          <a:sym typeface="Helvetica"/>
        </a:defRPr>
      </a:lvl1pPr>
      <a:lvl2pPr marL="0" marR="0" indent="128585" algn="l" defTabSz="232166" eaLnBrk="1" latinLnBrk="0" hangingPunct="1">
        <a:lnSpc>
          <a:spcPct val="100000"/>
        </a:lnSpc>
        <a:spcBef>
          <a:spcPts val="0"/>
        </a:spcBef>
        <a:spcAft>
          <a:spcPts val="0"/>
        </a:spcAft>
        <a:buClrTx/>
        <a:buSzTx/>
        <a:buFontTx/>
        <a:buNone/>
        <a:tabLst/>
        <a:defRPr sz="2925" b="1" i="0" u="none" strike="noStrike" cap="none" spc="0" baseline="0">
          <a:ln>
            <a:noFill/>
          </a:ln>
          <a:solidFill>
            <a:srgbClr val="79C6FF"/>
          </a:solidFill>
          <a:uFillTx/>
          <a:latin typeface="+mj-lt"/>
          <a:ea typeface="+mj-ea"/>
          <a:cs typeface="+mj-cs"/>
          <a:sym typeface="Helvetica"/>
        </a:defRPr>
      </a:lvl2pPr>
      <a:lvl3pPr marL="0" marR="0" indent="257169" algn="l" defTabSz="232166" eaLnBrk="1" latinLnBrk="0" hangingPunct="1">
        <a:lnSpc>
          <a:spcPct val="100000"/>
        </a:lnSpc>
        <a:spcBef>
          <a:spcPts val="0"/>
        </a:spcBef>
        <a:spcAft>
          <a:spcPts val="0"/>
        </a:spcAft>
        <a:buClrTx/>
        <a:buSzTx/>
        <a:buFontTx/>
        <a:buNone/>
        <a:tabLst/>
        <a:defRPr sz="2925" b="1" i="0" u="none" strike="noStrike" cap="none" spc="0" baseline="0">
          <a:ln>
            <a:noFill/>
          </a:ln>
          <a:solidFill>
            <a:srgbClr val="79C6FF"/>
          </a:solidFill>
          <a:uFillTx/>
          <a:latin typeface="+mj-lt"/>
          <a:ea typeface="+mj-ea"/>
          <a:cs typeface="+mj-cs"/>
          <a:sym typeface="Helvetica"/>
        </a:defRPr>
      </a:lvl3pPr>
      <a:lvl4pPr marL="0" marR="0" indent="385753" algn="l" defTabSz="232166" eaLnBrk="1" latinLnBrk="0" hangingPunct="1">
        <a:lnSpc>
          <a:spcPct val="100000"/>
        </a:lnSpc>
        <a:spcBef>
          <a:spcPts val="0"/>
        </a:spcBef>
        <a:spcAft>
          <a:spcPts val="0"/>
        </a:spcAft>
        <a:buClrTx/>
        <a:buSzTx/>
        <a:buFontTx/>
        <a:buNone/>
        <a:tabLst/>
        <a:defRPr sz="2925" b="1" i="0" u="none" strike="noStrike" cap="none" spc="0" baseline="0">
          <a:ln>
            <a:noFill/>
          </a:ln>
          <a:solidFill>
            <a:srgbClr val="79C6FF"/>
          </a:solidFill>
          <a:uFillTx/>
          <a:latin typeface="+mj-lt"/>
          <a:ea typeface="+mj-ea"/>
          <a:cs typeface="+mj-cs"/>
          <a:sym typeface="Helvetica"/>
        </a:defRPr>
      </a:lvl4pPr>
      <a:lvl5pPr marL="0" marR="0" indent="514337" algn="l" defTabSz="232166" eaLnBrk="1" latinLnBrk="0" hangingPunct="1">
        <a:lnSpc>
          <a:spcPct val="100000"/>
        </a:lnSpc>
        <a:spcBef>
          <a:spcPts val="0"/>
        </a:spcBef>
        <a:spcAft>
          <a:spcPts val="0"/>
        </a:spcAft>
        <a:buClrTx/>
        <a:buSzTx/>
        <a:buFontTx/>
        <a:buNone/>
        <a:tabLst/>
        <a:defRPr sz="2925" b="1" i="0" u="none" strike="noStrike" cap="none" spc="0" baseline="0">
          <a:ln>
            <a:noFill/>
          </a:ln>
          <a:solidFill>
            <a:srgbClr val="79C6FF"/>
          </a:solidFill>
          <a:uFillTx/>
          <a:latin typeface="+mj-lt"/>
          <a:ea typeface="+mj-ea"/>
          <a:cs typeface="+mj-cs"/>
          <a:sym typeface="Helvetica"/>
        </a:defRPr>
      </a:lvl5pPr>
      <a:lvl6pPr marL="0" marR="0" indent="642921" algn="l" defTabSz="232166" eaLnBrk="1" latinLnBrk="0" hangingPunct="1">
        <a:lnSpc>
          <a:spcPct val="100000"/>
        </a:lnSpc>
        <a:spcBef>
          <a:spcPts val="0"/>
        </a:spcBef>
        <a:spcAft>
          <a:spcPts val="0"/>
        </a:spcAft>
        <a:buClrTx/>
        <a:buSzTx/>
        <a:buFontTx/>
        <a:buNone/>
        <a:tabLst/>
        <a:defRPr sz="2925" b="1" i="0" u="none" strike="noStrike" cap="none" spc="0" baseline="0">
          <a:ln>
            <a:noFill/>
          </a:ln>
          <a:solidFill>
            <a:srgbClr val="79C6FF"/>
          </a:solidFill>
          <a:uFillTx/>
          <a:latin typeface="+mj-lt"/>
          <a:ea typeface="+mj-ea"/>
          <a:cs typeface="+mj-cs"/>
          <a:sym typeface="Helvetica"/>
        </a:defRPr>
      </a:lvl6pPr>
      <a:lvl7pPr marL="0" marR="0" indent="771506" algn="l" defTabSz="232166" eaLnBrk="1" latinLnBrk="0" hangingPunct="1">
        <a:lnSpc>
          <a:spcPct val="100000"/>
        </a:lnSpc>
        <a:spcBef>
          <a:spcPts val="0"/>
        </a:spcBef>
        <a:spcAft>
          <a:spcPts val="0"/>
        </a:spcAft>
        <a:buClrTx/>
        <a:buSzTx/>
        <a:buFontTx/>
        <a:buNone/>
        <a:tabLst/>
        <a:defRPr sz="2925" b="1" i="0" u="none" strike="noStrike" cap="none" spc="0" baseline="0">
          <a:ln>
            <a:noFill/>
          </a:ln>
          <a:solidFill>
            <a:srgbClr val="79C6FF"/>
          </a:solidFill>
          <a:uFillTx/>
          <a:latin typeface="+mj-lt"/>
          <a:ea typeface="+mj-ea"/>
          <a:cs typeface="+mj-cs"/>
          <a:sym typeface="Helvetica"/>
        </a:defRPr>
      </a:lvl7pPr>
      <a:lvl8pPr marL="0" marR="0" indent="900090" algn="l" defTabSz="232166" eaLnBrk="1" latinLnBrk="0" hangingPunct="1">
        <a:lnSpc>
          <a:spcPct val="100000"/>
        </a:lnSpc>
        <a:spcBef>
          <a:spcPts val="0"/>
        </a:spcBef>
        <a:spcAft>
          <a:spcPts val="0"/>
        </a:spcAft>
        <a:buClrTx/>
        <a:buSzTx/>
        <a:buFontTx/>
        <a:buNone/>
        <a:tabLst/>
        <a:defRPr sz="2925" b="1" i="0" u="none" strike="noStrike" cap="none" spc="0" baseline="0">
          <a:ln>
            <a:noFill/>
          </a:ln>
          <a:solidFill>
            <a:srgbClr val="79C6FF"/>
          </a:solidFill>
          <a:uFillTx/>
          <a:latin typeface="+mj-lt"/>
          <a:ea typeface="+mj-ea"/>
          <a:cs typeface="+mj-cs"/>
          <a:sym typeface="Helvetica"/>
        </a:defRPr>
      </a:lvl8pPr>
      <a:lvl9pPr marL="0" marR="0" indent="1028675" algn="l" defTabSz="232166" eaLnBrk="1" latinLnBrk="0" hangingPunct="1">
        <a:lnSpc>
          <a:spcPct val="100000"/>
        </a:lnSpc>
        <a:spcBef>
          <a:spcPts val="0"/>
        </a:spcBef>
        <a:spcAft>
          <a:spcPts val="0"/>
        </a:spcAft>
        <a:buClrTx/>
        <a:buSzTx/>
        <a:buFontTx/>
        <a:buNone/>
        <a:tabLst/>
        <a:defRPr sz="2925" b="1" i="0" u="none" strike="noStrike" cap="none" spc="0" baseline="0">
          <a:ln>
            <a:noFill/>
          </a:ln>
          <a:solidFill>
            <a:srgbClr val="79C6FF"/>
          </a:solidFill>
          <a:uFillTx/>
          <a:latin typeface="+mj-lt"/>
          <a:ea typeface="+mj-ea"/>
          <a:cs typeface="+mj-cs"/>
          <a:sym typeface="Helvetica"/>
        </a:defRPr>
      </a:lvl9pPr>
    </p:titleStyle>
    <p:bodyStyle>
      <a:lvl1pPr marL="109901" marR="0" indent="-109901" algn="l" defTabSz="232166" eaLnBrk="1" latinLnBrk="0" hangingPunct="1">
        <a:lnSpc>
          <a:spcPct val="100000"/>
        </a:lnSpc>
        <a:spcBef>
          <a:spcPts val="1463"/>
        </a:spcBef>
        <a:spcAft>
          <a:spcPts val="0"/>
        </a:spcAft>
        <a:buClrTx/>
        <a:buSzPct val="75000"/>
        <a:buFontTx/>
        <a:buChar char="•"/>
        <a:tabLst/>
        <a:defRPr sz="900" b="0" i="0" u="none" strike="noStrike" cap="none" spc="0" baseline="0">
          <a:ln>
            <a:noFill/>
          </a:ln>
          <a:solidFill>
            <a:srgbClr val="152835"/>
          </a:solidFill>
          <a:uFillTx/>
          <a:latin typeface="Helvetica Light"/>
          <a:ea typeface="Helvetica Light"/>
          <a:cs typeface="Helvetica Light"/>
          <a:sym typeface="Helvetica Light"/>
        </a:defRPr>
      </a:lvl1pPr>
      <a:lvl2pPr marL="467079" marR="0" indent="-109901" algn="l" defTabSz="232166" eaLnBrk="1" latinLnBrk="0" hangingPunct="1">
        <a:lnSpc>
          <a:spcPct val="100000"/>
        </a:lnSpc>
        <a:spcBef>
          <a:spcPts val="1463"/>
        </a:spcBef>
        <a:spcAft>
          <a:spcPts val="0"/>
        </a:spcAft>
        <a:buClrTx/>
        <a:buSzPct val="75000"/>
        <a:buFontTx/>
        <a:buChar char="•"/>
        <a:tabLst/>
        <a:defRPr sz="900" b="0" i="0" u="none" strike="noStrike" cap="none" spc="0" baseline="0">
          <a:ln>
            <a:noFill/>
          </a:ln>
          <a:solidFill>
            <a:srgbClr val="152835"/>
          </a:solidFill>
          <a:uFillTx/>
          <a:latin typeface="Helvetica Light"/>
          <a:ea typeface="Helvetica Light"/>
          <a:cs typeface="Helvetica Light"/>
          <a:sym typeface="Helvetica Light"/>
        </a:defRPr>
      </a:lvl2pPr>
      <a:lvl3pPr marL="824258" marR="0" indent="-109901" algn="l" defTabSz="232166" eaLnBrk="1" latinLnBrk="0" hangingPunct="1">
        <a:lnSpc>
          <a:spcPct val="100000"/>
        </a:lnSpc>
        <a:spcBef>
          <a:spcPts val="1463"/>
        </a:spcBef>
        <a:spcAft>
          <a:spcPts val="0"/>
        </a:spcAft>
        <a:buClrTx/>
        <a:buSzPct val="75000"/>
        <a:buFontTx/>
        <a:buChar char="•"/>
        <a:tabLst/>
        <a:defRPr sz="900" b="0" i="0" u="none" strike="noStrike" cap="none" spc="0" baseline="0">
          <a:ln>
            <a:noFill/>
          </a:ln>
          <a:solidFill>
            <a:srgbClr val="152835"/>
          </a:solidFill>
          <a:uFillTx/>
          <a:latin typeface="Helvetica Light"/>
          <a:ea typeface="Helvetica Light"/>
          <a:cs typeface="Helvetica Light"/>
          <a:sym typeface="Helvetica Light"/>
        </a:defRPr>
      </a:lvl3pPr>
      <a:lvl4pPr marL="1181436" marR="0" indent="-109901" algn="l" defTabSz="232166" eaLnBrk="1" latinLnBrk="0" hangingPunct="1">
        <a:lnSpc>
          <a:spcPct val="100000"/>
        </a:lnSpc>
        <a:spcBef>
          <a:spcPts val="1463"/>
        </a:spcBef>
        <a:spcAft>
          <a:spcPts val="0"/>
        </a:spcAft>
        <a:buClrTx/>
        <a:buSzPct val="75000"/>
        <a:buFontTx/>
        <a:buChar char="•"/>
        <a:tabLst/>
        <a:defRPr sz="900" b="0" i="0" u="none" strike="noStrike" cap="none" spc="0" baseline="0">
          <a:ln>
            <a:noFill/>
          </a:ln>
          <a:solidFill>
            <a:srgbClr val="152835"/>
          </a:solidFill>
          <a:uFillTx/>
          <a:latin typeface="Helvetica Light"/>
          <a:ea typeface="Helvetica Light"/>
          <a:cs typeface="Helvetica Light"/>
          <a:sym typeface="Helvetica Light"/>
        </a:defRPr>
      </a:lvl4pPr>
      <a:lvl5pPr marL="1538615" marR="0" indent="-109901" algn="l" defTabSz="232166" eaLnBrk="1" latinLnBrk="0" hangingPunct="1">
        <a:lnSpc>
          <a:spcPct val="100000"/>
        </a:lnSpc>
        <a:spcBef>
          <a:spcPts val="1463"/>
        </a:spcBef>
        <a:spcAft>
          <a:spcPts val="0"/>
        </a:spcAft>
        <a:buClrTx/>
        <a:buSzPct val="75000"/>
        <a:buFontTx/>
        <a:buChar char="•"/>
        <a:tabLst/>
        <a:defRPr sz="900" b="0" i="0" u="none" strike="noStrike" cap="none" spc="0" baseline="0">
          <a:ln>
            <a:noFill/>
          </a:ln>
          <a:solidFill>
            <a:srgbClr val="152835"/>
          </a:solidFill>
          <a:uFillTx/>
          <a:latin typeface="Helvetica Light"/>
          <a:ea typeface="Helvetica Light"/>
          <a:cs typeface="Helvetica Light"/>
          <a:sym typeface="Helvetica Light"/>
        </a:defRPr>
      </a:lvl5pPr>
      <a:lvl6pPr marL="1895794" marR="0" indent="-109901" algn="l" defTabSz="232166" eaLnBrk="1" latinLnBrk="0" hangingPunct="1">
        <a:lnSpc>
          <a:spcPct val="100000"/>
        </a:lnSpc>
        <a:spcBef>
          <a:spcPts val="1463"/>
        </a:spcBef>
        <a:spcAft>
          <a:spcPts val="0"/>
        </a:spcAft>
        <a:buClrTx/>
        <a:buSzPct val="75000"/>
        <a:buFontTx/>
        <a:buChar char="•"/>
        <a:tabLst/>
        <a:defRPr sz="900" b="0" i="0" u="none" strike="noStrike" cap="none" spc="0" baseline="0">
          <a:ln>
            <a:noFill/>
          </a:ln>
          <a:solidFill>
            <a:srgbClr val="152835"/>
          </a:solidFill>
          <a:uFillTx/>
          <a:latin typeface="Helvetica Light"/>
          <a:ea typeface="Helvetica Light"/>
          <a:cs typeface="Helvetica Light"/>
          <a:sym typeface="Helvetica Light"/>
        </a:defRPr>
      </a:lvl6pPr>
      <a:lvl7pPr marL="2252972" marR="0" indent="-109901" algn="l" defTabSz="232166" eaLnBrk="1" latinLnBrk="0" hangingPunct="1">
        <a:lnSpc>
          <a:spcPct val="100000"/>
        </a:lnSpc>
        <a:spcBef>
          <a:spcPts val="1463"/>
        </a:spcBef>
        <a:spcAft>
          <a:spcPts val="0"/>
        </a:spcAft>
        <a:buClrTx/>
        <a:buSzPct val="75000"/>
        <a:buFontTx/>
        <a:buChar char="•"/>
        <a:tabLst/>
        <a:defRPr sz="900" b="0" i="0" u="none" strike="noStrike" cap="none" spc="0" baseline="0">
          <a:ln>
            <a:noFill/>
          </a:ln>
          <a:solidFill>
            <a:srgbClr val="152835"/>
          </a:solidFill>
          <a:uFillTx/>
          <a:latin typeface="Helvetica Light"/>
          <a:ea typeface="Helvetica Light"/>
          <a:cs typeface="Helvetica Light"/>
          <a:sym typeface="Helvetica Light"/>
        </a:defRPr>
      </a:lvl7pPr>
      <a:lvl8pPr marL="2610151" marR="0" indent="-109901" algn="l" defTabSz="232166" eaLnBrk="1" latinLnBrk="0" hangingPunct="1">
        <a:lnSpc>
          <a:spcPct val="100000"/>
        </a:lnSpc>
        <a:spcBef>
          <a:spcPts val="1463"/>
        </a:spcBef>
        <a:spcAft>
          <a:spcPts val="0"/>
        </a:spcAft>
        <a:buClrTx/>
        <a:buSzPct val="75000"/>
        <a:buFontTx/>
        <a:buChar char="•"/>
        <a:tabLst/>
        <a:defRPr sz="900" b="0" i="0" u="none" strike="noStrike" cap="none" spc="0" baseline="0">
          <a:ln>
            <a:noFill/>
          </a:ln>
          <a:solidFill>
            <a:srgbClr val="152835"/>
          </a:solidFill>
          <a:uFillTx/>
          <a:latin typeface="Helvetica Light"/>
          <a:ea typeface="Helvetica Light"/>
          <a:cs typeface="Helvetica Light"/>
          <a:sym typeface="Helvetica Light"/>
        </a:defRPr>
      </a:lvl8pPr>
      <a:lvl9pPr marL="2967329" marR="0" indent="-109901" algn="l" defTabSz="232166" eaLnBrk="1" latinLnBrk="0" hangingPunct="1">
        <a:lnSpc>
          <a:spcPct val="100000"/>
        </a:lnSpc>
        <a:spcBef>
          <a:spcPts val="1463"/>
        </a:spcBef>
        <a:spcAft>
          <a:spcPts val="0"/>
        </a:spcAft>
        <a:buClrTx/>
        <a:buSzPct val="75000"/>
        <a:buFontTx/>
        <a:buChar char="•"/>
        <a:tabLst/>
        <a:defRPr sz="900" b="0" i="0" u="none" strike="noStrike" cap="none" spc="0" baseline="0">
          <a:ln>
            <a:noFill/>
          </a:ln>
          <a:solidFill>
            <a:srgbClr val="152835"/>
          </a:solidFill>
          <a:uFillTx/>
          <a:latin typeface="Helvetica Light"/>
          <a:ea typeface="Helvetica Light"/>
          <a:cs typeface="Helvetica Light"/>
          <a:sym typeface="Helvetica Light"/>
        </a:defRPr>
      </a:lvl9pPr>
    </p:bodyStyle>
    <p:otherStyle>
      <a:lvl1pPr marL="0" marR="0" indent="0" algn="ctr" defTabSz="232166" eaLnBrk="1" latinLnBrk="0" hangingPunct="1">
        <a:lnSpc>
          <a:spcPct val="100000"/>
        </a:lnSpc>
        <a:spcBef>
          <a:spcPts val="0"/>
        </a:spcBef>
        <a:spcAft>
          <a:spcPts val="0"/>
        </a:spcAft>
        <a:buClrTx/>
        <a:buSzTx/>
        <a:buFontTx/>
        <a:buNone/>
        <a:tabLst/>
        <a:defRPr sz="675" b="1" i="0" u="none" strike="noStrike" cap="none" spc="0" baseline="0">
          <a:ln>
            <a:noFill/>
          </a:ln>
          <a:solidFill>
            <a:schemeClr val="tx1"/>
          </a:solidFill>
          <a:uFillTx/>
          <a:latin typeface="+mn-lt"/>
          <a:ea typeface="+mn-ea"/>
          <a:cs typeface="+mn-cs"/>
          <a:sym typeface="Helvetica"/>
        </a:defRPr>
      </a:lvl1pPr>
      <a:lvl2pPr marL="0" marR="0" indent="128585" algn="ctr" defTabSz="232166" eaLnBrk="1" latinLnBrk="0" hangingPunct="1">
        <a:lnSpc>
          <a:spcPct val="100000"/>
        </a:lnSpc>
        <a:spcBef>
          <a:spcPts val="0"/>
        </a:spcBef>
        <a:spcAft>
          <a:spcPts val="0"/>
        </a:spcAft>
        <a:buClrTx/>
        <a:buSzTx/>
        <a:buFontTx/>
        <a:buNone/>
        <a:tabLst/>
        <a:defRPr sz="675" b="1" i="0" u="none" strike="noStrike" cap="none" spc="0" baseline="0">
          <a:ln>
            <a:noFill/>
          </a:ln>
          <a:solidFill>
            <a:schemeClr val="tx1"/>
          </a:solidFill>
          <a:uFillTx/>
          <a:latin typeface="+mn-lt"/>
          <a:ea typeface="+mn-ea"/>
          <a:cs typeface="+mn-cs"/>
          <a:sym typeface="Helvetica"/>
        </a:defRPr>
      </a:lvl2pPr>
      <a:lvl3pPr marL="0" marR="0" indent="257169" algn="ctr" defTabSz="232166" eaLnBrk="1" latinLnBrk="0" hangingPunct="1">
        <a:lnSpc>
          <a:spcPct val="100000"/>
        </a:lnSpc>
        <a:spcBef>
          <a:spcPts val="0"/>
        </a:spcBef>
        <a:spcAft>
          <a:spcPts val="0"/>
        </a:spcAft>
        <a:buClrTx/>
        <a:buSzTx/>
        <a:buFontTx/>
        <a:buNone/>
        <a:tabLst/>
        <a:defRPr sz="675" b="1" i="0" u="none" strike="noStrike" cap="none" spc="0" baseline="0">
          <a:ln>
            <a:noFill/>
          </a:ln>
          <a:solidFill>
            <a:schemeClr val="tx1"/>
          </a:solidFill>
          <a:uFillTx/>
          <a:latin typeface="+mn-lt"/>
          <a:ea typeface="+mn-ea"/>
          <a:cs typeface="+mn-cs"/>
          <a:sym typeface="Helvetica"/>
        </a:defRPr>
      </a:lvl3pPr>
      <a:lvl4pPr marL="0" marR="0" indent="385753" algn="ctr" defTabSz="232166" eaLnBrk="1" latinLnBrk="0" hangingPunct="1">
        <a:lnSpc>
          <a:spcPct val="100000"/>
        </a:lnSpc>
        <a:spcBef>
          <a:spcPts val="0"/>
        </a:spcBef>
        <a:spcAft>
          <a:spcPts val="0"/>
        </a:spcAft>
        <a:buClrTx/>
        <a:buSzTx/>
        <a:buFontTx/>
        <a:buNone/>
        <a:tabLst/>
        <a:defRPr sz="675" b="1" i="0" u="none" strike="noStrike" cap="none" spc="0" baseline="0">
          <a:ln>
            <a:noFill/>
          </a:ln>
          <a:solidFill>
            <a:schemeClr val="tx1"/>
          </a:solidFill>
          <a:uFillTx/>
          <a:latin typeface="+mn-lt"/>
          <a:ea typeface="+mn-ea"/>
          <a:cs typeface="+mn-cs"/>
          <a:sym typeface="Helvetica"/>
        </a:defRPr>
      </a:lvl4pPr>
      <a:lvl5pPr marL="0" marR="0" indent="514337" algn="ctr" defTabSz="232166" eaLnBrk="1" latinLnBrk="0" hangingPunct="1">
        <a:lnSpc>
          <a:spcPct val="100000"/>
        </a:lnSpc>
        <a:spcBef>
          <a:spcPts val="0"/>
        </a:spcBef>
        <a:spcAft>
          <a:spcPts val="0"/>
        </a:spcAft>
        <a:buClrTx/>
        <a:buSzTx/>
        <a:buFontTx/>
        <a:buNone/>
        <a:tabLst/>
        <a:defRPr sz="675" b="1" i="0" u="none" strike="noStrike" cap="none" spc="0" baseline="0">
          <a:ln>
            <a:noFill/>
          </a:ln>
          <a:solidFill>
            <a:schemeClr val="tx1"/>
          </a:solidFill>
          <a:uFillTx/>
          <a:latin typeface="+mn-lt"/>
          <a:ea typeface="+mn-ea"/>
          <a:cs typeface="+mn-cs"/>
          <a:sym typeface="Helvetica"/>
        </a:defRPr>
      </a:lvl5pPr>
      <a:lvl6pPr marL="0" marR="0" indent="642921" algn="ctr" defTabSz="232166" eaLnBrk="1" latinLnBrk="0" hangingPunct="1">
        <a:lnSpc>
          <a:spcPct val="100000"/>
        </a:lnSpc>
        <a:spcBef>
          <a:spcPts val="0"/>
        </a:spcBef>
        <a:spcAft>
          <a:spcPts val="0"/>
        </a:spcAft>
        <a:buClrTx/>
        <a:buSzTx/>
        <a:buFontTx/>
        <a:buNone/>
        <a:tabLst/>
        <a:defRPr sz="675" b="1" i="0" u="none" strike="noStrike" cap="none" spc="0" baseline="0">
          <a:ln>
            <a:noFill/>
          </a:ln>
          <a:solidFill>
            <a:schemeClr val="tx1"/>
          </a:solidFill>
          <a:uFillTx/>
          <a:latin typeface="+mn-lt"/>
          <a:ea typeface="+mn-ea"/>
          <a:cs typeface="+mn-cs"/>
          <a:sym typeface="Helvetica"/>
        </a:defRPr>
      </a:lvl6pPr>
      <a:lvl7pPr marL="0" marR="0" indent="771506" algn="ctr" defTabSz="232166" eaLnBrk="1" latinLnBrk="0" hangingPunct="1">
        <a:lnSpc>
          <a:spcPct val="100000"/>
        </a:lnSpc>
        <a:spcBef>
          <a:spcPts val="0"/>
        </a:spcBef>
        <a:spcAft>
          <a:spcPts val="0"/>
        </a:spcAft>
        <a:buClrTx/>
        <a:buSzTx/>
        <a:buFontTx/>
        <a:buNone/>
        <a:tabLst/>
        <a:defRPr sz="675" b="1" i="0" u="none" strike="noStrike" cap="none" spc="0" baseline="0">
          <a:ln>
            <a:noFill/>
          </a:ln>
          <a:solidFill>
            <a:schemeClr val="tx1"/>
          </a:solidFill>
          <a:uFillTx/>
          <a:latin typeface="+mn-lt"/>
          <a:ea typeface="+mn-ea"/>
          <a:cs typeface="+mn-cs"/>
          <a:sym typeface="Helvetica"/>
        </a:defRPr>
      </a:lvl7pPr>
      <a:lvl8pPr marL="0" marR="0" indent="900090" algn="ctr" defTabSz="232166" eaLnBrk="1" latinLnBrk="0" hangingPunct="1">
        <a:lnSpc>
          <a:spcPct val="100000"/>
        </a:lnSpc>
        <a:spcBef>
          <a:spcPts val="0"/>
        </a:spcBef>
        <a:spcAft>
          <a:spcPts val="0"/>
        </a:spcAft>
        <a:buClrTx/>
        <a:buSzTx/>
        <a:buFontTx/>
        <a:buNone/>
        <a:tabLst/>
        <a:defRPr sz="675" b="1" i="0" u="none" strike="noStrike" cap="none" spc="0" baseline="0">
          <a:ln>
            <a:noFill/>
          </a:ln>
          <a:solidFill>
            <a:schemeClr val="tx1"/>
          </a:solidFill>
          <a:uFillTx/>
          <a:latin typeface="+mn-lt"/>
          <a:ea typeface="+mn-ea"/>
          <a:cs typeface="+mn-cs"/>
          <a:sym typeface="Helvetica"/>
        </a:defRPr>
      </a:lvl8pPr>
      <a:lvl9pPr marL="0" marR="0" indent="1028675" algn="ctr" defTabSz="232166" eaLnBrk="1" latinLnBrk="0" hangingPunct="1">
        <a:lnSpc>
          <a:spcPct val="100000"/>
        </a:lnSpc>
        <a:spcBef>
          <a:spcPts val="0"/>
        </a:spcBef>
        <a:spcAft>
          <a:spcPts val="0"/>
        </a:spcAft>
        <a:buClrTx/>
        <a:buSzTx/>
        <a:buFontTx/>
        <a:buNone/>
        <a:tabLst/>
        <a:defRPr sz="675"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1450" y="201171"/>
            <a:ext cx="3086100" cy="4491101"/>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3600450" y="192027"/>
            <a:ext cx="30861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5143500" y="4826480"/>
            <a:ext cx="1543050" cy="137160"/>
          </a:xfrm>
          <a:prstGeom prst="rect">
            <a:avLst/>
          </a:prstGeom>
        </p:spPr>
        <p:txBody>
          <a:bodyPr vert="horz" lIns="0" tIns="0" rIns="0" bIns="0" rtlCol="0" anchor="ctr"/>
          <a:lstStyle>
            <a:lvl1pPr algn="r">
              <a:defRPr sz="450" baseline="0">
                <a:solidFill>
                  <a:schemeClr val="bg2"/>
                </a:solidFill>
                <a:latin typeface="+mn-lt"/>
                <a:ea typeface="Arial" charset="0"/>
                <a:cs typeface="Arial" charset="0"/>
              </a:defRPr>
            </a:lvl1pPr>
          </a:lstStyle>
          <a:p>
            <a:fld id="{D0BE6F14-FF48-0F4F-A8AA-2E3F25371E4A}" type="slidenum">
              <a:rPr lang="en-US" smtClean="0"/>
              <a:pPr/>
              <a:t>‹#›</a:t>
            </a:fld>
            <a:endParaRPr lang="en-US"/>
          </a:p>
        </p:txBody>
      </p:sp>
      <p:sp>
        <p:nvSpPr>
          <p:cNvPr id="9" name="Footer Placeholder 8"/>
          <p:cNvSpPr>
            <a:spLocks noGrp="1"/>
          </p:cNvSpPr>
          <p:nvPr>
            <p:ph type="ftr" sz="quarter" idx="3"/>
          </p:nvPr>
        </p:nvSpPr>
        <p:spPr>
          <a:xfrm>
            <a:off x="171450" y="4826480"/>
            <a:ext cx="4800600" cy="137160"/>
          </a:xfrm>
          <a:prstGeom prst="rect">
            <a:avLst/>
          </a:prstGeom>
        </p:spPr>
        <p:txBody>
          <a:bodyPr vert="horz" lIns="0" tIns="0" rIns="0" bIns="0" rtlCol="0" anchor="ctr"/>
          <a:lstStyle>
            <a:lvl1pPr algn="l">
              <a:defRPr sz="450" baseline="0">
                <a:solidFill>
                  <a:schemeClr val="bg2"/>
                </a:solidFill>
                <a:latin typeface="+mn-lt"/>
                <a:ea typeface="Arial" charset="0"/>
                <a:cs typeface="Arial" charset="0"/>
              </a:defRPr>
            </a:lvl1pPr>
          </a:lstStyle>
          <a:p>
            <a:r>
              <a:rPr lang="de-DE"/>
              <a:t>IBM Cloud / July 2019 / © 2019 IBM Corporation</a:t>
            </a:r>
            <a:endParaRPr lang="en-US"/>
          </a:p>
        </p:txBody>
      </p:sp>
    </p:spTree>
    <p:extLst>
      <p:ext uri="{BB962C8B-B14F-4D97-AF65-F5344CB8AC3E}">
        <p14:creationId xmlns:p14="http://schemas.microsoft.com/office/powerpoint/2010/main" val="212587565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 id="2147483883" r:id="rId17"/>
    <p:sldLayoutId id="2147483884" r:id="rId18"/>
    <p:sldLayoutId id="2147483885" r:id="rId19"/>
    <p:sldLayoutId id="2147483886" r:id="rId20"/>
    <p:sldLayoutId id="2147483887" r:id="rId21"/>
    <p:sldLayoutId id="2147483888" r:id="rId22"/>
    <p:sldLayoutId id="2147483889" r:id="rId23"/>
    <p:sldLayoutId id="2147483890" r:id="rId24"/>
    <p:sldLayoutId id="2147483891" r:id="rId25"/>
    <p:sldLayoutId id="2147483892" r:id="rId26"/>
    <p:sldLayoutId id="2147483893" r:id="rId27"/>
    <p:sldLayoutId id="2147483894" r:id="rId28"/>
    <p:sldLayoutId id="2147483895" r:id="rId29"/>
    <p:sldLayoutId id="2147483896" r:id="rId30"/>
    <p:sldLayoutId id="2147483897" r:id="rId31"/>
    <p:sldLayoutId id="2147483898" r:id="rId32"/>
    <p:sldLayoutId id="2147483899" r:id="rId33"/>
    <p:sldLayoutId id="2147483900" r:id="rId34"/>
    <p:sldLayoutId id="2147483901" r:id="rId35"/>
    <p:sldLayoutId id="2147483902" r:id="rId36"/>
    <p:sldLayoutId id="2147483903" r:id="rId37"/>
  </p:sldLayoutIdLst>
  <p:hf sldNum="0" hdr="0" dt="0"/>
  <p:txStyles>
    <p:titleStyle>
      <a:lvl1pPr algn="l" defTabSz="342884" rtl="0" eaLnBrk="1" latinLnBrk="0" hangingPunct="1">
        <a:lnSpc>
          <a:spcPct val="90000"/>
        </a:lnSpc>
        <a:spcBef>
          <a:spcPct val="0"/>
        </a:spcBef>
        <a:buNone/>
        <a:defRPr sz="1800" kern="1200">
          <a:solidFill>
            <a:schemeClr val="bg2"/>
          </a:solidFill>
          <a:latin typeface="+mj-lt"/>
          <a:ea typeface="Arial" charset="0"/>
          <a:cs typeface="Arial" charset="0"/>
        </a:defRPr>
      </a:lvl1pPr>
    </p:titleStyle>
    <p:bodyStyle>
      <a:lvl1pPr marL="0" indent="0" algn="l" defTabSz="342884" rtl="0" eaLnBrk="1" latinLnBrk="0" hangingPunct="1">
        <a:lnSpc>
          <a:spcPct val="100000"/>
        </a:lnSpc>
        <a:spcBef>
          <a:spcPts val="825"/>
        </a:spcBef>
        <a:buFont typeface="Arial"/>
        <a:buNone/>
        <a:defRPr sz="1069" kern="1200">
          <a:solidFill>
            <a:schemeClr val="bg2"/>
          </a:solidFill>
          <a:latin typeface="+mn-lt"/>
          <a:ea typeface="Arial" charset="0"/>
          <a:cs typeface="Arial" charset="0"/>
        </a:defRPr>
      </a:lvl1pPr>
      <a:lvl2pPr marL="129773" indent="-129773" algn="l" defTabSz="342884" rtl="0" eaLnBrk="1" latinLnBrk="0" hangingPunct="1">
        <a:lnSpc>
          <a:spcPct val="100000"/>
        </a:lnSpc>
        <a:spcBef>
          <a:spcPts val="825"/>
        </a:spcBef>
        <a:spcAft>
          <a:spcPts val="0"/>
        </a:spcAft>
        <a:buFont typeface="Arial"/>
        <a:buChar char="–"/>
        <a:defRPr sz="1069" kern="1200">
          <a:solidFill>
            <a:schemeClr val="bg2"/>
          </a:solidFill>
          <a:latin typeface="+mn-lt"/>
          <a:ea typeface="Arial" charset="0"/>
          <a:cs typeface="Arial" charset="0"/>
        </a:defRPr>
      </a:lvl2pPr>
      <a:lvl3pPr marL="297641" indent="-129773" algn="l" defTabSz="342884" rtl="0" eaLnBrk="1" latinLnBrk="0" hangingPunct="1">
        <a:lnSpc>
          <a:spcPct val="100000"/>
        </a:lnSpc>
        <a:spcBef>
          <a:spcPts val="825"/>
        </a:spcBef>
        <a:spcAft>
          <a:spcPts val="0"/>
        </a:spcAft>
        <a:buFont typeface="Arial"/>
        <a:buChar char="•"/>
        <a:defRPr sz="1069" kern="1200">
          <a:solidFill>
            <a:schemeClr val="bg2"/>
          </a:solidFill>
          <a:latin typeface="+mn-lt"/>
          <a:ea typeface="Arial" charset="0"/>
          <a:cs typeface="Arial" charset="0"/>
        </a:defRPr>
      </a:lvl3pPr>
      <a:lvl4pPr marL="469084" indent="-126200" algn="l" defTabSz="342884" rtl="0" eaLnBrk="1" latinLnBrk="0" hangingPunct="1">
        <a:lnSpc>
          <a:spcPct val="100000"/>
        </a:lnSpc>
        <a:spcBef>
          <a:spcPts val="825"/>
        </a:spcBef>
        <a:spcAft>
          <a:spcPts val="0"/>
        </a:spcAft>
        <a:buFont typeface="Arial"/>
        <a:buChar char="–"/>
        <a:defRPr sz="1069" kern="1200">
          <a:solidFill>
            <a:schemeClr val="bg2"/>
          </a:solidFill>
          <a:latin typeface="+mn-lt"/>
          <a:ea typeface="Arial" charset="0"/>
          <a:cs typeface="Arial" charset="0"/>
        </a:defRPr>
      </a:lvl4pPr>
      <a:lvl5pPr marL="602426" indent="-129773" algn="l" defTabSz="342884" rtl="0" eaLnBrk="1" latinLnBrk="0" hangingPunct="1">
        <a:lnSpc>
          <a:spcPct val="100000"/>
        </a:lnSpc>
        <a:spcBef>
          <a:spcPts val="825"/>
        </a:spcBef>
        <a:spcAft>
          <a:spcPts val="0"/>
        </a:spcAft>
        <a:buFont typeface="Arial"/>
        <a:buChar char="»"/>
        <a:defRPr sz="1069" kern="1200">
          <a:solidFill>
            <a:schemeClr val="bg2"/>
          </a:solidFill>
          <a:latin typeface="+mn-lt"/>
          <a:ea typeface="Arial" charset="0"/>
          <a:cs typeface="Arial" charset="0"/>
        </a:defRPr>
      </a:lvl5pPr>
      <a:lvl6pPr marL="1885856" indent="-171441" algn="l" defTabSz="342884" rtl="0" eaLnBrk="1" latinLnBrk="0" hangingPunct="1">
        <a:spcBef>
          <a:spcPct val="20000"/>
        </a:spcBef>
        <a:buFont typeface="Arial"/>
        <a:buChar char="•"/>
        <a:defRPr sz="1519" kern="1200">
          <a:solidFill>
            <a:schemeClr val="tx1"/>
          </a:solidFill>
          <a:latin typeface="+mn-lt"/>
          <a:ea typeface="+mn-ea"/>
          <a:cs typeface="+mn-cs"/>
        </a:defRPr>
      </a:lvl6pPr>
      <a:lvl7pPr marL="2228739" indent="-171441" algn="l" defTabSz="342884" rtl="0" eaLnBrk="1" latinLnBrk="0" hangingPunct="1">
        <a:spcBef>
          <a:spcPct val="20000"/>
        </a:spcBef>
        <a:buFont typeface="Arial"/>
        <a:buChar char="•"/>
        <a:defRPr sz="1519" kern="1200">
          <a:solidFill>
            <a:schemeClr val="tx1"/>
          </a:solidFill>
          <a:latin typeface="+mn-lt"/>
          <a:ea typeface="+mn-ea"/>
          <a:cs typeface="+mn-cs"/>
        </a:defRPr>
      </a:lvl7pPr>
      <a:lvl8pPr marL="2571622" indent="-171441" algn="l" defTabSz="342884" rtl="0" eaLnBrk="1" latinLnBrk="0" hangingPunct="1">
        <a:spcBef>
          <a:spcPct val="20000"/>
        </a:spcBef>
        <a:buFont typeface="Arial"/>
        <a:buChar char="•"/>
        <a:defRPr sz="1519" kern="1200">
          <a:solidFill>
            <a:schemeClr val="tx1"/>
          </a:solidFill>
          <a:latin typeface="+mn-lt"/>
          <a:ea typeface="+mn-ea"/>
          <a:cs typeface="+mn-cs"/>
        </a:defRPr>
      </a:lvl8pPr>
      <a:lvl9pPr marL="2914505" indent="-171441" algn="l" defTabSz="342884" rtl="0" eaLnBrk="1" latinLnBrk="0" hangingPunct="1">
        <a:spcBef>
          <a:spcPct val="20000"/>
        </a:spcBef>
        <a:buFont typeface="Arial"/>
        <a:buChar char="•"/>
        <a:defRPr sz="1519" kern="1200">
          <a:solidFill>
            <a:schemeClr val="tx1"/>
          </a:solidFill>
          <a:latin typeface="+mn-lt"/>
          <a:ea typeface="+mn-ea"/>
          <a:cs typeface="+mn-cs"/>
        </a:defRPr>
      </a:lvl9pPr>
    </p:bodyStyle>
    <p:otherStyle>
      <a:defPPr>
        <a:defRPr lang="en-US"/>
      </a:defPPr>
      <a:lvl1pPr marL="0" algn="l" defTabSz="342884" rtl="0" eaLnBrk="1" latinLnBrk="0" hangingPunct="1">
        <a:defRPr sz="1350" kern="1200">
          <a:solidFill>
            <a:schemeClr val="tx1"/>
          </a:solidFill>
          <a:latin typeface="+mn-lt"/>
          <a:ea typeface="+mn-ea"/>
          <a:cs typeface="+mn-cs"/>
        </a:defRPr>
      </a:lvl1pPr>
      <a:lvl2pPr marL="342884" algn="l" defTabSz="342884" rtl="0" eaLnBrk="1" latinLnBrk="0" hangingPunct="1">
        <a:defRPr sz="1350" kern="1200">
          <a:solidFill>
            <a:schemeClr val="tx1"/>
          </a:solidFill>
          <a:latin typeface="+mn-lt"/>
          <a:ea typeface="+mn-ea"/>
          <a:cs typeface="+mn-cs"/>
        </a:defRPr>
      </a:lvl2pPr>
      <a:lvl3pPr marL="685766" algn="l" defTabSz="342884" rtl="0" eaLnBrk="1" latinLnBrk="0" hangingPunct="1">
        <a:defRPr sz="1350" kern="1200">
          <a:solidFill>
            <a:schemeClr val="tx1"/>
          </a:solidFill>
          <a:latin typeface="+mn-lt"/>
          <a:ea typeface="+mn-ea"/>
          <a:cs typeface="+mn-cs"/>
        </a:defRPr>
      </a:lvl3pPr>
      <a:lvl4pPr marL="1028649" algn="l" defTabSz="342884" rtl="0" eaLnBrk="1" latinLnBrk="0" hangingPunct="1">
        <a:defRPr sz="1350" kern="1200">
          <a:solidFill>
            <a:schemeClr val="tx1"/>
          </a:solidFill>
          <a:latin typeface="+mn-lt"/>
          <a:ea typeface="+mn-ea"/>
          <a:cs typeface="+mn-cs"/>
        </a:defRPr>
      </a:lvl4pPr>
      <a:lvl5pPr marL="1371532" algn="l" defTabSz="342884" rtl="0" eaLnBrk="1" latinLnBrk="0" hangingPunct="1">
        <a:defRPr sz="1350" kern="1200">
          <a:solidFill>
            <a:schemeClr val="tx1"/>
          </a:solidFill>
          <a:latin typeface="+mn-lt"/>
          <a:ea typeface="+mn-ea"/>
          <a:cs typeface="+mn-cs"/>
        </a:defRPr>
      </a:lvl5pPr>
      <a:lvl6pPr marL="1714415" algn="l" defTabSz="342884" rtl="0" eaLnBrk="1" latinLnBrk="0" hangingPunct="1">
        <a:defRPr sz="1350" kern="1200">
          <a:solidFill>
            <a:schemeClr val="tx1"/>
          </a:solidFill>
          <a:latin typeface="+mn-lt"/>
          <a:ea typeface="+mn-ea"/>
          <a:cs typeface="+mn-cs"/>
        </a:defRPr>
      </a:lvl6pPr>
      <a:lvl7pPr marL="2057298" algn="l" defTabSz="342884" rtl="0" eaLnBrk="1" latinLnBrk="0" hangingPunct="1">
        <a:defRPr sz="1350" kern="1200">
          <a:solidFill>
            <a:schemeClr val="tx1"/>
          </a:solidFill>
          <a:latin typeface="+mn-lt"/>
          <a:ea typeface="+mn-ea"/>
          <a:cs typeface="+mn-cs"/>
        </a:defRPr>
      </a:lvl7pPr>
      <a:lvl8pPr marL="2400180" algn="l" defTabSz="342884" rtl="0" eaLnBrk="1" latinLnBrk="0" hangingPunct="1">
        <a:defRPr sz="1350" kern="1200">
          <a:solidFill>
            <a:schemeClr val="tx1"/>
          </a:solidFill>
          <a:latin typeface="+mn-lt"/>
          <a:ea typeface="+mn-ea"/>
          <a:cs typeface="+mn-cs"/>
        </a:defRPr>
      </a:lvl8pPr>
      <a:lvl9pPr marL="2743064" algn="l" defTabSz="342884"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1450" y="201171"/>
            <a:ext cx="3086100" cy="357631"/>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171450" y="1193800"/>
            <a:ext cx="3086100" cy="1210734"/>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5143500" y="4895060"/>
            <a:ext cx="1543050" cy="137160"/>
          </a:xfrm>
          <a:prstGeom prst="rect">
            <a:avLst/>
          </a:prstGeom>
        </p:spPr>
        <p:txBody>
          <a:bodyPr vert="horz" lIns="0" tIns="0" rIns="0" bIns="0" rtlCol="0" anchor="ctr">
            <a:noAutofit/>
          </a:bodyPr>
          <a:lstStyle>
            <a:lvl1pPr algn="r">
              <a:lnSpc>
                <a:spcPct val="90000"/>
              </a:lnSpc>
              <a:defRPr sz="450" kern="200" spc="-30" baseline="0">
                <a:solidFill>
                  <a:schemeClr val="bg2"/>
                </a:solidFill>
                <a:latin typeface="IBM Plex Sans"/>
                <a:ea typeface="IBM Plex Sans"/>
                <a:cs typeface="IBM Plex Sans"/>
              </a:defRPr>
            </a:lvl1pPr>
          </a:lstStyle>
          <a:p>
            <a:fld id="{3FD999D4-B456-9943-89B7-30D56181CE18}" type="slidenum">
              <a:rPr lang="en-US" smtClean="0"/>
              <a:pPr/>
              <a:t>‹#›</a:t>
            </a:fld>
            <a:endParaRPr lang="en-US" dirty="0"/>
          </a:p>
        </p:txBody>
      </p:sp>
      <p:sp>
        <p:nvSpPr>
          <p:cNvPr id="6" name="Footer Placeholder 3"/>
          <p:cNvSpPr>
            <a:spLocks noGrp="1"/>
          </p:cNvSpPr>
          <p:nvPr>
            <p:ph type="ftr" sz="quarter" idx="3"/>
          </p:nvPr>
        </p:nvSpPr>
        <p:spPr>
          <a:xfrm>
            <a:off x="171450" y="4895060"/>
            <a:ext cx="4800600" cy="137160"/>
          </a:xfrm>
          <a:prstGeom prst="rect">
            <a:avLst/>
          </a:prstGeom>
        </p:spPr>
        <p:txBody>
          <a:bodyPr anchor="ctr"/>
          <a:lstStyle>
            <a:lvl1pPr>
              <a:defRPr sz="450">
                <a:solidFill>
                  <a:schemeClr val="bg2"/>
                </a:solidFill>
              </a:defRPr>
            </a:lvl1pPr>
          </a:lstStyle>
          <a:p>
            <a:r>
              <a:rPr lang="en-US" dirty="0">
                <a:latin typeface="IBM Plex Sans"/>
              </a:rPr>
              <a:t>IBM </a:t>
            </a:r>
            <a:r>
              <a:rPr lang="en-US" dirty="0">
                <a:latin typeface="IBM Plex Sans"/>
                <a:cs typeface="IBM Plex Sans"/>
              </a:rPr>
              <a:t>Cloud</a:t>
            </a:r>
            <a:r>
              <a:rPr lang="en-US" dirty="0">
                <a:latin typeface="IBM Plex Sans"/>
              </a:rPr>
              <a:t>/ DOC ID / Month XX, 2017 / © 2017 IBM Corporation</a:t>
            </a:r>
          </a:p>
        </p:txBody>
      </p:sp>
      <p:pic>
        <p:nvPicPr>
          <p:cNvPr id="8" name="Picture 7">
            <a:hlinkClick r:id="" action="ppaction://noaction"/>
            <a:extLst>
              <a:ext uri="{FF2B5EF4-FFF2-40B4-BE49-F238E27FC236}">
                <a16:creationId xmlns:a16="http://schemas.microsoft.com/office/drawing/2014/main" id="{D34FD81E-089F-5F4C-8979-A31D9730B9A2}"/>
              </a:ext>
            </a:extLst>
          </p:cNvPr>
          <p:cNvPicPr>
            <a:picLocks noChangeAspect="1"/>
          </p:cNvPicPr>
          <p:nvPr userDrawn="1"/>
        </p:nvPicPr>
        <p:blipFill>
          <a:blip r:embed="rId48"/>
          <a:stretch>
            <a:fillRect/>
          </a:stretch>
        </p:blipFill>
        <p:spPr>
          <a:xfrm>
            <a:off x="6769144" y="5025026"/>
            <a:ext cx="52924" cy="70565"/>
          </a:xfrm>
          <a:prstGeom prst="rect">
            <a:avLst/>
          </a:prstGeom>
        </p:spPr>
      </p:pic>
    </p:spTree>
    <p:extLst>
      <p:ext uri="{BB962C8B-B14F-4D97-AF65-F5344CB8AC3E}">
        <p14:creationId xmlns:p14="http://schemas.microsoft.com/office/powerpoint/2010/main" val="1957918432"/>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 id="2147483918" r:id="rId14"/>
    <p:sldLayoutId id="2147483919" r:id="rId15"/>
    <p:sldLayoutId id="2147483920" r:id="rId16"/>
    <p:sldLayoutId id="2147483921" r:id="rId17"/>
    <p:sldLayoutId id="2147483922" r:id="rId18"/>
    <p:sldLayoutId id="2147483923" r:id="rId19"/>
    <p:sldLayoutId id="2147483924" r:id="rId20"/>
    <p:sldLayoutId id="2147483925" r:id="rId21"/>
    <p:sldLayoutId id="2147483926" r:id="rId22"/>
    <p:sldLayoutId id="2147483927" r:id="rId23"/>
    <p:sldLayoutId id="2147483928" r:id="rId24"/>
    <p:sldLayoutId id="2147483929" r:id="rId25"/>
    <p:sldLayoutId id="2147483930" r:id="rId26"/>
    <p:sldLayoutId id="2147483931" r:id="rId27"/>
    <p:sldLayoutId id="2147483932" r:id="rId28"/>
    <p:sldLayoutId id="2147483933" r:id="rId29"/>
    <p:sldLayoutId id="2147483934" r:id="rId30"/>
    <p:sldLayoutId id="2147483935" r:id="rId31"/>
    <p:sldLayoutId id="2147483936" r:id="rId32"/>
    <p:sldLayoutId id="2147483937" r:id="rId33"/>
    <p:sldLayoutId id="2147483938" r:id="rId34"/>
    <p:sldLayoutId id="2147483939" r:id="rId35"/>
    <p:sldLayoutId id="2147483940" r:id="rId36"/>
    <p:sldLayoutId id="2147483941" r:id="rId37"/>
    <p:sldLayoutId id="2147483942" r:id="rId38"/>
    <p:sldLayoutId id="2147483943" r:id="rId39"/>
    <p:sldLayoutId id="2147483944" r:id="rId40"/>
    <p:sldLayoutId id="2147483945" r:id="rId41"/>
    <p:sldLayoutId id="2147483946" r:id="rId42"/>
    <p:sldLayoutId id="2147483947" r:id="rId43"/>
    <p:sldLayoutId id="2147483948" r:id="rId44"/>
    <p:sldLayoutId id="2147483950" r:id="rId45"/>
    <p:sldLayoutId id="2147483951" r:id="rId46"/>
  </p:sldLayoutIdLst>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hf hdr="0" dt="0"/>
  <p:txStyles>
    <p:titleStyle>
      <a:lvl1pPr algn="l" defTabSz="342892" rtl="0" eaLnBrk="1" latinLnBrk="0" hangingPunct="1">
        <a:lnSpc>
          <a:spcPct val="90000"/>
        </a:lnSpc>
        <a:spcBef>
          <a:spcPct val="0"/>
        </a:spcBef>
        <a:buNone/>
        <a:defRPr sz="1800" kern="200" spc="-30">
          <a:solidFill>
            <a:schemeClr val="bg2"/>
          </a:solidFill>
          <a:latin typeface="IBM Plex Sans SemiBold"/>
          <a:ea typeface="IBM Plex Sans"/>
          <a:cs typeface="IBM Plex Sans SemiBold"/>
        </a:defRPr>
      </a:lvl1pPr>
    </p:titleStyle>
    <p:bodyStyle>
      <a:lvl1pPr marL="0" indent="0" algn="l" defTabSz="342892" rtl="0" eaLnBrk="1" latinLnBrk="0" hangingPunct="1">
        <a:lnSpc>
          <a:spcPct val="90000"/>
        </a:lnSpc>
        <a:spcBef>
          <a:spcPts val="450"/>
        </a:spcBef>
        <a:spcAft>
          <a:spcPts val="0"/>
        </a:spcAft>
        <a:buFont typeface="Arial"/>
        <a:buNone/>
        <a:defRPr sz="1050" kern="200" spc="-30">
          <a:solidFill>
            <a:schemeClr val="bg2"/>
          </a:solidFill>
          <a:latin typeface="IBM Plex Sans Light"/>
          <a:ea typeface="IBM Plex Sans"/>
          <a:cs typeface="IBM Plex Sans Light"/>
        </a:defRPr>
      </a:lvl1pPr>
      <a:lvl2pPr marL="127394" indent="-127394" algn="l" defTabSz="342892" rtl="0" eaLnBrk="1" latinLnBrk="0" hangingPunct="1">
        <a:lnSpc>
          <a:spcPct val="90000"/>
        </a:lnSpc>
        <a:spcBef>
          <a:spcPts val="450"/>
        </a:spcBef>
        <a:spcAft>
          <a:spcPts val="0"/>
        </a:spcAft>
        <a:buFont typeface="Arial"/>
        <a:buChar char="•"/>
        <a:defRPr sz="900" kern="200" spc="-30">
          <a:solidFill>
            <a:schemeClr val="bg2"/>
          </a:solidFill>
          <a:latin typeface="IBM Plex Sans Light"/>
          <a:ea typeface="IBM Plex Sans"/>
          <a:cs typeface="IBM Plex Sans Light"/>
        </a:defRPr>
      </a:lvl2pPr>
      <a:lvl3pPr marL="259550" indent="-91676" algn="l" defTabSz="342892" rtl="0" eaLnBrk="1" latinLnBrk="0" hangingPunct="1">
        <a:lnSpc>
          <a:spcPct val="90000"/>
        </a:lnSpc>
        <a:spcBef>
          <a:spcPts val="450"/>
        </a:spcBef>
        <a:spcAft>
          <a:spcPts val="0"/>
        </a:spcAft>
        <a:buFont typeface="Arial"/>
        <a:buChar char="•"/>
        <a:defRPr sz="825" kern="200" spc="-30">
          <a:solidFill>
            <a:schemeClr val="bg2"/>
          </a:solidFill>
          <a:latin typeface="IBM Plex Sans Light"/>
          <a:ea typeface="IBM Plex Sans"/>
          <a:cs typeface="IBM Plex Sans Light"/>
        </a:defRPr>
      </a:lvl3pPr>
      <a:lvl4pPr marL="469095" indent="-126203" algn="l" defTabSz="342892" rtl="0" eaLnBrk="1" latinLnBrk="0" hangingPunct="1">
        <a:lnSpc>
          <a:spcPct val="90000"/>
        </a:lnSpc>
        <a:spcBef>
          <a:spcPts val="450"/>
        </a:spcBef>
        <a:spcAft>
          <a:spcPts val="0"/>
        </a:spcAft>
        <a:buFont typeface="Arial"/>
        <a:buChar char="•"/>
        <a:defRPr sz="825" kern="200" spc="-30">
          <a:solidFill>
            <a:schemeClr val="bg2"/>
          </a:solidFill>
          <a:latin typeface="IBM Plex Sans Light"/>
          <a:ea typeface="IBM Plex Sans"/>
          <a:cs typeface="IBM Plex Sans Light"/>
        </a:defRPr>
      </a:lvl4pPr>
      <a:lvl5pPr marL="602441" indent="-129776" algn="l" defTabSz="342892" rtl="0" eaLnBrk="1" latinLnBrk="0" hangingPunct="1">
        <a:lnSpc>
          <a:spcPct val="90000"/>
        </a:lnSpc>
        <a:spcBef>
          <a:spcPts val="450"/>
        </a:spcBef>
        <a:spcAft>
          <a:spcPts val="0"/>
        </a:spcAft>
        <a:buFont typeface="Arial"/>
        <a:buChar char="•"/>
        <a:defRPr sz="825" kern="200" spc="-30">
          <a:solidFill>
            <a:schemeClr val="bg2"/>
          </a:solidFill>
          <a:latin typeface="IBM Plex Sans Light"/>
          <a:ea typeface="IBM Plex Sans"/>
          <a:cs typeface="IBM Plex Sans Light"/>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4"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9"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1450" y="201170"/>
            <a:ext cx="3086100" cy="4491101"/>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3600450" y="192026"/>
            <a:ext cx="30861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5143500" y="4826480"/>
            <a:ext cx="1543050" cy="137160"/>
          </a:xfrm>
          <a:prstGeom prst="rect">
            <a:avLst/>
          </a:prstGeom>
        </p:spPr>
        <p:txBody>
          <a:bodyPr vert="horz" lIns="0" tIns="0" rIns="0" bIns="0" rtlCol="0" anchor="ctr"/>
          <a:lstStyle>
            <a:lvl1pPr algn="r">
              <a:defRPr sz="450" baseline="0">
                <a:solidFill>
                  <a:schemeClr val="tx1"/>
                </a:solidFill>
                <a:latin typeface="+mn-lt"/>
                <a:ea typeface="Arial" charset="0"/>
                <a:cs typeface="Arial" charset="0"/>
              </a:defRPr>
            </a:lvl1pPr>
          </a:lstStyle>
          <a:p>
            <a:fld id="{D0BE6F14-FF48-0F4F-A8AA-2E3F25371E4A}" type="slidenum">
              <a:rPr lang="en-US" smtClean="0"/>
              <a:pPr/>
              <a:t>‹#›</a:t>
            </a:fld>
            <a:endParaRPr lang="en-US"/>
          </a:p>
        </p:txBody>
      </p:sp>
      <p:sp>
        <p:nvSpPr>
          <p:cNvPr id="9" name="Footer Placeholder 8"/>
          <p:cNvSpPr>
            <a:spLocks noGrp="1"/>
          </p:cNvSpPr>
          <p:nvPr>
            <p:ph type="ftr" sz="quarter" idx="3"/>
          </p:nvPr>
        </p:nvSpPr>
        <p:spPr>
          <a:xfrm>
            <a:off x="171450" y="4826480"/>
            <a:ext cx="4800600" cy="137160"/>
          </a:xfrm>
          <a:prstGeom prst="rect">
            <a:avLst/>
          </a:prstGeom>
        </p:spPr>
        <p:txBody>
          <a:bodyPr vert="horz" lIns="0" tIns="0" rIns="0" bIns="0" rtlCol="0" anchor="ctr"/>
          <a:lstStyle>
            <a:lvl1pPr algn="l">
              <a:defRPr sz="450" baseline="0">
                <a:solidFill>
                  <a:schemeClr val="tx1"/>
                </a:solidFill>
                <a:latin typeface="+mn-lt"/>
                <a:ea typeface="Arial" charset="0"/>
                <a:cs typeface="Arial" charset="0"/>
              </a:defRPr>
            </a:lvl1pPr>
          </a:lstStyle>
          <a:p>
            <a:r>
              <a:rPr lang="de-DE"/>
              <a:t>IBM Cloud / Sep 19 2018 / © 2018 IBM Corporation</a:t>
            </a:r>
            <a:endParaRPr lang="en-US"/>
          </a:p>
        </p:txBody>
      </p:sp>
    </p:spTree>
    <p:extLst>
      <p:ext uri="{BB962C8B-B14F-4D97-AF65-F5344CB8AC3E}">
        <p14:creationId xmlns:p14="http://schemas.microsoft.com/office/powerpoint/2010/main" val="1564207813"/>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 id="2147483966" r:id="rId14"/>
    <p:sldLayoutId id="2147483967" r:id="rId15"/>
    <p:sldLayoutId id="2147483968" r:id="rId16"/>
    <p:sldLayoutId id="2147483969" r:id="rId17"/>
    <p:sldLayoutId id="2147483970" r:id="rId18"/>
    <p:sldLayoutId id="2147483971" r:id="rId19"/>
    <p:sldLayoutId id="2147483972" r:id="rId20"/>
    <p:sldLayoutId id="2147483973" r:id="rId21"/>
    <p:sldLayoutId id="2147483974" r:id="rId22"/>
    <p:sldLayoutId id="2147483975" r:id="rId23"/>
    <p:sldLayoutId id="2147483976" r:id="rId24"/>
    <p:sldLayoutId id="2147483977" r:id="rId25"/>
    <p:sldLayoutId id="2147483978" r:id="rId26"/>
    <p:sldLayoutId id="2147483979" r:id="rId27"/>
    <p:sldLayoutId id="2147483980" r:id="rId28"/>
    <p:sldLayoutId id="2147483981" r:id="rId29"/>
    <p:sldLayoutId id="2147483982" r:id="rId30"/>
    <p:sldLayoutId id="2147483983" r:id="rId31"/>
    <p:sldLayoutId id="2147483984" r:id="rId32"/>
    <p:sldLayoutId id="2147483985" r:id="rId33"/>
    <p:sldLayoutId id="2147483986" r:id="rId34"/>
    <p:sldLayoutId id="2147483987" r:id="rId35"/>
    <p:sldLayoutId id="2147483988" r:id="rId36"/>
    <p:sldLayoutId id="2147483989" r:id="rId37"/>
  </p:sldLayoutIdLst>
  <p:hf hdr="0" dt="0"/>
  <p:txStyles>
    <p:titleStyle>
      <a:lvl1pPr algn="l" defTabSz="342892" rtl="0" eaLnBrk="1" latinLnBrk="0" hangingPunct="1">
        <a:lnSpc>
          <a:spcPct val="90000"/>
        </a:lnSpc>
        <a:spcBef>
          <a:spcPct val="0"/>
        </a:spcBef>
        <a:buNone/>
        <a:defRPr sz="1800" kern="1200">
          <a:solidFill>
            <a:schemeClr val="tx1"/>
          </a:solidFill>
          <a:latin typeface="+mj-lt"/>
          <a:ea typeface="Arial" charset="0"/>
          <a:cs typeface="Arial" charset="0"/>
        </a:defRPr>
      </a:lvl1pPr>
    </p:titleStyle>
    <p:bodyStyle>
      <a:lvl1pPr marL="0" indent="0" algn="l" defTabSz="342892" rtl="0" eaLnBrk="1" latinLnBrk="0" hangingPunct="1">
        <a:lnSpc>
          <a:spcPct val="100000"/>
        </a:lnSpc>
        <a:spcBef>
          <a:spcPts val="825"/>
        </a:spcBef>
        <a:buFont typeface="Arial"/>
        <a:buNone/>
        <a:defRPr sz="1050" kern="1200">
          <a:solidFill>
            <a:schemeClr val="tx1"/>
          </a:solidFill>
          <a:latin typeface="+mn-lt"/>
          <a:ea typeface="Arial" charset="0"/>
          <a:cs typeface="Arial" charset="0"/>
        </a:defRPr>
      </a:lvl1pPr>
      <a:lvl2pPr marL="129776" indent="-129776" algn="l" defTabSz="342892" rtl="0" eaLnBrk="1" latinLnBrk="0" hangingPunct="1">
        <a:lnSpc>
          <a:spcPct val="100000"/>
        </a:lnSpc>
        <a:spcBef>
          <a:spcPts val="825"/>
        </a:spcBef>
        <a:spcAft>
          <a:spcPts val="0"/>
        </a:spcAft>
        <a:buFont typeface="Arial"/>
        <a:buChar char="–"/>
        <a:defRPr sz="1050" kern="1200">
          <a:solidFill>
            <a:schemeClr val="tx1"/>
          </a:solidFill>
          <a:latin typeface="+mn-lt"/>
          <a:ea typeface="Arial" charset="0"/>
          <a:cs typeface="Arial" charset="0"/>
        </a:defRPr>
      </a:lvl2pPr>
      <a:lvl3pPr marL="297649" indent="-129776" algn="l" defTabSz="342892" rtl="0" eaLnBrk="1" latinLnBrk="0" hangingPunct="1">
        <a:lnSpc>
          <a:spcPct val="100000"/>
        </a:lnSpc>
        <a:spcBef>
          <a:spcPts val="825"/>
        </a:spcBef>
        <a:spcAft>
          <a:spcPts val="0"/>
        </a:spcAft>
        <a:buFont typeface="Arial"/>
        <a:buChar char="•"/>
        <a:defRPr sz="1050" kern="1200">
          <a:solidFill>
            <a:schemeClr val="tx1"/>
          </a:solidFill>
          <a:latin typeface="+mn-lt"/>
          <a:ea typeface="Arial" charset="0"/>
          <a:cs typeface="Arial" charset="0"/>
        </a:defRPr>
      </a:lvl3pPr>
      <a:lvl4pPr marL="469095" indent="-126203" algn="l" defTabSz="342892" rtl="0" eaLnBrk="1" latinLnBrk="0" hangingPunct="1">
        <a:lnSpc>
          <a:spcPct val="100000"/>
        </a:lnSpc>
        <a:spcBef>
          <a:spcPts val="825"/>
        </a:spcBef>
        <a:spcAft>
          <a:spcPts val="0"/>
        </a:spcAft>
        <a:buFont typeface="Arial"/>
        <a:buChar char="–"/>
        <a:defRPr sz="1050" kern="1200">
          <a:solidFill>
            <a:schemeClr val="tx1"/>
          </a:solidFill>
          <a:latin typeface="+mn-lt"/>
          <a:ea typeface="Arial" charset="0"/>
          <a:cs typeface="Arial" charset="0"/>
        </a:defRPr>
      </a:lvl4pPr>
      <a:lvl5pPr marL="602441" indent="-129776" algn="l" defTabSz="342892" rtl="0" eaLnBrk="1" latinLnBrk="0" hangingPunct="1">
        <a:lnSpc>
          <a:spcPct val="100000"/>
        </a:lnSpc>
        <a:spcBef>
          <a:spcPts val="825"/>
        </a:spcBef>
        <a:spcAft>
          <a:spcPts val="0"/>
        </a:spcAft>
        <a:buFont typeface="Arial"/>
        <a:buChar char="»"/>
        <a:defRPr sz="1050" kern="1200">
          <a:solidFill>
            <a:schemeClr val="tx1"/>
          </a:solidFill>
          <a:latin typeface="+mn-lt"/>
          <a:ea typeface="Arial" charset="0"/>
          <a:cs typeface="Arial" charset="0"/>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4"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9"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1450" y="201170"/>
            <a:ext cx="3086100" cy="4491101"/>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3600450" y="192026"/>
            <a:ext cx="30861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5143500" y="4826480"/>
            <a:ext cx="1543050" cy="137160"/>
          </a:xfrm>
          <a:prstGeom prst="rect">
            <a:avLst/>
          </a:prstGeom>
        </p:spPr>
        <p:txBody>
          <a:bodyPr vert="horz" lIns="0" tIns="0" rIns="0" bIns="0" rtlCol="0" anchor="ctr"/>
          <a:lstStyle>
            <a:lvl1pPr algn="r">
              <a:defRPr sz="450" baseline="0">
                <a:solidFill>
                  <a:schemeClr val="bg2"/>
                </a:solidFill>
                <a:latin typeface="+mn-lt"/>
                <a:ea typeface="IBM Plex Sans" panose="020B0503050203000203" pitchFamily="34" charset="0"/>
                <a:cs typeface="Arial" charset="0"/>
              </a:defRPr>
            </a:lvl1pPr>
          </a:lstStyle>
          <a:p>
            <a:fld id="{3FD999D4-B456-9943-89B7-30D56181CE18}" type="slidenum">
              <a:rPr lang="en-US" smtClean="0">
                <a:solidFill>
                  <a:srgbClr val="000000"/>
                </a:solidFill>
              </a:rPr>
              <a:pPr/>
              <a:t>‹#›</a:t>
            </a:fld>
            <a:endParaRPr lang="en-US" dirty="0">
              <a:solidFill>
                <a:srgbClr val="000000"/>
              </a:solidFill>
            </a:endParaRPr>
          </a:p>
        </p:txBody>
      </p:sp>
      <p:sp>
        <p:nvSpPr>
          <p:cNvPr id="9" name="Footer Placeholder 8"/>
          <p:cNvSpPr>
            <a:spLocks noGrp="1"/>
          </p:cNvSpPr>
          <p:nvPr>
            <p:ph type="ftr" sz="quarter" idx="3"/>
          </p:nvPr>
        </p:nvSpPr>
        <p:spPr>
          <a:xfrm>
            <a:off x="171450" y="4826480"/>
            <a:ext cx="4800600" cy="137160"/>
          </a:xfrm>
          <a:prstGeom prst="rect">
            <a:avLst/>
          </a:prstGeom>
        </p:spPr>
        <p:txBody>
          <a:bodyPr vert="horz" lIns="0" tIns="0" rIns="0" bIns="0" rtlCol="0" anchor="ctr"/>
          <a:lstStyle>
            <a:lvl1pPr algn="l">
              <a:defRPr sz="450" baseline="0">
                <a:solidFill>
                  <a:schemeClr val="bg2"/>
                </a:solidFill>
                <a:latin typeface="+mn-lt"/>
                <a:ea typeface="IBM Plex Sans" panose="020B0503050203000203" pitchFamily="34" charset="0"/>
                <a:cs typeface="Arial" charset="0"/>
              </a:defRPr>
            </a:lvl1pPr>
          </a:lstStyle>
          <a:p>
            <a:r>
              <a:rPr lang="en-US" dirty="0">
                <a:solidFill>
                  <a:srgbClr val="000000"/>
                </a:solidFill>
              </a:rPr>
              <a:t>Think 2018 / DOC ID / Month XX, 2018 / © 2018 IBM Corporation</a:t>
            </a:r>
          </a:p>
        </p:txBody>
      </p:sp>
    </p:spTree>
    <p:extLst>
      <p:ext uri="{BB962C8B-B14F-4D97-AF65-F5344CB8AC3E}">
        <p14:creationId xmlns:p14="http://schemas.microsoft.com/office/powerpoint/2010/main" val="2518748105"/>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 id="2147484003" r:id="rId13"/>
    <p:sldLayoutId id="2147484004" r:id="rId14"/>
    <p:sldLayoutId id="2147484005" r:id="rId15"/>
    <p:sldLayoutId id="2147484006" r:id="rId16"/>
    <p:sldLayoutId id="2147484007" r:id="rId17"/>
    <p:sldLayoutId id="2147484008" r:id="rId18"/>
    <p:sldLayoutId id="2147484009" r:id="rId19"/>
    <p:sldLayoutId id="2147484010" r:id="rId20"/>
    <p:sldLayoutId id="2147484011" r:id="rId21"/>
    <p:sldLayoutId id="2147484012" r:id="rId22"/>
    <p:sldLayoutId id="2147484013" r:id="rId23"/>
    <p:sldLayoutId id="2147484014" r:id="rId24"/>
    <p:sldLayoutId id="2147484015" r:id="rId25"/>
    <p:sldLayoutId id="2147484016" r:id="rId26"/>
    <p:sldLayoutId id="2147484017" r:id="rId27"/>
    <p:sldLayoutId id="2147484018" r:id="rId28"/>
    <p:sldLayoutId id="2147484019" r:id="rId29"/>
    <p:sldLayoutId id="2147484020" r:id="rId30"/>
    <p:sldLayoutId id="2147484021" r:id="rId31"/>
    <p:sldLayoutId id="2147484022" r:id="rId32"/>
    <p:sldLayoutId id="2147484023" r:id="rId33"/>
    <p:sldLayoutId id="2147484024" r:id="rId34"/>
    <p:sldLayoutId id="2147484025" r:id="rId35"/>
    <p:sldLayoutId id="2147484026" r:id="rId36"/>
    <p:sldLayoutId id="2147484027" r:id="rId37"/>
    <p:sldLayoutId id="2147484028" r:id="rId38"/>
    <p:sldLayoutId id="2147484029" r:id="rId39"/>
  </p:sldLayoutIdLst>
  <p:hf hdr="0" dt="0"/>
  <p:txStyles>
    <p:titleStyle>
      <a:lvl1pPr algn="l" defTabSz="342892" rtl="0" eaLnBrk="1" latinLnBrk="0" hangingPunct="1">
        <a:lnSpc>
          <a:spcPct val="90000"/>
        </a:lnSpc>
        <a:spcBef>
          <a:spcPct val="0"/>
        </a:spcBef>
        <a:buNone/>
        <a:defRPr sz="1800" kern="1200">
          <a:solidFill>
            <a:schemeClr val="bg2"/>
          </a:solidFill>
          <a:latin typeface="+mj-lt"/>
          <a:ea typeface="IBM Plex Sans" panose="020B0503050203000203" pitchFamily="34" charset="0"/>
          <a:cs typeface="Arial" charset="0"/>
        </a:defRPr>
      </a:lvl1pPr>
    </p:titleStyle>
    <p:bodyStyle>
      <a:lvl1pPr marL="0" indent="0" algn="l" defTabSz="342892" rtl="0" eaLnBrk="1" latinLnBrk="0" hangingPunct="1">
        <a:lnSpc>
          <a:spcPct val="100000"/>
        </a:lnSpc>
        <a:spcBef>
          <a:spcPts val="825"/>
        </a:spcBef>
        <a:buFont typeface="Arial"/>
        <a:buNone/>
        <a:defRPr sz="1050" kern="1200">
          <a:solidFill>
            <a:schemeClr val="bg2"/>
          </a:solidFill>
          <a:latin typeface="+mn-lt"/>
          <a:ea typeface="IBM Plex Sans" panose="020B0503050203000203" pitchFamily="34" charset="0"/>
          <a:cs typeface="Arial" charset="0"/>
        </a:defRPr>
      </a:lvl1pPr>
      <a:lvl2pPr marL="129776" indent="-129776" algn="l" defTabSz="342892" rtl="0" eaLnBrk="1" latinLnBrk="0" hangingPunct="1">
        <a:lnSpc>
          <a:spcPct val="100000"/>
        </a:lnSpc>
        <a:spcBef>
          <a:spcPts val="825"/>
        </a:spcBef>
        <a:spcAft>
          <a:spcPts val="0"/>
        </a:spcAft>
        <a:buFont typeface="Arial"/>
        <a:buChar char="–"/>
        <a:defRPr sz="1050" kern="1200">
          <a:solidFill>
            <a:schemeClr val="bg2"/>
          </a:solidFill>
          <a:latin typeface="+mn-lt"/>
          <a:ea typeface="IBM Plex Sans" panose="020B0503050203000203" pitchFamily="34" charset="0"/>
          <a:cs typeface="Arial" charset="0"/>
        </a:defRPr>
      </a:lvl2pPr>
      <a:lvl3pPr marL="297649" indent="-129776" algn="l" defTabSz="342892" rtl="0" eaLnBrk="1" latinLnBrk="0" hangingPunct="1">
        <a:lnSpc>
          <a:spcPct val="100000"/>
        </a:lnSpc>
        <a:spcBef>
          <a:spcPts val="825"/>
        </a:spcBef>
        <a:spcAft>
          <a:spcPts val="0"/>
        </a:spcAft>
        <a:buFont typeface="Arial"/>
        <a:buChar char="•"/>
        <a:defRPr sz="1050" kern="1200">
          <a:solidFill>
            <a:schemeClr val="bg2"/>
          </a:solidFill>
          <a:latin typeface="+mn-lt"/>
          <a:ea typeface="IBM Plex Sans" panose="020B0503050203000203" pitchFamily="34" charset="0"/>
          <a:cs typeface="Arial" charset="0"/>
        </a:defRPr>
      </a:lvl3pPr>
      <a:lvl4pPr marL="469095" indent="-126203" algn="l" defTabSz="342892" rtl="0" eaLnBrk="1" latinLnBrk="0" hangingPunct="1">
        <a:lnSpc>
          <a:spcPct val="100000"/>
        </a:lnSpc>
        <a:spcBef>
          <a:spcPts val="825"/>
        </a:spcBef>
        <a:spcAft>
          <a:spcPts val="0"/>
        </a:spcAft>
        <a:buFont typeface="Arial"/>
        <a:buChar char="–"/>
        <a:defRPr sz="1050" kern="1200">
          <a:solidFill>
            <a:schemeClr val="bg2"/>
          </a:solidFill>
          <a:latin typeface="+mn-lt"/>
          <a:ea typeface="IBM Plex Sans" panose="020B0503050203000203" pitchFamily="34" charset="0"/>
          <a:cs typeface="Arial" charset="0"/>
        </a:defRPr>
      </a:lvl4pPr>
      <a:lvl5pPr marL="602441" indent="-129776" algn="l" defTabSz="342892" rtl="0" eaLnBrk="1" latinLnBrk="0" hangingPunct="1">
        <a:lnSpc>
          <a:spcPct val="100000"/>
        </a:lnSpc>
        <a:spcBef>
          <a:spcPts val="825"/>
        </a:spcBef>
        <a:spcAft>
          <a:spcPts val="0"/>
        </a:spcAft>
        <a:buFont typeface="Arial"/>
        <a:buChar char="»"/>
        <a:defRPr sz="1050" kern="1200">
          <a:solidFill>
            <a:schemeClr val="bg2"/>
          </a:solidFill>
          <a:latin typeface="+mn-lt"/>
          <a:ea typeface="IBM Plex Sans" panose="020B0503050203000203" pitchFamily="34" charset="0"/>
          <a:cs typeface="Arial" charset="0"/>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4"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9"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1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emf"/><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427.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1.jpeg"/><Relationship Id="rId5" Type="http://schemas.openxmlformats.org/officeDocument/2006/relationships/slide" Target="slide5.xml"/><Relationship Id="rId4" Type="http://schemas.openxmlformats.org/officeDocument/2006/relationships/image" Target="../media/image66.jpg"/></Relationships>
</file>

<file path=ppt/slides/_rels/slide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164.xml"/></Relationships>
</file>

<file path=ppt/slides/_rels/slide6.xml.rels><?xml version="1.0" encoding="UTF-8" standalone="yes"?>
<Relationships xmlns="http://schemas.openxmlformats.org/package/2006/relationships"><Relationship Id="rId8" Type="http://schemas.openxmlformats.org/officeDocument/2006/relationships/image" Target="../media/image74.emf"/><Relationship Id="rId13" Type="http://schemas.openxmlformats.org/officeDocument/2006/relationships/image" Target="../media/image79.emf"/><Relationship Id="rId3" Type="http://schemas.openxmlformats.org/officeDocument/2006/relationships/image" Target="../media/image69.emf"/><Relationship Id="rId7" Type="http://schemas.openxmlformats.org/officeDocument/2006/relationships/image" Target="../media/image73.emf"/><Relationship Id="rId12" Type="http://schemas.openxmlformats.org/officeDocument/2006/relationships/image" Target="../media/image78.emf"/><Relationship Id="rId2" Type="http://schemas.openxmlformats.org/officeDocument/2006/relationships/notesSlide" Target="../notesSlides/notesSlide3.xml"/><Relationship Id="rId1" Type="http://schemas.openxmlformats.org/officeDocument/2006/relationships/slideLayout" Target="../slideLayouts/slideLayout164.xml"/><Relationship Id="rId6" Type="http://schemas.openxmlformats.org/officeDocument/2006/relationships/image" Target="../media/image72.emf"/><Relationship Id="rId11" Type="http://schemas.openxmlformats.org/officeDocument/2006/relationships/image" Target="../media/image77.emf"/><Relationship Id="rId5" Type="http://schemas.openxmlformats.org/officeDocument/2006/relationships/image" Target="../media/image71.emf"/><Relationship Id="rId15" Type="http://schemas.openxmlformats.org/officeDocument/2006/relationships/image" Target="../media/image81.emf"/><Relationship Id="rId10" Type="http://schemas.openxmlformats.org/officeDocument/2006/relationships/image" Target="../media/image76.emf"/><Relationship Id="rId4" Type="http://schemas.openxmlformats.org/officeDocument/2006/relationships/image" Target="../media/image70.emf"/><Relationship Id="rId9" Type="http://schemas.openxmlformats.org/officeDocument/2006/relationships/image" Target="../media/image75.emf"/><Relationship Id="rId14" Type="http://schemas.openxmlformats.org/officeDocument/2006/relationships/image" Target="../media/image80.emf"/></Relationships>
</file>

<file path=ppt/slides/_rels/slide7.xml.rels><?xml version="1.0" encoding="UTF-8" standalone="yes"?>
<Relationships xmlns="http://schemas.openxmlformats.org/package/2006/relationships"><Relationship Id="rId13" Type="http://schemas.openxmlformats.org/officeDocument/2006/relationships/image" Target="../media/image87.png"/><Relationship Id="rId18" Type="http://schemas.openxmlformats.org/officeDocument/2006/relationships/image" Target="../media/image92.png"/><Relationship Id="rId26" Type="http://schemas.openxmlformats.org/officeDocument/2006/relationships/image" Target="../media/image100.png"/><Relationship Id="rId3" Type="http://schemas.openxmlformats.org/officeDocument/2006/relationships/tags" Target="../tags/tag3.xml"/><Relationship Id="rId21" Type="http://schemas.openxmlformats.org/officeDocument/2006/relationships/image" Target="../media/image95.png"/><Relationship Id="rId7" Type="http://schemas.openxmlformats.org/officeDocument/2006/relationships/notesSlide" Target="../notesSlides/notesSlide4.xml"/><Relationship Id="rId12" Type="http://schemas.openxmlformats.org/officeDocument/2006/relationships/image" Target="../media/image86.jpeg"/><Relationship Id="rId17" Type="http://schemas.openxmlformats.org/officeDocument/2006/relationships/image" Target="../media/image91.png"/><Relationship Id="rId25" Type="http://schemas.openxmlformats.org/officeDocument/2006/relationships/image" Target="../media/image99.png"/><Relationship Id="rId33" Type="http://schemas.openxmlformats.org/officeDocument/2006/relationships/image" Target="../media/image107.png"/><Relationship Id="rId2" Type="http://schemas.openxmlformats.org/officeDocument/2006/relationships/tags" Target="../tags/tag2.xml"/><Relationship Id="rId16" Type="http://schemas.openxmlformats.org/officeDocument/2006/relationships/image" Target="../media/image90.png"/><Relationship Id="rId20" Type="http://schemas.openxmlformats.org/officeDocument/2006/relationships/image" Target="../media/image94.png"/><Relationship Id="rId29" Type="http://schemas.openxmlformats.org/officeDocument/2006/relationships/image" Target="../media/image103.png"/><Relationship Id="rId1" Type="http://schemas.openxmlformats.org/officeDocument/2006/relationships/tags" Target="../tags/tag1.xml"/><Relationship Id="rId6" Type="http://schemas.openxmlformats.org/officeDocument/2006/relationships/slideLayout" Target="../slideLayouts/slideLayout145.xml"/><Relationship Id="rId11" Type="http://schemas.openxmlformats.org/officeDocument/2006/relationships/image" Target="../media/image85.png"/><Relationship Id="rId24" Type="http://schemas.openxmlformats.org/officeDocument/2006/relationships/image" Target="../media/image98.png"/><Relationship Id="rId32" Type="http://schemas.openxmlformats.org/officeDocument/2006/relationships/image" Target="../media/image106.png"/><Relationship Id="rId5" Type="http://schemas.openxmlformats.org/officeDocument/2006/relationships/tags" Target="../tags/tag5.xml"/><Relationship Id="rId15" Type="http://schemas.openxmlformats.org/officeDocument/2006/relationships/image" Target="../media/image89.png"/><Relationship Id="rId23" Type="http://schemas.openxmlformats.org/officeDocument/2006/relationships/image" Target="../media/image97.png"/><Relationship Id="rId28" Type="http://schemas.openxmlformats.org/officeDocument/2006/relationships/image" Target="../media/image102.png"/><Relationship Id="rId10" Type="http://schemas.openxmlformats.org/officeDocument/2006/relationships/image" Target="../media/image84.jpeg"/><Relationship Id="rId19" Type="http://schemas.openxmlformats.org/officeDocument/2006/relationships/image" Target="../media/image93.png"/><Relationship Id="rId31" Type="http://schemas.openxmlformats.org/officeDocument/2006/relationships/image" Target="../media/image105.png"/><Relationship Id="rId4" Type="http://schemas.openxmlformats.org/officeDocument/2006/relationships/tags" Target="../tags/tag4.xml"/><Relationship Id="rId9" Type="http://schemas.openxmlformats.org/officeDocument/2006/relationships/image" Target="../media/image83.png"/><Relationship Id="rId14" Type="http://schemas.openxmlformats.org/officeDocument/2006/relationships/image" Target="../media/image88.png"/><Relationship Id="rId22" Type="http://schemas.openxmlformats.org/officeDocument/2006/relationships/image" Target="../media/image96.png"/><Relationship Id="rId27" Type="http://schemas.openxmlformats.org/officeDocument/2006/relationships/image" Target="../media/image101.png"/><Relationship Id="rId30" Type="http://schemas.openxmlformats.org/officeDocument/2006/relationships/image" Target="../media/image104.png"/><Relationship Id="rId8" Type="http://schemas.openxmlformats.org/officeDocument/2006/relationships/image" Target="../media/image82.png"/></Relationships>
</file>

<file path=ppt/slides/_rels/slide8.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5.xml"/><Relationship Id="rId1" Type="http://schemas.openxmlformats.org/officeDocument/2006/relationships/slideLayout" Target="../slideLayouts/slideLayout103.xml"/></Relationships>
</file>

<file path=ppt/slides/_rels/slide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0083" y="1797040"/>
            <a:ext cx="2686050" cy="367284"/>
          </a:xfrm>
        </p:spPr>
        <p:txBody>
          <a:bodyPr/>
          <a:lstStyle/>
          <a:p>
            <a:r>
              <a:rPr lang="en-US" sz="2700" dirty="0"/>
              <a:t>IBM Cloud</a:t>
            </a:r>
          </a:p>
        </p:txBody>
      </p:sp>
      <p:sp>
        <p:nvSpPr>
          <p:cNvPr id="5" name="Text Placeholder 4"/>
          <p:cNvSpPr>
            <a:spLocks noGrp="1"/>
          </p:cNvSpPr>
          <p:nvPr>
            <p:ph type="body" sz="quarter" idx="11"/>
          </p:nvPr>
        </p:nvSpPr>
        <p:spPr>
          <a:xfrm>
            <a:off x="326563" y="2539813"/>
            <a:ext cx="2951787" cy="589184"/>
          </a:xfrm>
        </p:spPr>
        <p:txBody>
          <a:bodyPr/>
          <a:lstStyle/>
          <a:p>
            <a:pPr>
              <a:lnSpc>
                <a:spcPct val="120000"/>
              </a:lnSpc>
              <a:spcBef>
                <a:spcPts val="0"/>
              </a:spcBef>
            </a:pPr>
            <a:r>
              <a:rPr lang="en-US" sz="1200" dirty="0">
                <a:solidFill>
                  <a:srgbClr val="FFFFFF"/>
                </a:solidFill>
              </a:rPr>
              <a:t>Designed for your data.</a:t>
            </a:r>
          </a:p>
          <a:p>
            <a:pPr>
              <a:lnSpc>
                <a:spcPct val="120000"/>
              </a:lnSpc>
              <a:spcBef>
                <a:spcPts val="0"/>
              </a:spcBef>
            </a:pPr>
            <a:r>
              <a:rPr lang="en-US" sz="1200" dirty="0">
                <a:solidFill>
                  <a:srgbClr val="FFFFFF"/>
                </a:solidFill>
              </a:rPr>
              <a:t>AI ready.</a:t>
            </a:r>
          </a:p>
          <a:p>
            <a:pPr>
              <a:lnSpc>
                <a:spcPct val="120000"/>
              </a:lnSpc>
              <a:spcBef>
                <a:spcPts val="0"/>
              </a:spcBef>
            </a:pPr>
            <a:r>
              <a:rPr lang="en-US" sz="1200" dirty="0">
                <a:solidFill>
                  <a:srgbClr val="FFFFFF"/>
                </a:solidFill>
              </a:rPr>
              <a:t>Secure to the core.</a:t>
            </a:r>
          </a:p>
          <a:p>
            <a:pPr>
              <a:lnSpc>
                <a:spcPct val="120000"/>
              </a:lnSpc>
              <a:spcBef>
                <a:spcPts val="0"/>
              </a:spcBef>
            </a:pPr>
            <a:r>
              <a:rPr lang="en-US" sz="1200" b="1" dirty="0">
                <a:solidFill>
                  <a:srgbClr val="FFFFFF"/>
                </a:solidFill>
              </a:rPr>
              <a:t>IBM Cloud is the cloud for business.</a:t>
            </a:r>
          </a:p>
          <a:p>
            <a:pPr>
              <a:lnSpc>
                <a:spcPct val="120000"/>
              </a:lnSpc>
              <a:spcBef>
                <a:spcPts val="0"/>
              </a:spcBef>
            </a:pPr>
            <a:endParaRPr lang="en-US" sz="1200" dirty="0">
              <a:solidFill>
                <a:srgbClr val="FFFFFF"/>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3732" y="1544616"/>
            <a:ext cx="2376260" cy="1986710"/>
          </a:xfrm>
          <a:prstGeom prst="rect">
            <a:avLst/>
          </a:prstGeom>
        </p:spPr>
      </p:pic>
      <p:pic>
        <p:nvPicPr>
          <p:cNvPr id="8" name="Picture 7" descr="IBM_8bar_whit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4039" y="793814"/>
            <a:ext cx="382511" cy="156295"/>
          </a:xfrm>
          <a:prstGeom prst="rect">
            <a:avLst/>
          </a:prstGeom>
        </p:spPr>
      </p:pic>
    </p:spTree>
    <p:extLst>
      <p:ext uri="{BB962C8B-B14F-4D97-AF65-F5344CB8AC3E}">
        <p14:creationId xmlns:p14="http://schemas.microsoft.com/office/powerpoint/2010/main" val="102664654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56E52F5C-D486-F646-AE84-A3ABB468122F}"/>
              </a:ext>
            </a:extLst>
          </p:cNvPr>
          <p:cNvPicPr>
            <a:picLocks noChangeAspect="1"/>
          </p:cNvPicPr>
          <p:nvPr/>
        </p:nvPicPr>
        <p:blipFill>
          <a:blip r:embed="rId2"/>
          <a:stretch>
            <a:fillRect/>
          </a:stretch>
        </p:blipFill>
        <p:spPr>
          <a:xfrm>
            <a:off x="0" y="893671"/>
            <a:ext cx="6858000" cy="3356157"/>
          </a:xfrm>
          <a:prstGeom prst="rect">
            <a:avLst/>
          </a:prstGeom>
        </p:spPr>
      </p:pic>
      <p:sp>
        <p:nvSpPr>
          <p:cNvPr id="4" name="Rectangle 3">
            <a:extLst>
              <a:ext uri="{FF2B5EF4-FFF2-40B4-BE49-F238E27FC236}">
                <a16:creationId xmlns:a16="http://schemas.microsoft.com/office/drawing/2014/main" id="{BA4D69EF-CC5B-AD4F-8BC5-4F60674F8244}"/>
              </a:ext>
            </a:extLst>
          </p:cNvPr>
          <p:cNvSpPr/>
          <p:nvPr/>
        </p:nvSpPr>
        <p:spPr>
          <a:xfrm>
            <a:off x="4059534" y="1487157"/>
            <a:ext cx="2522136" cy="1205802"/>
          </a:xfrm>
          <a:prstGeom prst="rect">
            <a:avLst/>
          </a:prstGeom>
          <a:ln>
            <a:solidFill>
              <a:schemeClr val="accent1"/>
            </a:solidFill>
          </a:ln>
        </p:spPr>
        <p:txBody>
          <a:bodyPr wrap="square" lIns="0" tIns="0" rIns="0" bIns="0" rtlCol="0" anchor="ctr">
            <a:noAutofit/>
          </a:bodyPr>
          <a:lstStyle/>
          <a:p>
            <a:pPr algn="ctr"/>
            <a:endParaRPr lang="it-IT" sz="1200" dirty="0" err="1">
              <a:solidFill>
                <a:srgbClr val="FFFFFF"/>
              </a:solidFill>
              <a:latin typeface="Arial"/>
              <a:cs typeface="Arial"/>
            </a:endParaRPr>
          </a:p>
        </p:txBody>
      </p:sp>
    </p:spTree>
    <p:extLst>
      <p:ext uri="{BB962C8B-B14F-4D97-AF65-F5344CB8AC3E}">
        <p14:creationId xmlns:p14="http://schemas.microsoft.com/office/powerpoint/2010/main" val="342147108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02403C-5214-794E-BA7D-D33E75D0E7C8}"/>
              </a:ext>
            </a:extLst>
          </p:cNvPr>
          <p:cNvPicPr>
            <a:picLocks noChangeAspect="1"/>
          </p:cNvPicPr>
          <p:nvPr/>
        </p:nvPicPr>
        <p:blipFill>
          <a:blip r:embed="rId2"/>
          <a:stretch>
            <a:fillRect/>
          </a:stretch>
        </p:blipFill>
        <p:spPr>
          <a:xfrm>
            <a:off x="0" y="0"/>
            <a:ext cx="6858000" cy="514350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40CDBB98-5421-4C4C-9DAB-B010378CCA4C}"/>
              </a:ext>
            </a:extLst>
          </p:cNvPr>
          <p:cNvPicPr>
            <a:picLocks noChangeAspect="1"/>
          </p:cNvPicPr>
          <p:nvPr/>
        </p:nvPicPr>
        <p:blipFill>
          <a:blip r:embed="rId3"/>
          <a:stretch>
            <a:fillRect/>
          </a:stretch>
        </p:blipFill>
        <p:spPr>
          <a:xfrm>
            <a:off x="231112" y="1092318"/>
            <a:ext cx="6395776" cy="2958864"/>
          </a:xfrm>
          <a:prstGeom prst="rect">
            <a:avLst/>
          </a:prstGeom>
        </p:spPr>
      </p:pic>
    </p:spTree>
    <p:extLst>
      <p:ext uri="{BB962C8B-B14F-4D97-AF65-F5344CB8AC3E}">
        <p14:creationId xmlns:p14="http://schemas.microsoft.com/office/powerpoint/2010/main" val="343445219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9D43E8CA-4077-2341-A28D-292E738E2CF3}"/>
              </a:ext>
            </a:extLst>
          </p:cNvPr>
          <p:cNvPicPr>
            <a:picLocks noChangeAspect="1"/>
          </p:cNvPicPr>
          <p:nvPr/>
        </p:nvPicPr>
        <p:blipFill>
          <a:blip r:embed="rId2"/>
          <a:stretch>
            <a:fillRect/>
          </a:stretch>
        </p:blipFill>
        <p:spPr>
          <a:xfrm>
            <a:off x="0" y="985399"/>
            <a:ext cx="6858000" cy="3172702"/>
          </a:xfrm>
          <a:prstGeom prst="rect">
            <a:avLst/>
          </a:prstGeom>
        </p:spPr>
      </p:pic>
      <p:pic>
        <p:nvPicPr>
          <p:cNvPr id="5" name="Picture 4" descr="A screenshot of a social media post&#10;&#10;Description automatically generated">
            <a:extLst>
              <a:ext uri="{FF2B5EF4-FFF2-40B4-BE49-F238E27FC236}">
                <a16:creationId xmlns:a16="http://schemas.microsoft.com/office/drawing/2014/main" id="{85B867B7-1517-694E-82A0-E80DCE769678}"/>
              </a:ext>
            </a:extLst>
          </p:cNvPr>
          <p:cNvPicPr>
            <a:picLocks noChangeAspect="1"/>
          </p:cNvPicPr>
          <p:nvPr/>
        </p:nvPicPr>
        <p:blipFill>
          <a:blip r:embed="rId3"/>
          <a:stretch>
            <a:fillRect/>
          </a:stretch>
        </p:blipFill>
        <p:spPr>
          <a:xfrm>
            <a:off x="0" y="985399"/>
            <a:ext cx="6858000" cy="3172702"/>
          </a:xfrm>
          <a:prstGeom prst="rect">
            <a:avLst/>
          </a:prstGeom>
        </p:spPr>
      </p:pic>
    </p:spTree>
    <p:extLst>
      <p:ext uri="{BB962C8B-B14F-4D97-AF65-F5344CB8AC3E}">
        <p14:creationId xmlns:p14="http://schemas.microsoft.com/office/powerpoint/2010/main" val="288151832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18DE207-5EE0-7145-B3D5-039F428E23B8}"/>
              </a:ext>
            </a:extLst>
          </p:cNvPr>
          <p:cNvSpPr>
            <a:spLocks noGrp="1"/>
          </p:cNvSpPr>
          <p:nvPr>
            <p:ph type="title"/>
          </p:nvPr>
        </p:nvSpPr>
        <p:spPr/>
        <p:txBody>
          <a:bodyPr/>
          <a:lstStyle/>
          <a:p>
            <a:r>
              <a:rPr lang="it-IT" dirty="0"/>
              <a:t>Agenda</a:t>
            </a:r>
          </a:p>
        </p:txBody>
      </p:sp>
      <p:sp>
        <p:nvSpPr>
          <p:cNvPr id="2" name="Slide Number Placeholder 1">
            <a:extLst>
              <a:ext uri="{FF2B5EF4-FFF2-40B4-BE49-F238E27FC236}">
                <a16:creationId xmlns:a16="http://schemas.microsoft.com/office/drawing/2014/main" id="{166E4968-3725-0E46-A0BE-632449B2F03E}"/>
              </a:ext>
            </a:extLst>
          </p:cNvPr>
          <p:cNvSpPr>
            <a:spLocks noGrp="1"/>
          </p:cNvSpPr>
          <p:nvPr>
            <p:ph type="sldNum" sz="quarter" idx="4294967295"/>
          </p:nvPr>
        </p:nvSpPr>
        <p:spPr>
          <a:xfrm>
            <a:off x="5314950" y="4895850"/>
            <a:ext cx="1543050" cy="136525"/>
          </a:xfrm>
        </p:spPr>
        <p:txBody>
          <a:bodyPr/>
          <a:lstStyle/>
          <a:p>
            <a:fld id="{3FD999D4-B456-9943-89B7-30D56181CE18}" type="slidenum">
              <a:rPr lang="en-US" smtClean="0"/>
              <a:pPr/>
              <a:t>2</a:t>
            </a:fld>
            <a:endParaRPr lang="en-US" dirty="0"/>
          </a:p>
        </p:txBody>
      </p:sp>
      <p:sp>
        <p:nvSpPr>
          <p:cNvPr id="6" name="TextBox 5">
            <a:extLst>
              <a:ext uri="{FF2B5EF4-FFF2-40B4-BE49-F238E27FC236}">
                <a16:creationId xmlns:a16="http://schemas.microsoft.com/office/drawing/2014/main" id="{9C50605E-A8DD-584D-8ABA-105193E138C4}"/>
              </a:ext>
            </a:extLst>
          </p:cNvPr>
          <p:cNvSpPr txBox="1"/>
          <p:nvPr/>
        </p:nvSpPr>
        <p:spPr>
          <a:xfrm>
            <a:off x="311499" y="1014884"/>
            <a:ext cx="3360215" cy="923330"/>
          </a:xfrm>
          <a:prstGeom prst="rect">
            <a:avLst/>
          </a:prstGeom>
          <a:noFill/>
        </p:spPr>
        <p:txBody>
          <a:bodyPr wrap="none" rtlCol="0">
            <a:spAutoFit/>
          </a:bodyPr>
          <a:lstStyle/>
          <a:p>
            <a:r>
              <a:rPr lang="it-IT" dirty="0">
                <a:solidFill>
                  <a:schemeClr val="bg2"/>
                </a:solidFill>
              </a:rPr>
              <a:t>1. Caratteristiche di IBM </a:t>
            </a:r>
            <a:r>
              <a:rPr lang="it-IT" dirty="0" err="1">
                <a:solidFill>
                  <a:schemeClr val="bg2"/>
                </a:solidFill>
              </a:rPr>
              <a:t>Cloud</a:t>
            </a:r>
            <a:endParaRPr lang="it-IT" dirty="0">
              <a:solidFill>
                <a:schemeClr val="bg2"/>
              </a:solidFill>
            </a:endParaRPr>
          </a:p>
          <a:p>
            <a:endParaRPr lang="it-IT" dirty="0">
              <a:solidFill>
                <a:schemeClr val="bg2"/>
              </a:solidFill>
            </a:endParaRPr>
          </a:p>
          <a:p>
            <a:r>
              <a:rPr lang="it-IT" dirty="0">
                <a:solidFill>
                  <a:schemeClr val="bg2"/>
                </a:solidFill>
              </a:rPr>
              <a:t>2. Modalità operative</a:t>
            </a:r>
          </a:p>
        </p:txBody>
      </p:sp>
    </p:spTree>
    <p:extLst>
      <p:ext uri="{BB962C8B-B14F-4D97-AF65-F5344CB8AC3E}">
        <p14:creationId xmlns:p14="http://schemas.microsoft.com/office/powerpoint/2010/main" val="11154098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35220" y="708021"/>
            <a:ext cx="6656241" cy="213085"/>
          </a:xfrm>
        </p:spPr>
        <p:txBody>
          <a:bodyPr/>
          <a:lstStyle/>
          <a:p>
            <a:pPr lvl="0" fontAlgn="base">
              <a:spcBef>
                <a:spcPct val="0"/>
              </a:spcBef>
              <a:spcAft>
                <a:spcPct val="0"/>
              </a:spcAft>
              <a:buClrTx/>
              <a:buSzTx/>
              <a:defRPr/>
            </a:pPr>
            <a:r>
              <a:rPr lang="en-US" sz="1800" kern="1200" dirty="0">
                <a:solidFill>
                  <a:schemeClr val="bg1"/>
                </a:solidFill>
                <a:latin typeface="IBM Plex Sans" panose="020B0503050203000203" pitchFamily="34" charset="77"/>
                <a:ea typeface="ＭＳ Ｐゴシック" charset="0"/>
              </a:rPr>
              <a:t>Next Generation Hybrid </a:t>
            </a:r>
            <a:r>
              <a:rPr lang="en-US" sz="1800" kern="1200" dirty="0" err="1">
                <a:solidFill>
                  <a:schemeClr val="bg1"/>
                </a:solidFill>
                <a:latin typeface="IBM Plex Sans" panose="020B0503050203000203" pitchFamily="34" charset="77"/>
                <a:ea typeface="ＭＳ Ｐゴシック" charset="0"/>
              </a:rPr>
              <a:t>Multicloud</a:t>
            </a:r>
            <a:r>
              <a:rPr lang="en-US" sz="1800" kern="1200" dirty="0">
                <a:solidFill>
                  <a:schemeClr val="bg1"/>
                </a:solidFill>
                <a:latin typeface="IBM Plex Sans" panose="020B0503050203000203" pitchFamily="34" charset="77"/>
                <a:ea typeface="ＭＳ Ｐゴシック" charset="0"/>
              </a:rPr>
              <a:t> Open Platform</a:t>
            </a:r>
            <a:endParaRPr lang="en-US" sz="1200" dirty="0">
              <a:solidFill>
                <a:schemeClr val="bg1"/>
              </a:solidFill>
              <a:latin typeface="IBM Plex Sans" panose="020B0503050203000203" pitchFamily="34" charset="77"/>
              <a:ea typeface="ＭＳ Ｐゴシック" charset="0"/>
            </a:endParaRPr>
          </a:p>
        </p:txBody>
      </p:sp>
      <p:sp>
        <p:nvSpPr>
          <p:cNvPr id="4" name="Content Placeholder 3">
            <a:extLst>
              <a:ext uri="{FF2B5EF4-FFF2-40B4-BE49-F238E27FC236}">
                <a16:creationId xmlns:a16="http://schemas.microsoft.com/office/drawing/2014/main" id="{FA3A7016-E5D2-2144-BE8D-BFD21E6BCB68}"/>
              </a:ext>
            </a:extLst>
          </p:cNvPr>
          <p:cNvSpPr txBox="1">
            <a:spLocks/>
          </p:cNvSpPr>
          <p:nvPr/>
        </p:nvSpPr>
        <p:spPr>
          <a:xfrm>
            <a:off x="909094" y="1557720"/>
            <a:ext cx="5802389" cy="1861294"/>
          </a:xfrm>
          <a:prstGeom prst="rect">
            <a:avLst/>
          </a:prstGeom>
          <a:noFill/>
          <a:ln>
            <a:solidFill>
              <a:schemeClr val="bg2"/>
            </a:solidFill>
            <a:prstDash val="sysDot"/>
          </a:ln>
        </p:spPr>
        <p:txBody>
          <a:bodyPr vert="horz" lIns="137160" tIns="68580" rIns="137160" bIns="68580" rtlCol="0" anchor="ctr">
            <a:noAutofit/>
          </a:bodyPr>
          <a:lstStyle>
            <a:lvl1pPr marL="0" indent="0" algn="l" defTabSz="457200" rtl="0" eaLnBrk="1" latinLnBrk="0" hangingPunct="1">
              <a:lnSpc>
                <a:spcPct val="100000"/>
              </a:lnSpc>
              <a:spcBef>
                <a:spcPts val="1100"/>
              </a:spcBef>
              <a:buFont typeface="Arial"/>
              <a:buNone/>
              <a:defRPr sz="1400" kern="1200">
                <a:solidFill>
                  <a:schemeClr val="bg2"/>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257159">
              <a:spcBef>
                <a:spcPts val="0"/>
              </a:spcBef>
              <a:defRPr/>
            </a:pPr>
            <a:endParaRPr lang="en-US" sz="900" dirty="0">
              <a:solidFill>
                <a:srgbClr val="EAEAEA">
                  <a:lumMod val="85000"/>
                </a:srgbClr>
              </a:solidFill>
              <a:latin typeface="IBM Plex Sans" panose="020B0503050203000203" pitchFamily="34" charset="0"/>
            </a:endParaRPr>
          </a:p>
          <a:p>
            <a:pPr algn="ctr" defTabSz="257159">
              <a:spcBef>
                <a:spcPts val="0"/>
              </a:spcBef>
              <a:defRPr/>
            </a:pPr>
            <a:endParaRPr lang="en-US" sz="900" dirty="0">
              <a:solidFill>
                <a:srgbClr val="EAEAEA">
                  <a:lumMod val="85000"/>
                </a:srgbClr>
              </a:solidFill>
              <a:latin typeface="IBM Plex Sans" panose="020B0503050203000203" pitchFamily="34" charset="0"/>
            </a:endParaRPr>
          </a:p>
          <a:p>
            <a:pPr algn="ctr" defTabSz="257159">
              <a:spcBef>
                <a:spcPts val="0"/>
              </a:spcBef>
              <a:defRPr/>
            </a:pPr>
            <a:endParaRPr lang="en-US" sz="900" dirty="0">
              <a:solidFill>
                <a:srgbClr val="EAEAEA">
                  <a:lumMod val="85000"/>
                </a:srgbClr>
              </a:solidFill>
              <a:latin typeface="IBM Plex Sans" panose="020B0503050203000203" pitchFamily="34" charset="0"/>
            </a:endParaRPr>
          </a:p>
          <a:p>
            <a:pPr algn="ctr" defTabSz="257159">
              <a:spcBef>
                <a:spcPts val="0"/>
              </a:spcBef>
              <a:defRPr/>
            </a:pPr>
            <a:endParaRPr lang="en-US" sz="900" dirty="0">
              <a:solidFill>
                <a:srgbClr val="EAEAEA">
                  <a:lumMod val="85000"/>
                </a:srgbClr>
              </a:solidFill>
              <a:latin typeface="IBM Plex Sans" panose="020B0503050203000203" pitchFamily="34" charset="0"/>
            </a:endParaRPr>
          </a:p>
          <a:p>
            <a:pPr algn="ctr" defTabSz="257159">
              <a:spcBef>
                <a:spcPts val="0"/>
              </a:spcBef>
              <a:defRPr/>
            </a:pPr>
            <a:endParaRPr lang="en-US" sz="900" dirty="0">
              <a:solidFill>
                <a:srgbClr val="EAEAEA">
                  <a:lumMod val="85000"/>
                </a:srgbClr>
              </a:solidFill>
              <a:latin typeface="IBM Plex Sans" panose="020B0503050203000203" pitchFamily="34" charset="0"/>
            </a:endParaRPr>
          </a:p>
          <a:p>
            <a:pPr algn="ctr" defTabSz="257159">
              <a:spcBef>
                <a:spcPts val="0"/>
              </a:spcBef>
              <a:defRPr/>
            </a:pPr>
            <a:endParaRPr lang="en-US" sz="900" dirty="0">
              <a:solidFill>
                <a:srgbClr val="EAEAEA">
                  <a:lumMod val="85000"/>
                </a:srgbClr>
              </a:solidFill>
              <a:latin typeface="IBM Plex Sans" panose="020B0503050203000203" pitchFamily="34" charset="0"/>
            </a:endParaRPr>
          </a:p>
          <a:p>
            <a:pPr algn="ctr" defTabSz="257159">
              <a:spcBef>
                <a:spcPts val="0"/>
              </a:spcBef>
              <a:defRPr/>
            </a:pPr>
            <a:endParaRPr lang="en-US" sz="900" dirty="0">
              <a:solidFill>
                <a:srgbClr val="EAEAEA">
                  <a:lumMod val="85000"/>
                </a:srgbClr>
              </a:solidFill>
              <a:latin typeface="IBM Plex Sans" panose="020B0503050203000203" pitchFamily="34" charset="0"/>
            </a:endParaRPr>
          </a:p>
        </p:txBody>
      </p:sp>
      <p:sp>
        <p:nvSpPr>
          <p:cNvPr id="6" name="TextBox 5">
            <a:extLst>
              <a:ext uri="{FF2B5EF4-FFF2-40B4-BE49-F238E27FC236}">
                <a16:creationId xmlns:a16="http://schemas.microsoft.com/office/drawing/2014/main" id="{22B172E7-8B2F-5246-B0FC-FD39427EDDDC}"/>
              </a:ext>
            </a:extLst>
          </p:cNvPr>
          <p:cNvSpPr txBox="1"/>
          <p:nvPr/>
        </p:nvSpPr>
        <p:spPr>
          <a:xfrm>
            <a:off x="78716" y="2506381"/>
            <a:ext cx="800219" cy="236668"/>
          </a:xfrm>
          <a:prstGeom prst="rect">
            <a:avLst/>
          </a:prstGeom>
          <a:noFill/>
        </p:spPr>
        <p:txBody>
          <a:bodyPr wrap="none" rtlCol="0">
            <a:spAutoFit/>
          </a:bodyPr>
          <a:lstStyle/>
          <a:p>
            <a:pPr defTabSz="514316">
              <a:defRPr/>
            </a:pPr>
            <a:r>
              <a:rPr lang="en-US" sz="938" dirty="0">
                <a:solidFill>
                  <a:srgbClr val="FFFFFF"/>
                </a:solidFill>
                <a:latin typeface="IBM Plex Sans" panose="020B0503050203000203" pitchFamily="34" charset="77"/>
                <a:ea typeface="ＭＳ Ｐゴシック" charset="0"/>
                <a:cs typeface="Arial" pitchFamily="34" charset="0"/>
              </a:rPr>
              <a:t>Foundation</a:t>
            </a:r>
          </a:p>
        </p:txBody>
      </p:sp>
      <p:sp>
        <p:nvSpPr>
          <p:cNvPr id="8" name="TextBox 7">
            <a:extLst>
              <a:ext uri="{FF2B5EF4-FFF2-40B4-BE49-F238E27FC236}">
                <a16:creationId xmlns:a16="http://schemas.microsoft.com/office/drawing/2014/main" id="{16FD44A2-A4AF-BB4B-9C53-39A904583B84}"/>
              </a:ext>
            </a:extLst>
          </p:cNvPr>
          <p:cNvSpPr txBox="1"/>
          <p:nvPr/>
        </p:nvSpPr>
        <p:spPr>
          <a:xfrm>
            <a:off x="86063" y="3998763"/>
            <a:ext cx="946093" cy="236668"/>
          </a:xfrm>
          <a:prstGeom prst="rect">
            <a:avLst/>
          </a:prstGeom>
          <a:noFill/>
        </p:spPr>
        <p:txBody>
          <a:bodyPr wrap="none" rtlCol="0">
            <a:spAutoFit/>
          </a:bodyPr>
          <a:lstStyle/>
          <a:p>
            <a:pPr defTabSz="514316">
              <a:defRPr/>
            </a:pPr>
            <a:r>
              <a:rPr lang="en-US" sz="938" dirty="0">
                <a:solidFill>
                  <a:srgbClr val="FFFFFF"/>
                </a:solidFill>
                <a:latin typeface="IBM Plex Sans" panose="020B0503050203000203" pitchFamily="34" charset="77"/>
                <a:ea typeface="ＭＳ Ｐゴシック" charset="0"/>
                <a:cs typeface="Arial" pitchFamily="34" charset="0"/>
              </a:rPr>
              <a:t>Infrastructure</a:t>
            </a:r>
          </a:p>
        </p:txBody>
      </p:sp>
      <p:sp>
        <p:nvSpPr>
          <p:cNvPr id="13" name="Content Placeholder 3">
            <a:extLst>
              <a:ext uri="{FF2B5EF4-FFF2-40B4-BE49-F238E27FC236}">
                <a16:creationId xmlns:a16="http://schemas.microsoft.com/office/drawing/2014/main" id="{BB577515-9598-6B4F-80DA-C68766B4125A}"/>
              </a:ext>
            </a:extLst>
          </p:cNvPr>
          <p:cNvSpPr txBox="1">
            <a:spLocks/>
          </p:cNvSpPr>
          <p:nvPr/>
        </p:nvSpPr>
        <p:spPr>
          <a:xfrm>
            <a:off x="1008128" y="1041386"/>
            <a:ext cx="1285875" cy="428625"/>
          </a:xfrm>
          <a:prstGeom prst="rect">
            <a:avLst/>
          </a:prstGeom>
          <a:solidFill>
            <a:schemeClr val="tx1">
              <a:lumMod val="65000"/>
              <a:lumOff val="35000"/>
            </a:schemeClr>
          </a:solidFill>
          <a:ln>
            <a:noFill/>
          </a:ln>
        </p:spPr>
        <p:txBody>
          <a:bodyPr vert="horz" lIns="102870" tIns="51435" rIns="102870" bIns="51435" rtlCol="0" anchor="ctr">
            <a:noAutofit/>
          </a:bodyPr>
          <a:lstStyle>
            <a:lvl1pPr marL="0" indent="0" algn="l" defTabSz="457200" rtl="0" eaLnBrk="1" latinLnBrk="0" hangingPunct="1">
              <a:lnSpc>
                <a:spcPct val="100000"/>
              </a:lnSpc>
              <a:spcBef>
                <a:spcPts val="1100"/>
              </a:spcBef>
              <a:buFont typeface="Arial"/>
              <a:buNone/>
              <a:defRPr sz="1400" kern="1200">
                <a:solidFill>
                  <a:schemeClr val="bg2"/>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514316">
              <a:spcBef>
                <a:spcPts val="0"/>
              </a:spcBef>
              <a:defRPr/>
            </a:pPr>
            <a:r>
              <a:rPr lang="en-US" sz="750" b="1" dirty="0">
                <a:solidFill>
                  <a:srgbClr val="FFFFFF"/>
                </a:solidFill>
                <a:latin typeface="IBM Plex Sans" panose="020B0503050203000203" pitchFamily="34" charset="77"/>
              </a:rPr>
              <a:t>Advise</a:t>
            </a:r>
          </a:p>
        </p:txBody>
      </p:sp>
      <p:sp>
        <p:nvSpPr>
          <p:cNvPr id="14" name="Content Placeholder 3">
            <a:extLst>
              <a:ext uri="{FF2B5EF4-FFF2-40B4-BE49-F238E27FC236}">
                <a16:creationId xmlns:a16="http://schemas.microsoft.com/office/drawing/2014/main" id="{65C85C90-54F3-1A4D-8C44-904EB53A9B16}"/>
              </a:ext>
            </a:extLst>
          </p:cNvPr>
          <p:cNvSpPr txBox="1">
            <a:spLocks/>
          </p:cNvSpPr>
          <p:nvPr/>
        </p:nvSpPr>
        <p:spPr>
          <a:xfrm>
            <a:off x="2440023" y="1041386"/>
            <a:ext cx="1285875" cy="428625"/>
          </a:xfrm>
          <a:prstGeom prst="rect">
            <a:avLst/>
          </a:prstGeom>
          <a:solidFill>
            <a:schemeClr val="tx1">
              <a:lumMod val="65000"/>
              <a:lumOff val="35000"/>
            </a:schemeClr>
          </a:solidFill>
          <a:ln>
            <a:noFill/>
          </a:ln>
        </p:spPr>
        <p:txBody>
          <a:bodyPr vert="horz" lIns="102870" tIns="51435" rIns="102870" bIns="51435" rtlCol="0" anchor="ctr">
            <a:noAutofit/>
          </a:bodyPr>
          <a:lstStyle>
            <a:lvl1pPr marL="0" indent="0" algn="l" defTabSz="457200" rtl="0" eaLnBrk="1" latinLnBrk="0" hangingPunct="1">
              <a:lnSpc>
                <a:spcPct val="100000"/>
              </a:lnSpc>
              <a:spcBef>
                <a:spcPts val="1100"/>
              </a:spcBef>
              <a:buFont typeface="Arial"/>
              <a:buNone/>
              <a:defRPr sz="1400" kern="1200">
                <a:solidFill>
                  <a:schemeClr val="bg2"/>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514316">
              <a:spcBef>
                <a:spcPts val="0"/>
              </a:spcBef>
              <a:defRPr/>
            </a:pPr>
            <a:r>
              <a:rPr lang="en-US" sz="750" b="1" dirty="0">
                <a:solidFill>
                  <a:srgbClr val="FFFFFF"/>
                </a:solidFill>
                <a:latin typeface="IBM Plex Sans" panose="020B0503050203000203" pitchFamily="34" charset="77"/>
              </a:rPr>
              <a:t>Move</a:t>
            </a:r>
          </a:p>
        </p:txBody>
      </p:sp>
      <p:sp>
        <p:nvSpPr>
          <p:cNvPr id="15" name="Content Placeholder 3">
            <a:extLst>
              <a:ext uri="{FF2B5EF4-FFF2-40B4-BE49-F238E27FC236}">
                <a16:creationId xmlns:a16="http://schemas.microsoft.com/office/drawing/2014/main" id="{140CC432-B1F8-D04A-8819-B3122FD3ADA1}"/>
              </a:ext>
            </a:extLst>
          </p:cNvPr>
          <p:cNvSpPr txBox="1">
            <a:spLocks/>
          </p:cNvSpPr>
          <p:nvPr/>
        </p:nvSpPr>
        <p:spPr>
          <a:xfrm>
            <a:off x="3871916" y="1041386"/>
            <a:ext cx="1285875" cy="428625"/>
          </a:xfrm>
          <a:prstGeom prst="rect">
            <a:avLst/>
          </a:prstGeom>
          <a:solidFill>
            <a:schemeClr val="tx1">
              <a:lumMod val="65000"/>
              <a:lumOff val="35000"/>
            </a:schemeClr>
          </a:solidFill>
          <a:ln>
            <a:noFill/>
          </a:ln>
        </p:spPr>
        <p:txBody>
          <a:bodyPr vert="horz" lIns="102870" tIns="51435" rIns="102870" bIns="51435" rtlCol="0" anchor="ctr">
            <a:noAutofit/>
          </a:bodyPr>
          <a:lstStyle>
            <a:lvl1pPr marL="0" indent="0" algn="l" defTabSz="457200" rtl="0" eaLnBrk="1" latinLnBrk="0" hangingPunct="1">
              <a:lnSpc>
                <a:spcPct val="100000"/>
              </a:lnSpc>
              <a:spcBef>
                <a:spcPts val="1100"/>
              </a:spcBef>
              <a:buFont typeface="Arial"/>
              <a:buNone/>
              <a:defRPr sz="1400" kern="1200">
                <a:solidFill>
                  <a:schemeClr val="bg2"/>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514316">
              <a:spcBef>
                <a:spcPts val="0"/>
              </a:spcBef>
              <a:defRPr/>
            </a:pPr>
            <a:r>
              <a:rPr lang="en-US" sz="750" b="1" dirty="0">
                <a:solidFill>
                  <a:srgbClr val="FFFFFF"/>
                </a:solidFill>
                <a:latin typeface="IBM Plex Sans" panose="020B0503050203000203" pitchFamily="34" charset="77"/>
              </a:rPr>
              <a:t>Build</a:t>
            </a:r>
          </a:p>
        </p:txBody>
      </p:sp>
      <p:sp>
        <p:nvSpPr>
          <p:cNvPr id="16" name="Content Placeholder 3">
            <a:extLst>
              <a:ext uri="{FF2B5EF4-FFF2-40B4-BE49-F238E27FC236}">
                <a16:creationId xmlns:a16="http://schemas.microsoft.com/office/drawing/2014/main" id="{0103ED3D-6E6D-1541-95CB-0A09A2A29241}"/>
              </a:ext>
            </a:extLst>
          </p:cNvPr>
          <p:cNvSpPr txBox="1">
            <a:spLocks/>
          </p:cNvSpPr>
          <p:nvPr/>
        </p:nvSpPr>
        <p:spPr>
          <a:xfrm>
            <a:off x="5303810" y="1041386"/>
            <a:ext cx="1285875" cy="428625"/>
          </a:xfrm>
          <a:prstGeom prst="rect">
            <a:avLst/>
          </a:prstGeom>
          <a:solidFill>
            <a:schemeClr val="tx1">
              <a:lumMod val="65000"/>
              <a:lumOff val="35000"/>
            </a:schemeClr>
          </a:solidFill>
          <a:ln>
            <a:noFill/>
          </a:ln>
        </p:spPr>
        <p:txBody>
          <a:bodyPr vert="horz" lIns="102870" tIns="51435" rIns="102870" bIns="51435" rtlCol="0" anchor="ctr">
            <a:noAutofit/>
          </a:bodyPr>
          <a:lstStyle>
            <a:lvl1pPr marL="0" indent="0" algn="l" defTabSz="457200" rtl="0" eaLnBrk="1" latinLnBrk="0" hangingPunct="1">
              <a:lnSpc>
                <a:spcPct val="100000"/>
              </a:lnSpc>
              <a:spcBef>
                <a:spcPts val="1100"/>
              </a:spcBef>
              <a:buFont typeface="Arial"/>
              <a:buNone/>
              <a:defRPr sz="1400" kern="1200">
                <a:solidFill>
                  <a:schemeClr val="bg2"/>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514316">
              <a:spcBef>
                <a:spcPts val="0"/>
              </a:spcBef>
              <a:defRPr/>
            </a:pPr>
            <a:r>
              <a:rPr lang="en-US" sz="750" b="1" dirty="0">
                <a:solidFill>
                  <a:srgbClr val="FFFFFF"/>
                </a:solidFill>
                <a:latin typeface="IBM Plex Sans" panose="020B0503050203000203" pitchFamily="34" charset="77"/>
              </a:rPr>
              <a:t>Manage</a:t>
            </a:r>
          </a:p>
        </p:txBody>
      </p:sp>
      <p:sp>
        <p:nvSpPr>
          <p:cNvPr id="27" name="TextBox 26">
            <a:extLst>
              <a:ext uri="{FF2B5EF4-FFF2-40B4-BE49-F238E27FC236}">
                <a16:creationId xmlns:a16="http://schemas.microsoft.com/office/drawing/2014/main" id="{3F4D69C8-4E16-2549-A91B-F70188C76B9F}"/>
              </a:ext>
            </a:extLst>
          </p:cNvPr>
          <p:cNvSpPr txBox="1"/>
          <p:nvPr/>
        </p:nvSpPr>
        <p:spPr>
          <a:xfrm>
            <a:off x="86064" y="1722322"/>
            <a:ext cx="857251" cy="381002"/>
          </a:xfrm>
          <a:prstGeom prst="rect">
            <a:avLst/>
          </a:prstGeom>
          <a:noFill/>
        </p:spPr>
        <p:txBody>
          <a:bodyPr wrap="square" rtlCol="0">
            <a:spAutoFit/>
          </a:bodyPr>
          <a:lstStyle/>
          <a:p>
            <a:pPr defTabSz="514316">
              <a:defRPr/>
            </a:pPr>
            <a:r>
              <a:rPr lang="en-US" sz="938" dirty="0">
                <a:solidFill>
                  <a:srgbClr val="FFFFFF"/>
                </a:solidFill>
                <a:latin typeface="IBM Plex Sans" panose="020B0503050203000203" pitchFamily="34" charset="77"/>
                <a:ea typeface="ＭＳ Ｐゴシック" charset="0"/>
                <a:cs typeface="Arial" pitchFamily="34" charset="0"/>
              </a:rPr>
              <a:t>Certified Offerings</a:t>
            </a:r>
          </a:p>
        </p:txBody>
      </p:sp>
      <p:sp>
        <p:nvSpPr>
          <p:cNvPr id="38" name="Rectangle 37">
            <a:extLst>
              <a:ext uri="{FF2B5EF4-FFF2-40B4-BE49-F238E27FC236}">
                <a16:creationId xmlns:a16="http://schemas.microsoft.com/office/drawing/2014/main" id="{096EA4B2-516D-534E-8175-7858882D3702}"/>
              </a:ext>
            </a:extLst>
          </p:cNvPr>
          <p:cNvSpPr/>
          <p:nvPr/>
        </p:nvSpPr>
        <p:spPr bwMode="auto">
          <a:xfrm>
            <a:off x="1009492" y="2509554"/>
            <a:ext cx="5587867" cy="826269"/>
          </a:xfrm>
          <a:prstGeom prst="rect">
            <a:avLst/>
          </a:prstGeom>
          <a:solidFill>
            <a:srgbClr val="EE0000"/>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27000" tIns="27000" rIns="27000" bIns="27000" numCol="1" rtlCol="0" anchor="ctr" anchorCtr="0" compatLnSpc="1">
            <a:prstTxWarp prst="textNoShape">
              <a:avLst/>
            </a:prstTxWarp>
          </a:bodyPr>
          <a:lstStyle/>
          <a:p>
            <a:pPr algn="ctr" defTabSz="685939" fontAlgn="base">
              <a:spcBef>
                <a:spcPct val="0"/>
              </a:spcBef>
              <a:spcAft>
                <a:spcPct val="0"/>
              </a:spcAft>
              <a:defRPr/>
            </a:pPr>
            <a:r>
              <a:rPr lang="en-US" sz="1050" b="1" dirty="0">
                <a:solidFill>
                  <a:srgbClr val="FFFFFF"/>
                </a:solidFill>
                <a:latin typeface="IBM Plex Sans Regular"/>
              </a:rPr>
              <a:t>Open Hybrid </a:t>
            </a:r>
          </a:p>
          <a:p>
            <a:pPr algn="ctr" defTabSz="685939" fontAlgn="base">
              <a:spcBef>
                <a:spcPct val="0"/>
              </a:spcBef>
              <a:spcAft>
                <a:spcPct val="0"/>
              </a:spcAft>
              <a:defRPr/>
            </a:pPr>
            <a:r>
              <a:rPr lang="en-US" sz="1050" b="1" dirty="0">
                <a:solidFill>
                  <a:srgbClr val="FFFFFF"/>
                </a:solidFill>
                <a:latin typeface="IBM Plex Sans Regular"/>
              </a:rPr>
              <a:t>Multicloud </a:t>
            </a:r>
          </a:p>
          <a:p>
            <a:pPr algn="ctr" defTabSz="685939" fontAlgn="base">
              <a:spcBef>
                <a:spcPct val="0"/>
              </a:spcBef>
              <a:spcAft>
                <a:spcPct val="0"/>
              </a:spcAft>
              <a:defRPr/>
            </a:pPr>
            <a:r>
              <a:rPr lang="en-US" sz="1050" b="1" dirty="0">
                <a:solidFill>
                  <a:srgbClr val="FFFFFF"/>
                </a:solidFill>
                <a:latin typeface="IBM Plex Sans Regular"/>
              </a:rPr>
              <a:t>Platform</a:t>
            </a:r>
            <a:endParaRPr lang="en-US" sz="1050" b="1" dirty="0">
              <a:solidFill>
                <a:srgbClr val="FFFFFF"/>
              </a:solidFill>
              <a:latin typeface="IBM Plex Sans" charset="0"/>
              <a:ea typeface="IBM Plex Sans" charset="0"/>
              <a:cs typeface="IBM Plex Sans" charset="0"/>
            </a:endParaRPr>
          </a:p>
        </p:txBody>
      </p:sp>
      <p:graphicFrame>
        <p:nvGraphicFramePr>
          <p:cNvPr id="39" name="Table 38">
            <a:extLst>
              <a:ext uri="{FF2B5EF4-FFF2-40B4-BE49-F238E27FC236}">
                <a16:creationId xmlns:a16="http://schemas.microsoft.com/office/drawing/2014/main" id="{9F0D265D-5ED8-C94D-B476-68B4C0A977C9}"/>
              </a:ext>
            </a:extLst>
          </p:cNvPr>
          <p:cNvGraphicFramePr>
            <a:graphicFrameLocks noGrp="1"/>
          </p:cNvGraphicFramePr>
          <p:nvPr/>
        </p:nvGraphicFramePr>
        <p:xfrm>
          <a:off x="1247081" y="2726123"/>
          <a:ext cx="1511552" cy="417196"/>
        </p:xfrm>
        <a:graphic>
          <a:graphicData uri="http://schemas.openxmlformats.org/drawingml/2006/table">
            <a:tbl>
              <a:tblPr firstRow="1" bandRow="1">
                <a:tableStyleId>{5C22544A-7EE6-4342-B048-85BDC9FD1C3A}</a:tableStyleId>
              </a:tblPr>
              <a:tblGrid>
                <a:gridCol w="1511552">
                  <a:extLst>
                    <a:ext uri="{9D8B030D-6E8A-4147-A177-3AD203B41FA5}">
                      <a16:colId xmlns:a16="http://schemas.microsoft.com/office/drawing/2014/main" val="2408379222"/>
                    </a:ext>
                  </a:extLst>
                </a:gridCol>
              </a:tblGrid>
              <a:tr h="208598">
                <a:tc>
                  <a:txBody>
                    <a:bodyPr/>
                    <a:lstStyle/>
                    <a:p>
                      <a:pPr algn="ctr"/>
                      <a:r>
                        <a:rPr lang="en-US" sz="700" b="0" dirty="0">
                          <a:solidFill>
                            <a:schemeClr val="bg1"/>
                          </a:solidFill>
                          <a:latin typeface="IBM Plex Sans" panose="020B0503050203000203" pitchFamily="34" charset="0"/>
                        </a:rPr>
                        <a:t>Common Services</a:t>
                      </a:r>
                    </a:p>
                  </a:txBody>
                  <a:tcPr marL="51435" marR="51435" marT="25718" marB="25718" anchor="ctr">
                    <a:lnL w="12700" cmpd="sng">
                      <a:noFill/>
                    </a:lnL>
                    <a:lnR w="12700" cmpd="sng">
                      <a:noFill/>
                    </a:lnR>
                    <a:lnT w="12700"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2722441"/>
                  </a:ext>
                </a:extLst>
              </a:tr>
              <a:tr h="208598">
                <a:tc>
                  <a:txBody>
                    <a:bodyPr/>
                    <a:lstStyle/>
                    <a:p>
                      <a:pPr algn="ctr"/>
                      <a:r>
                        <a:rPr lang="en-US" sz="800" b="1" dirty="0">
                          <a:solidFill>
                            <a:schemeClr val="bg1"/>
                          </a:solidFill>
                          <a:latin typeface="IBM Plex Sans" panose="020B0503050203000203" pitchFamily="34" charset="0"/>
                        </a:rPr>
                        <a:t>Red Hat OpenShift</a:t>
                      </a:r>
                    </a:p>
                  </a:txBody>
                  <a:tcPr marL="51435" marR="51435" marT="25718" marB="25718" anchor="ctr">
                    <a:lnL w="12700" cmpd="sng">
                      <a:noFill/>
                    </a:lnL>
                    <a:lnR w="12700" cmpd="sng">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1955627"/>
                  </a:ext>
                </a:extLst>
              </a:tr>
            </a:tbl>
          </a:graphicData>
        </a:graphic>
      </p:graphicFrame>
      <p:graphicFrame>
        <p:nvGraphicFramePr>
          <p:cNvPr id="40" name="Table 39">
            <a:extLst>
              <a:ext uri="{FF2B5EF4-FFF2-40B4-BE49-F238E27FC236}">
                <a16:creationId xmlns:a16="http://schemas.microsoft.com/office/drawing/2014/main" id="{6272844C-6194-0B4C-8C64-B683469FD5D5}"/>
              </a:ext>
            </a:extLst>
          </p:cNvPr>
          <p:cNvGraphicFramePr>
            <a:graphicFrameLocks noGrp="1"/>
          </p:cNvGraphicFramePr>
          <p:nvPr/>
        </p:nvGraphicFramePr>
        <p:xfrm>
          <a:off x="4906678" y="2504036"/>
          <a:ext cx="1511552" cy="834392"/>
        </p:xfrm>
        <a:graphic>
          <a:graphicData uri="http://schemas.openxmlformats.org/drawingml/2006/table">
            <a:tbl>
              <a:tblPr firstRow="1" bandRow="1">
                <a:tableStyleId>{5C22544A-7EE6-4342-B048-85BDC9FD1C3A}</a:tableStyleId>
              </a:tblPr>
              <a:tblGrid>
                <a:gridCol w="1511552">
                  <a:extLst>
                    <a:ext uri="{9D8B030D-6E8A-4147-A177-3AD203B41FA5}">
                      <a16:colId xmlns:a16="http://schemas.microsoft.com/office/drawing/2014/main" val="2408379222"/>
                    </a:ext>
                  </a:extLst>
                </a:gridCol>
              </a:tblGrid>
              <a:tr h="208598">
                <a:tc>
                  <a:txBody>
                    <a:bodyPr/>
                    <a:lstStyle/>
                    <a:p>
                      <a:pPr algn="ctr"/>
                      <a:endParaRPr lang="en-US" sz="700" b="0" dirty="0">
                        <a:solidFill>
                          <a:schemeClr val="bg1"/>
                        </a:solidFill>
                        <a:latin typeface="IBM Plex Sans" panose="020B0503050203000203" pitchFamily="34" charset="0"/>
                      </a:endParaRPr>
                    </a:p>
                  </a:txBody>
                  <a:tcPr marL="51435" marR="51435" marT="25718" marB="25718" anchor="ctr">
                    <a:lnL w="12700" cmpd="sng">
                      <a:noFill/>
                    </a:lnL>
                    <a:lnR w="12700" cmpd="sng">
                      <a:noFill/>
                    </a:lnR>
                    <a:lnT w="12700" cmpd="sng">
                      <a:noFill/>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2722441"/>
                  </a:ext>
                </a:extLst>
              </a:tr>
              <a:tr h="20859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700" b="0" dirty="0">
                          <a:solidFill>
                            <a:schemeClr val="bg1"/>
                          </a:solidFill>
                          <a:latin typeface="IBM Plex Sans" panose="020B0503050203000203" pitchFamily="34" charset="0"/>
                        </a:rPr>
                        <a:t>Multi-cluster Management</a:t>
                      </a:r>
                    </a:p>
                  </a:txBody>
                  <a:tcPr marL="51435" marR="51435" marT="25718" marB="25718" anchor="ctr">
                    <a:lnL w="12700" cmpd="sng">
                      <a:noFill/>
                    </a:lnL>
                    <a:lnR w="12700" cmpd="sng">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1955627"/>
                  </a:ext>
                </a:extLst>
              </a:tr>
              <a:tr h="208598">
                <a:tc>
                  <a:txBody>
                    <a:bodyPr/>
                    <a:lstStyle/>
                    <a:p>
                      <a:pPr algn="ctr"/>
                      <a:r>
                        <a:rPr lang="en-US" sz="800" b="1" dirty="0">
                          <a:solidFill>
                            <a:schemeClr val="bg1"/>
                          </a:solidFill>
                          <a:latin typeface="IBM Plex Sans" panose="020B0503050203000203" pitchFamily="34" charset="0"/>
                        </a:rPr>
                        <a:t>Red Hat Enterprise Linux</a:t>
                      </a:r>
                      <a:endParaRPr lang="en-US" sz="800" b="0" dirty="0">
                        <a:solidFill>
                          <a:schemeClr val="bg1"/>
                        </a:solidFill>
                        <a:latin typeface="IBM Plex Sans" panose="020B0503050203000203" pitchFamily="34" charset="0"/>
                      </a:endParaRPr>
                    </a:p>
                  </a:txBody>
                  <a:tcPr marL="51435" marR="51435" marT="25718" marB="25718" anchor="ctr">
                    <a:lnL w="12700" cmpd="sng">
                      <a:noFill/>
                    </a:lnL>
                    <a:lnR w="12700" cmpd="sng">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8843952"/>
                  </a:ext>
                </a:extLst>
              </a:tr>
              <a:tr h="208598">
                <a:tc>
                  <a:txBody>
                    <a:bodyPr/>
                    <a:lstStyle/>
                    <a:p>
                      <a:pPr algn="ctr"/>
                      <a:endParaRPr lang="en-US" sz="700" b="0" i="1" dirty="0">
                        <a:solidFill>
                          <a:schemeClr val="bg1"/>
                        </a:solidFill>
                        <a:latin typeface="IBM Plex Sans" panose="020B0503050203000203" pitchFamily="34" charset="0"/>
                      </a:endParaRPr>
                    </a:p>
                  </a:txBody>
                  <a:tcPr marL="51435" marR="51435" marT="25718" marB="25718" anchor="ctr">
                    <a:lnL w="12700" cmpd="sng">
                      <a:noFill/>
                    </a:lnL>
                    <a:lnR w="12700" cmpd="sng">
                      <a:noFill/>
                    </a:lnR>
                    <a:lnT w="952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4551365"/>
                  </a:ext>
                </a:extLst>
              </a:tr>
            </a:tbl>
          </a:graphicData>
        </a:graphic>
      </p:graphicFrame>
      <p:sp>
        <p:nvSpPr>
          <p:cNvPr id="42" name="TextBox 41">
            <a:extLst>
              <a:ext uri="{FF2B5EF4-FFF2-40B4-BE49-F238E27FC236}">
                <a16:creationId xmlns:a16="http://schemas.microsoft.com/office/drawing/2014/main" id="{716FFB15-748D-EC44-AA85-F2666A346B82}"/>
              </a:ext>
            </a:extLst>
          </p:cNvPr>
          <p:cNvSpPr txBox="1"/>
          <p:nvPr/>
        </p:nvSpPr>
        <p:spPr>
          <a:xfrm>
            <a:off x="86063" y="2092699"/>
            <a:ext cx="881973" cy="250966"/>
          </a:xfrm>
          <a:prstGeom prst="rect">
            <a:avLst/>
          </a:prstGeom>
          <a:noFill/>
        </p:spPr>
        <p:txBody>
          <a:bodyPr wrap="none" rtlCol="0">
            <a:spAutoFit/>
          </a:bodyPr>
          <a:lstStyle/>
          <a:p>
            <a:pPr defTabSz="514316">
              <a:defRPr/>
            </a:pPr>
            <a:r>
              <a:rPr lang="en-US" sz="1031" b="1" dirty="0">
                <a:solidFill>
                  <a:srgbClr val="FFFFFF"/>
                </a:solidFill>
                <a:latin typeface="IBM Plex Sans" panose="020B0503050203000203" pitchFamily="34" charset="77"/>
                <a:ea typeface="ＭＳ Ｐゴシック" charset="0"/>
                <a:cs typeface="Arial" pitchFamily="34" charset="0"/>
              </a:rPr>
              <a:t>Cloud Paks</a:t>
            </a:r>
          </a:p>
        </p:txBody>
      </p:sp>
      <p:sp>
        <p:nvSpPr>
          <p:cNvPr id="44" name="Rectangle 43">
            <a:extLst>
              <a:ext uri="{FF2B5EF4-FFF2-40B4-BE49-F238E27FC236}">
                <a16:creationId xmlns:a16="http://schemas.microsoft.com/office/drawing/2014/main" id="{5B286F65-056C-8A4F-A6DB-EB317D131266}"/>
              </a:ext>
            </a:extLst>
          </p:cNvPr>
          <p:cNvSpPr/>
          <p:nvPr/>
        </p:nvSpPr>
        <p:spPr>
          <a:xfrm>
            <a:off x="1008128" y="1651125"/>
            <a:ext cx="1043561" cy="771525"/>
          </a:xfrm>
          <a:prstGeom prst="rect">
            <a:avLst/>
          </a:prstGeom>
          <a:solidFill>
            <a:srgbClr val="467CFF"/>
          </a:solidFill>
          <a:ln w="25400" cap="flat" cmpd="sng" algn="ctr">
            <a:noFill/>
            <a:prstDash val="solid"/>
          </a:ln>
          <a:effectLst/>
        </p:spPr>
        <p:txBody>
          <a:bodyPr lIns="34290" tIns="0" rIns="34290" bIns="0" rtlCol="0" anchor="ctr" anchorCtr="0"/>
          <a:lstStyle/>
          <a:p>
            <a:pPr algn="ctr" defTabSz="342878">
              <a:defRPr/>
            </a:pPr>
            <a:r>
              <a:rPr lang="en-US" sz="750" b="1" kern="0" dirty="0">
                <a:solidFill>
                  <a:srgbClr val="FFFFFF"/>
                </a:solidFill>
                <a:latin typeface="IBM Plex Sans" panose="020B0503050203000203" pitchFamily="34" charset="77"/>
                <a:ea typeface="ＭＳ Ｐゴシック" charset="0"/>
                <a:cs typeface="Arial" pitchFamily="34" charset="0"/>
              </a:rPr>
              <a:t>Applications</a:t>
            </a:r>
            <a:endParaRPr lang="en-US" sz="563" kern="0" dirty="0">
              <a:solidFill>
                <a:srgbClr val="FFFFFF"/>
              </a:solidFill>
              <a:latin typeface="IBM Plex Sans" panose="020B0503050203000203" pitchFamily="34" charset="77"/>
              <a:ea typeface="ＭＳ Ｐゴシック" charset="0"/>
              <a:cs typeface="Arial" pitchFamily="34" charset="0"/>
            </a:endParaRPr>
          </a:p>
        </p:txBody>
      </p:sp>
      <p:sp>
        <p:nvSpPr>
          <p:cNvPr id="46" name="Rectangle 45">
            <a:extLst>
              <a:ext uri="{FF2B5EF4-FFF2-40B4-BE49-F238E27FC236}">
                <a16:creationId xmlns:a16="http://schemas.microsoft.com/office/drawing/2014/main" id="{426A3525-28FE-4448-836E-623B8FADE329}"/>
              </a:ext>
            </a:extLst>
          </p:cNvPr>
          <p:cNvSpPr/>
          <p:nvPr/>
        </p:nvSpPr>
        <p:spPr>
          <a:xfrm>
            <a:off x="2164000" y="1651020"/>
            <a:ext cx="1043561" cy="774954"/>
          </a:xfrm>
          <a:prstGeom prst="rect">
            <a:avLst/>
          </a:prstGeom>
          <a:solidFill>
            <a:srgbClr val="467CFF"/>
          </a:solidFill>
          <a:ln w="25400" cap="flat" cmpd="sng" algn="ctr">
            <a:noFill/>
            <a:prstDash val="solid"/>
          </a:ln>
          <a:effectLst/>
        </p:spPr>
        <p:txBody>
          <a:bodyPr lIns="34290" tIns="0" rIns="34290" bIns="0" rtlCol="0" anchor="ctr" anchorCtr="0"/>
          <a:lstStyle/>
          <a:p>
            <a:pPr algn="ctr" defTabSz="342878">
              <a:defRPr/>
            </a:pPr>
            <a:r>
              <a:rPr lang="en-US" sz="750" b="1" kern="0" dirty="0">
                <a:solidFill>
                  <a:srgbClr val="FFFFFF"/>
                </a:solidFill>
                <a:latin typeface="IBM Plex Sans" panose="020B0503050203000203" pitchFamily="34" charset="77"/>
                <a:ea typeface="ＭＳ Ｐゴシック" charset="0"/>
                <a:cs typeface="Arial" pitchFamily="34" charset="0"/>
              </a:rPr>
              <a:t>Data</a:t>
            </a:r>
            <a:endParaRPr lang="en-US" sz="563" kern="0" dirty="0">
              <a:solidFill>
                <a:srgbClr val="FFFFFF"/>
              </a:solidFill>
              <a:latin typeface="IBM Plex Sans" panose="020B0503050203000203" pitchFamily="34" charset="77"/>
              <a:ea typeface="ＭＳ Ｐゴシック" charset="0"/>
              <a:cs typeface="Arial" pitchFamily="34" charset="0"/>
            </a:endParaRPr>
          </a:p>
        </p:txBody>
      </p:sp>
      <p:sp>
        <p:nvSpPr>
          <p:cNvPr id="47" name="Rectangle 46">
            <a:extLst>
              <a:ext uri="{FF2B5EF4-FFF2-40B4-BE49-F238E27FC236}">
                <a16:creationId xmlns:a16="http://schemas.microsoft.com/office/drawing/2014/main" id="{46E16920-A613-BD4A-A3DE-9D48AAC9AF98}"/>
              </a:ext>
            </a:extLst>
          </p:cNvPr>
          <p:cNvSpPr/>
          <p:nvPr/>
        </p:nvSpPr>
        <p:spPr>
          <a:xfrm>
            <a:off x="3313381" y="1651020"/>
            <a:ext cx="1043561" cy="774954"/>
          </a:xfrm>
          <a:prstGeom prst="rect">
            <a:avLst/>
          </a:prstGeom>
          <a:solidFill>
            <a:srgbClr val="467CFF"/>
          </a:solidFill>
          <a:ln w="25400" cap="flat" cmpd="sng" algn="ctr">
            <a:noFill/>
            <a:prstDash val="solid"/>
          </a:ln>
          <a:effectLst/>
        </p:spPr>
        <p:txBody>
          <a:bodyPr lIns="34290" tIns="0" rIns="34290" bIns="0" rtlCol="0" anchor="ctr" anchorCtr="0"/>
          <a:lstStyle/>
          <a:p>
            <a:pPr algn="ctr" defTabSz="342878">
              <a:defRPr/>
            </a:pPr>
            <a:r>
              <a:rPr lang="en-US" sz="750" b="1" kern="0" dirty="0">
                <a:solidFill>
                  <a:srgbClr val="FFFFFF"/>
                </a:solidFill>
                <a:latin typeface="IBM Plex Sans" panose="020B0503050203000203" pitchFamily="34" charset="77"/>
                <a:ea typeface="ＭＳ Ｐゴシック" charset="0"/>
                <a:cs typeface="Arial" pitchFamily="34" charset="0"/>
              </a:rPr>
              <a:t>Integration</a:t>
            </a:r>
            <a:endParaRPr lang="en-US" sz="563" kern="0" dirty="0">
              <a:solidFill>
                <a:srgbClr val="FFFFFF"/>
              </a:solidFill>
              <a:latin typeface="IBM Plex Sans" panose="020B0503050203000203" pitchFamily="34" charset="77"/>
              <a:ea typeface="ＭＳ Ｐゴシック" charset="0"/>
              <a:cs typeface="Arial" pitchFamily="34" charset="0"/>
            </a:endParaRPr>
          </a:p>
        </p:txBody>
      </p:sp>
      <p:sp>
        <p:nvSpPr>
          <p:cNvPr id="48" name="Rectangle 47">
            <a:extLst>
              <a:ext uri="{FF2B5EF4-FFF2-40B4-BE49-F238E27FC236}">
                <a16:creationId xmlns:a16="http://schemas.microsoft.com/office/drawing/2014/main" id="{B6EA3569-0B4E-7249-A316-E34263BCBC7B}"/>
              </a:ext>
            </a:extLst>
          </p:cNvPr>
          <p:cNvSpPr/>
          <p:nvPr/>
        </p:nvSpPr>
        <p:spPr>
          <a:xfrm>
            <a:off x="4448757" y="1649411"/>
            <a:ext cx="1043561" cy="774954"/>
          </a:xfrm>
          <a:prstGeom prst="rect">
            <a:avLst/>
          </a:prstGeom>
          <a:solidFill>
            <a:srgbClr val="467CFF"/>
          </a:solidFill>
          <a:ln w="25400" cap="flat" cmpd="sng" algn="ctr">
            <a:noFill/>
            <a:prstDash val="solid"/>
          </a:ln>
          <a:effectLst/>
        </p:spPr>
        <p:txBody>
          <a:bodyPr lIns="34290" tIns="0" rIns="34290" bIns="0" rtlCol="0" anchor="ctr" anchorCtr="0"/>
          <a:lstStyle/>
          <a:p>
            <a:pPr algn="ctr" defTabSz="342878">
              <a:defRPr/>
            </a:pPr>
            <a:r>
              <a:rPr lang="en-US" sz="750" b="1" kern="0" dirty="0">
                <a:solidFill>
                  <a:srgbClr val="FFFFFF"/>
                </a:solidFill>
                <a:latin typeface="IBM Plex Sans" panose="020B0503050203000203" pitchFamily="34" charset="77"/>
                <a:ea typeface="ＭＳ Ｐゴシック" charset="0"/>
                <a:cs typeface="Arial" pitchFamily="34" charset="0"/>
              </a:rPr>
              <a:t>Automation</a:t>
            </a:r>
            <a:endParaRPr lang="en-US" sz="563" kern="0" dirty="0">
              <a:solidFill>
                <a:srgbClr val="FFFFFF"/>
              </a:solidFill>
              <a:latin typeface="IBM Plex Sans" panose="020B0503050203000203" pitchFamily="34" charset="77"/>
              <a:ea typeface="ＭＳ Ｐゴシック" charset="0"/>
              <a:cs typeface="Arial" pitchFamily="34" charset="0"/>
            </a:endParaRPr>
          </a:p>
        </p:txBody>
      </p:sp>
      <p:sp>
        <p:nvSpPr>
          <p:cNvPr id="49" name="Rectangle 48">
            <a:extLst>
              <a:ext uri="{FF2B5EF4-FFF2-40B4-BE49-F238E27FC236}">
                <a16:creationId xmlns:a16="http://schemas.microsoft.com/office/drawing/2014/main" id="{CB8733B0-D4D9-1F42-8222-FE28621235C1}"/>
              </a:ext>
            </a:extLst>
          </p:cNvPr>
          <p:cNvSpPr/>
          <p:nvPr/>
        </p:nvSpPr>
        <p:spPr>
          <a:xfrm>
            <a:off x="5569660" y="1638140"/>
            <a:ext cx="1043561" cy="774954"/>
          </a:xfrm>
          <a:prstGeom prst="rect">
            <a:avLst/>
          </a:prstGeom>
          <a:solidFill>
            <a:srgbClr val="457CFF"/>
          </a:solidFill>
          <a:ln w="25400" cap="flat" cmpd="sng" algn="ctr">
            <a:noFill/>
            <a:prstDash val="solid"/>
          </a:ln>
          <a:effectLst/>
        </p:spPr>
        <p:txBody>
          <a:bodyPr lIns="34290" tIns="0" rIns="34290" bIns="0" rtlCol="0" anchor="ctr" anchorCtr="0"/>
          <a:lstStyle/>
          <a:p>
            <a:pPr algn="ctr" defTabSz="342878">
              <a:defRPr/>
            </a:pPr>
            <a:r>
              <a:rPr lang="en-US" sz="750" b="1" kern="0" dirty="0">
                <a:solidFill>
                  <a:srgbClr val="FFFFFF"/>
                </a:solidFill>
                <a:latin typeface="IBM Plex Sans" panose="020B0503050203000203" pitchFamily="34" charset="77"/>
                <a:ea typeface="ＭＳ Ｐゴシック" charset="0"/>
                <a:cs typeface="Arial" pitchFamily="34" charset="0"/>
              </a:rPr>
              <a:t>Multicloud</a:t>
            </a:r>
          </a:p>
          <a:p>
            <a:pPr algn="ctr" defTabSz="342878">
              <a:defRPr/>
            </a:pPr>
            <a:r>
              <a:rPr lang="en-US" sz="750" b="1" kern="0" dirty="0">
                <a:solidFill>
                  <a:srgbClr val="FFFFFF"/>
                </a:solidFill>
                <a:latin typeface="IBM Plex Sans" panose="020B0503050203000203" pitchFamily="34" charset="77"/>
                <a:ea typeface="ＭＳ Ｐゴシック" charset="0"/>
                <a:cs typeface="Arial" pitchFamily="34" charset="0"/>
              </a:rPr>
              <a:t>Management</a:t>
            </a:r>
            <a:endParaRPr lang="en-US" sz="563" kern="0" dirty="0">
              <a:solidFill>
                <a:srgbClr val="FFFFFF"/>
              </a:solidFill>
              <a:latin typeface="IBM Plex Sans" panose="020B0503050203000203" pitchFamily="34" charset="77"/>
              <a:ea typeface="ＭＳ Ｐゴシック" charset="0"/>
              <a:cs typeface="Arial" pitchFamily="34" charset="0"/>
            </a:endParaRPr>
          </a:p>
        </p:txBody>
      </p:sp>
      <p:sp>
        <p:nvSpPr>
          <p:cNvPr id="50" name="TextBox 49">
            <a:extLst>
              <a:ext uri="{FF2B5EF4-FFF2-40B4-BE49-F238E27FC236}">
                <a16:creationId xmlns:a16="http://schemas.microsoft.com/office/drawing/2014/main" id="{1E4FEFAC-754F-AB42-B722-6223B4F76207}"/>
              </a:ext>
            </a:extLst>
          </p:cNvPr>
          <p:cNvSpPr txBox="1"/>
          <p:nvPr/>
        </p:nvSpPr>
        <p:spPr>
          <a:xfrm>
            <a:off x="86064" y="1163189"/>
            <a:ext cx="857251" cy="236668"/>
          </a:xfrm>
          <a:prstGeom prst="rect">
            <a:avLst/>
          </a:prstGeom>
          <a:noFill/>
        </p:spPr>
        <p:txBody>
          <a:bodyPr wrap="square" rtlCol="0">
            <a:spAutoFit/>
          </a:bodyPr>
          <a:lstStyle/>
          <a:p>
            <a:pPr defTabSz="514316">
              <a:defRPr/>
            </a:pPr>
            <a:r>
              <a:rPr lang="en-US" sz="938" dirty="0">
                <a:solidFill>
                  <a:srgbClr val="FFFFFF"/>
                </a:solidFill>
                <a:latin typeface="IBM Plex Sans" panose="020B0503050203000203" pitchFamily="34" charset="77"/>
                <a:ea typeface="ＭＳ Ｐゴシック" charset="0"/>
                <a:cs typeface="Arial" pitchFamily="34" charset="0"/>
              </a:rPr>
              <a:t>Services</a:t>
            </a:r>
          </a:p>
        </p:txBody>
      </p:sp>
      <p:pic>
        <p:nvPicPr>
          <p:cNvPr id="9" name="Picture 8">
            <a:extLst>
              <a:ext uri="{FF2B5EF4-FFF2-40B4-BE49-F238E27FC236}">
                <a16:creationId xmlns:a16="http://schemas.microsoft.com/office/drawing/2014/main" id="{50918A09-48AA-0A45-A489-17FB2FA08F5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01101" y="2746914"/>
            <a:ext cx="477344" cy="338340"/>
          </a:xfrm>
          <a:prstGeom prst="roundRect">
            <a:avLst/>
          </a:prstGeom>
        </p:spPr>
      </p:pic>
      <p:sp>
        <p:nvSpPr>
          <p:cNvPr id="63" name="Slide Number Placeholder 1">
            <a:extLst>
              <a:ext uri="{FF2B5EF4-FFF2-40B4-BE49-F238E27FC236}">
                <a16:creationId xmlns:a16="http://schemas.microsoft.com/office/drawing/2014/main" id="{DED6088B-1BEB-A44C-B4DB-68EC190CDDBF}"/>
              </a:ext>
            </a:extLst>
          </p:cNvPr>
          <p:cNvSpPr txBox="1">
            <a:spLocks/>
          </p:cNvSpPr>
          <p:nvPr/>
        </p:nvSpPr>
        <p:spPr>
          <a:xfrm>
            <a:off x="5221280" y="4488960"/>
            <a:ext cx="1543050" cy="102870"/>
          </a:xfrm>
          <a:prstGeom prst="rect">
            <a:avLst/>
          </a:prstGeom>
        </p:spPr>
        <p:txBody>
          <a:bodyPr vert="horz" lIns="0" tIns="0" rIns="0" bIns="0" rtlCol="0" anchor="ctr"/>
          <a:lstStyle>
            <a:defPPr>
              <a:defRPr lang="en-US"/>
            </a:defPPr>
            <a:lvl1pPr marL="0" algn="l" defTabSz="914400" rtl="0" eaLnBrk="1" latinLnBrk="0" hangingPunct="1">
              <a:defRPr sz="800" kern="1200" baseline="0">
                <a:solidFill>
                  <a:schemeClr val="bg2"/>
                </a:solidFill>
                <a:latin typeface="+mn-lt"/>
                <a:ea typeface="IBM Plex Sans" panose="020B0503050203000203" pitchFamily="34"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514291" fontAlgn="base">
              <a:spcBef>
                <a:spcPct val="0"/>
              </a:spcBef>
              <a:spcAft>
                <a:spcPct val="0"/>
              </a:spcAft>
              <a:defRPr/>
            </a:pPr>
            <a:fld id="{D0BE6F14-FF48-0F4F-A8AA-2E3F25371E4A}" type="slidenum">
              <a:rPr lang="en-US" sz="600">
                <a:solidFill>
                  <a:srgbClr val="FFFFFF"/>
                </a:solidFill>
                <a:latin typeface="IBM Plex Sans"/>
              </a:rPr>
              <a:pPr algn="r" defTabSz="514291" fontAlgn="base">
                <a:spcBef>
                  <a:spcPct val="0"/>
                </a:spcBef>
                <a:spcAft>
                  <a:spcPct val="0"/>
                </a:spcAft>
                <a:defRPr/>
              </a:pPr>
              <a:t>3</a:t>
            </a:fld>
            <a:endParaRPr lang="en-US" sz="600" dirty="0">
              <a:solidFill>
                <a:srgbClr val="FFFFFF"/>
              </a:solidFill>
              <a:latin typeface="IBM Plex Sans"/>
            </a:endParaRPr>
          </a:p>
        </p:txBody>
      </p:sp>
      <p:grpSp>
        <p:nvGrpSpPr>
          <p:cNvPr id="51" name="Group 50">
            <a:extLst>
              <a:ext uri="{FF2B5EF4-FFF2-40B4-BE49-F238E27FC236}">
                <a16:creationId xmlns:a16="http://schemas.microsoft.com/office/drawing/2014/main" id="{94270E4B-5F4E-0646-97E5-4A1CAA520311}"/>
              </a:ext>
            </a:extLst>
          </p:cNvPr>
          <p:cNvGrpSpPr>
            <a:grpSpLocks noChangeAspect="1"/>
          </p:cNvGrpSpPr>
          <p:nvPr/>
        </p:nvGrpSpPr>
        <p:grpSpPr>
          <a:xfrm>
            <a:off x="1141262" y="3897790"/>
            <a:ext cx="5315724" cy="543192"/>
            <a:chOff x="1539135" y="4199394"/>
            <a:chExt cx="6107252" cy="668632"/>
          </a:xfrm>
        </p:grpSpPr>
        <p:pic>
          <p:nvPicPr>
            <p:cNvPr id="56" name="Picture 55">
              <a:extLst>
                <a:ext uri="{FF2B5EF4-FFF2-40B4-BE49-F238E27FC236}">
                  <a16:creationId xmlns:a16="http://schemas.microsoft.com/office/drawing/2014/main" id="{DC45ECB4-DA1A-0B41-9F6E-495FBCE2872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65370" y="4247252"/>
              <a:ext cx="416536" cy="427715"/>
            </a:xfrm>
            <a:prstGeom prst="rect">
              <a:avLst/>
            </a:prstGeom>
          </p:spPr>
        </p:pic>
        <p:pic>
          <p:nvPicPr>
            <p:cNvPr id="57" name="Picture 56">
              <a:extLst>
                <a:ext uri="{FF2B5EF4-FFF2-40B4-BE49-F238E27FC236}">
                  <a16:creationId xmlns:a16="http://schemas.microsoft.com/office/drawing/2014/main" id="{591297D9-9B1D-EE44-8609-1545E8147BA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597480" y="4274487"/>
              <a:ext cx="494609" cy="274756"/>
            </a:xfrm>
            <a:prstGeom prst="rect">
              <a:avLst/>
            </a:prstGeom>
          </p:spPr>
        </p:pic>
        <p:grpSp>
          <p:nvGrpSpPr>
            <p:cNvPr id="58" name="Group 57">
              <a:extLst>
                <a:ext uri="{FF2B5EF4-FFF2-40B4-BE49-F238E27FC236}">
                  <a16:creationId xmlns:a16="http://schemas.microsoft.com/office/drawing/2014/main" id="{5DFE2ECC-C9FB-BC4F-934E-4602B7DBB5FF}"/>
                </a:ext>
              </a:extLst>
            </p:cNvPr>
            <p:cNvGrpSpPr/>
            <p:nvPr/>
          </p:nvGrpSpPr>
          <p:grpSpPr>
            <a:xfrm>
              <a:off x="1539135" y="4231759"/>
              <a:ext cx="889534" cy="636267"/>
              <a:chOff x="2206106" y="4187414"/>
              <a:chExt cx="908484" cy="657308"/>
            </a:xfrm>
          </p:grpSpPr>
          <p:pic>
            <p:nvPicPr>
              <p:cNvPr id="75" name="Picture 74">
                <a:extLst>
                  <a:ext uri="{FF2B5EF4-FFF2-40B4-BE49-F238E27FC236}">
                    <a16:creationId xmlns:a16="http://schemas.microsoft.com/office/drawing/2014/main" id="{A991E3B0-E387-134D-AF9F-0E7C1FD9E0B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1" r="71138" b="-11523"/>
              <a:stretch/>
            </p:blipFill>
            <p:spPr>
              <a:xfrm>
                <a:off x="2495574" y="4187414"/>
                <a:ext cx="341371" cy="315623"/>
              </a:xfrm>
              <a:prstGeom prst="rect">
                <a:avLst/>
              </a:prstGeom>
            </p:spPr>
          </p:pic>
          <p:sp>
            <p:nvSpPr>
              <p:cNvPr id="76" name="TextBox 75">
                <a:extLst>
                  <a:ext uri="{FF2B5EF4-FFF2-40B4-BE49-F238E27FC236}">
                    <a16:creationId xmlns:a16="http://schemas.microsoft.com/office/drawing/2014/main" id="{A0E914D7-CF2D-FD4C-9DA9-D1801AD712BF}"/>
                  </a:ext>
                </a:extLst>
              </p:cNvPr>
              <p:cNvSpPr txBox="1"/>
              <p:nvPr/>
            </p:nvSpPr>
            <p:spPr>
              <a:xfrm>
                <a:off x="2206106" y="4463126"/>
                <a:ext cx="908484" cy="381596"/>
              </a:xfrm>
              <a:prstGeom prst="rect">
                <a:avLst/>
              </a:prstGeom>
              <a:noFill/>
            </p:spPr>
            <p:txBody>
              <a:bodyPr wrap="square" rtlCol="0">
                <a:spAutoFit/>
              </a:bodyPr>
              <a:lstStyle/>
              <a:p>
                <a:pPr algn="ctr" defTabSz="514350" fontAlgn="base">
                  <a:spcBef>
                    <a:spcPct val="0"/>
                  </a:spcBef>
                  <a:spcAft>
                    <a:spcPct val="0"/>
                  </a:spcAft>
                  <a:defRPr/>
                </a:pPr>
                <a:r>
                  <a:rPr lang="en-US" sz="675" dirty="0">
                    <a:solidFill>
                      <a:srgbClr val="FFFFFF"/>
                    </a:solidFill>
                    <a:latin typeface="Arial"/>
                    <a:ea typeface="ＭＳ Ｐゴシック" charset="0"/>
                    <a:cs typeface="Arial" pitchFamily="34" charset="0"/>
                  </a:rPr>
                  <a:t>IBM Public Cloud</a:t>
                </a:r>
              </a:p>
            </p:txBody>
          </p:sp>
        </p:grpSp>
        <p:grpSp>
          <p:nvGrpSpPr>
            <p:cNvPr id="65" name="Group 64">
              <a:extLst>
                <a:ext uri="{FF2B5EF4-FFF2-40B4-BE49-F238E27FC236}">
                  <a16:creationId xmlns:a16="http://schemas.microsoft.com/office/drawing/2014/main" id="{E7F87AEF-5896-5D46-97E9-ED137368778E}"/>
                </a:ext>
              </a:extLst>
            </p:cNvPr>
            <p:cNvGrpSpPr/>
            <p:nvPr/>
          </p:nvGrpSpPr>
          <p:grpSpPr>
            <a:xfrm>
              <a:off x="6667219" y="4238615"/>
              <a:ext cx="979168" cy="624605"/>
              <a:chOff x="7303666" y="4209615"/>
              <a:chExt cx="1000027" cy="645263"/>
            </a:xfrm>
          </p:grpSpPr>
          <p:pic>
            <p:nvPicPr>
              <p:cNvPr id="73" name="Picture 2" descr="Image result for ibm z icon">
                <a:extLst>
                  <a:ext uri="{FF2B5EF4-FFF2-40B4-BE49-F238E27FC236}">
                    <a16:creationId xmlns:a16="http://schemas.microsoft.com/office/drawing/2014/main" id="{939F883B-BD62-4A4D-A1F1-367CB04DE16A}"/>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59527" y="4209615"/>
                <a:ext cx="295991" cy="295991"/>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8D2459EF-0960-8C47-9014-11A41DDE893F}"/>
                  </a:ext>
                </a:extLst>
              </p:cNvPr>
              <p:cNvSpPr txBox="1"/>
              <p:nvPr/>
            </p:nvSpPr>
            <p:spPr>
              <a:xfrm>
                <a:off x="7303666" y="4531987"/>
                <a:ext cx="1000027" cy="322891"/>
              </a:xfrm>
              <a:prstGeom prst="rect">
                <a:avLst/>
              </a:prstGeom>
              <a:noFill/>
            </p:spPr>
            <p:txBody>
              <a:bodyPr wrap="square" rtlCol="0">
                <a:spAutoFit/>
              </a:bodyPr>
              <a:lstStyle/>
              <a:p>
                <a:pPr algn="ctr" defTabSz="685784" fontAlgn="base">
                  <a:spcBef>
                    <a:spcPct val="0"/>
                  </a:spcBef>
                  <a:spcAft>
                    <a:spcPct val="0"/>
                  </a:spcAft>
                  <a:defRPr/>
                </a:pPr>
                <a:r>
                  <a:rPr lang="en-US" sz="525" dirty="0">
                    <a:solidFill>
                      <a:srgbClr val="EEEEEE"/>
                    </a:solidFill>
                    <a:latin typeface="Arial" charset="0"/>
                    <a:ea typeface="ＭＳ Ｐゴシック" charset="0"/>
                    <a:cs typeface="Arial" pitchFamily="34" charset="0"/>
                  </a:rPr>
                  <a:t>IBM Power, Z and Storage</a:t>
                </a:r>
              </a:p>
            </p:txBody>
          </p:sp>
        </p:grpSp>
        <p:grpSp>
          <p:nvGrpSpPr>
            <p:cNvPr id="66" name="Group 65">
              <a:extLst>
                <a:ext uri="{FF2B5EF4-FFF2-40B4-BE49-F238E27FC236}">
                  <a16:creationId xmlns:a16="http://schemas.microsoft.com/office/drawing/2014/main" id="{93373C4B-A707-A949-B15D-6F4B1CEE3DE2}"/>
                </a:ext>
              </a:extLst>
            </p:cNvPr>
            <p:cNvGrpSpPr/>
            <p:nvPr/>
          </p:nvGrpSpPr>
          <p:grpSpPr>
            <a:xfrm>
              <a:off x="5160631" y="4199394"/>
              <a:ext cx="889534" cy="581931"/>
              <a:chOff x="5803662" y="4125915"/>
              <a:chExt cx="908484" cy="601176"/>
            </a:xfrm>
          </p:grpSpPr>
          <p:pic>
            <p:nvPicPr>
              <p:cNvPr id="71" name="Picture 70">
                <a:extLst>
                  <a:ext uri="{FF2B5EF4-FFF2-40B4-BE49-F238E27FC236}">
                    <a16:creationId xmlns:a16="http://schemas.microsoft.com/office/drawing/2014/main" id="{4F736120-AC90-4242-B271-246CD4FFCF05}"/>
                  </a:ext>
                </a:extLst>
              </p:cNvPr>
              <p:cNvPicPr>
                <a:picLocks noChangeAspect="1"/>
              </p:cNvPicPr>
              <p:nvPr/>
            </p:nvPicPr>
            <p:blipFill>
              <a:blip r:embed="rId7">
                <a:clrChange>
                  <a:clrFrom>
                    <a:srgbClr val="FFFFFF"/>
                  </a:clrFrom>
                  <a:clrTo>
                    <a:srgbClr val="FFFFFF">
                      <a:alpha val="0"/>
                    </a:srgbClr>
                  </a:clrTo>
                </a:clrChange>
                <a:duotone>
                  <a:schemeClr val="bg2">
                    <a:shade val="45000"/>
                    <a:satMod val="135000"/>
                  </a:schemeClr>
                  <a:prstClr val="white"/>
                </a:duotone>
              </a:blip>
              <a:stretch>
                <a:fillRect/>
              </a:stretch>
            </p:blipFill>
            <p:spPr>
              <a:xfrm flipH="1">
                <a:off x="6021558" y="4125915"/>
                <a:ext cx="459815" cy="459815"/>
              </a:xfrm>
              <a:prstGeom prst="rect">
                <a:avLst/>
              </a:prstGeom>
            </p:spPr>
          </p:pic>
          <p:sp>
            <p:nvSpPr>
              <p:cNvPr id="72" name="TextBox 71">
                <a:extLst>
                  <a:ext uri="{FF2B5EF4-FFF2-40B4-BE49-F238E27FC236}">
                    <a16:creationId xmlns:a16="http://schemas.microsoft.com/office/drawing/2014/main" id="{5F33BFAF-F219-304C-A155-1D308E8398B3}"/>
                  </a:ext>
                </a:extLst>
              </p:cNvPr>
              <p:cNvSpPr txBox="1"/>
              <p:nvPr/>
            </p:nvSpPr>
            <p:spPr>
              <a:xfrm>
                <a:off x="5803662" y="4506940"/>
                <a:ext cx="908484" cy="220151"/>
              </a:xfrm>
              <a:prstGeom prst="rect">
                <a:avLst/>
              </a:prstGeom>
              <a:noFill/>
            </p:spPr>
            <p:txBody>
              <a:bodyPr wrap="square" rtlCol="0">
                <a:spAutoFit/>
              </a:bodyPr>
              <a:lstStyle/>
              <a:p>
                <a:pPr algn="ctr" defTabSz="514350" fontAlgn="base">
                  <a:spcBef>
                    <a:spcPct val="0"/>
                  </a:spcBef>
                  <a:spcAft>
                    <a:spcPct val="0"/>
                  </a:spcAft>
                  <a:defRPr/>
                </a:pPr>
                <a:r>
                  <a:rPr lang="en-US" sz="525" dirty="0">
                    <a:solidFill>
                      <a:srgbClr val="EEEEEE"/>
                    </a:solidFill>
                    <a:latin typeface="Arial"/>
                    <a:ea typeface="ＭＳ Ｐゴシック" charset="0"/>
                    <a:cs typeface="Arial" pitchFamily="34" charset="0"/>
                  </a:rPr>
                  <a:t>Edge</a:t>
                </a:r>
              </a:p>
            </p:txBody>
          </p:sp>
        </p:grpSp>
        <p:grpSp>
          <p:nvGrpSpPr>
            <p:cNvPr id="67" name="Group 66">
              <a:extLst>
                <a:ext uri="{FF2B5EF4-FFF2-40B4-BE49-F238E27FC236}">
                  <a16:creationId xmlns:a16="http://schemas.microsoft.com/office/drawing/2014/main" id="{F5CD22C8-6BA8-5C44-8135-6D664102013D}"/>
                </a:ext>
              </a:extLst>
            </p:cNvPr>
            <p:cNvGrpSpPr/>
            <p:nvPr/>
          </p:nvGrpSpPr>
          <p:grpSpPr>
            <a:xfrm>
              <a:off x="5929513" y="4238631"/>
              <a:ext cx="889534" cy="497301"/>
              <a:chOff x="6592300" y="4221424"/>
              <a:chExt cx="908484" cy="513747"/>
            </a:xfrm>
          </p:grpSpPr>
          <p:sp>
            <p:nvSpPr>
              <p:cNvPr id="69" name="TextBox 68">
                <a:extLst>
                  <a:ext uri="{FF2B5EF4-FFF2-40B4-BE49-F238E27FC236}">
                    <a16:creationId xmlns:a16="http://schemas.microsoft.com/office/drawing/2014/main" id="{67EB0304-AD58-F74E-9992-0145C8DD812C}"/>
                  </a:ext>
                </a:extLst>
              </p:cNvPr>
              <p:cNvSpPr txBox="1"/>
              <p:nvPr/>
            </p:nvSpPr>
            <p:spPr>
              <a:xfrm>
                <a:off x="6592300" y="4515020"/>
                <a:ext cx="908484" cy="220151"/>
              </a:xfrm>
              <a:prstGeom prst="rect">
                <a:avLst/>
              </a:prstGeom>
              <a:noFill/>
            </p:spPr>
            <p:txBody>
              <a:bodyPr wrap="square" rtlCol="0">
                <a:spAutoFit/>
              </a:bodyPr>
              <a:lstStyle/>
              <a:p>
                <a:pPr algn="ctr" defTabSz="514350" fontAlgn="base">
                  <a:spcBef>
                    <a:spcPct val="0"/>
                  </a:spcBef>
                  <a:spcAft>
                    <a:spcPct val="0"/>
                  </a:spcAft>
                  <a:defRPr/>
                </a:pPr>
                <a:r>
                  <a:rPr lang="en-US" sz="525" dirty="0">
                    <a:solidFill>
                      <a:srgbClr val="EEEEEE"/>
                    </a:solidFill>
                    <a:latin typeface="Arial"/>
                    <a:ea typeface="ＭＳ Ｐゴシック" charset="0"/>
                    <a:cs typeface="Arial" pitchFamily="34" charset="0"/>
                  </a:rPr>
                  <a:t>Private</a:t>
                </a:r>
                <a:endParaRPr lang="en-US" sz="600" dirty="0">
                  <a:solidFill>
                    <a:srgbClr val="EEEEEE"/>
                  </a:solidFill>
                  <a:latin typeface="Arial"/>
                  <a:ea typeface="ＭＳ Ｐゴシック" charset="0"/>
                  <a:cs typeface="Arial" pitchFamily="34" charset="0"/>
                </a:endParaRPr>
              </a:p>
            </p:txBody>
          </p:sp>
          <p:pic>
            <p:nvPicPr>
              <p:cNvPr id="70" name="Picture 69">
                <a:extLst>
                  <a:ext uri="{FF2B5EF4-FFF2-40B4-BE49-F238E27FC236}">
                    <a16:creationId xmlns:a16="http://schemas.microsoft.com/office/drawing/2014/main" id="{37949323-771F-D74A-875F-F634FD50662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1" r="71138" b="-11523"/>
              <a:stretch/>
            </p:blipFill>
            <p:spPr>
              <a:xfrm>
                <a:off x="6876811" y="4221424"/>
                <a:ext cx="341371" cy="315623"/>
              </a:xfrm>
              <a:prstGeom prst="rect">
                <a:avLst/>
              </a:prstGeom>
            </p:spPr>
          </p:pic>
        </p:grpSp>
        <p:pic>
          <p:nvPicPr>
            <p:cNvPr id="68" name="Picture 67">
              <a:extLst>
                <a:ext uri="{FF2B5EF4-FFF2-40B4-BE49-F238E27FC236}">
                  <a16:creationId xmlns:a16="http://schemas.microsoft.com/office/drawing/2014/main" id="{138CC5B9-4BD1-AF4C-A84E-DE210547C570}"/>
                </a:ext>
              </a:extLst>
            </p:cNvPr>
            <p:cNvPicPr>
              <a:picLocks noChangeAspect="1"/>
            </p:cNvPicPr>
            <p:nvPr/>
          </p:nvPicPr>
          <p:blipFill>
            <a:blip r:embed="rId8"/>
            <a:stretch>
              <a:fillRect/>
            </a:stretch>
          </p:blipFill>
          <p:spPr>
            <a:xfrm>
              <a:off x="2705377" y="4277527"/>
              <a:ext cx="440777" cy="350287"/>
            </a:xfrm>
            <a:prstGeom prst="rect">
              <a:avLst/>
            </a:prstGeom>
          </p:spPr>
        </p:pic>
      </p:grpSp>
      <p:sp>
        <p:nvSpPr>
          <p:cNvPr id="3" name="Oval 2">
            <a:extLst>
              <a:ext uri="{FF2B5EF4-FFF2-40B4-BE49-F238E27FC236}">
                <a16:creationId xmlns:a16="http://schemas.microsoft.com/office/drawing/2014/main" id="{A893ABC4-3E4D-4BC3-A850-ECD6D8EBF9F6}"/>
              </a:ext>
            </a:extLst>
          </p:cNvPr>
          <p:cNvSpPr/>
          <p:nvPr/>
        </p:nvSpPr>
        <p:spPr>
          <a:xfrm>
            <a:off x="1196146" y="3842960"/>
            <a:ext cx="672092" cy="595868"/>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a:solidFill>
                <a:srgbClr val="FFFFFF"/>
              </a:solidFill>
              <a:latin typeface="Arial"/>
            </a:endParaRPr>
          </a:p>
        </p:txBody>
      </p:sp>
      <p:sp>
        <p:nvSpPr>
          <p:cNvPr id="43" name="Freeform: Shape 14">
            <a:extLst>
              <a:ext uri="{FF2B5EF4-FFF2-40B4-BE49-F238E27FC236}">
                <a16:creationId xmlns:a16="http://schemas.microsoft.com/office/drawing/2014/main" id="{676A4C88-2B7F-194E-8E32-0BDE13F30E25}"/>
              </a:ext>
            </a:extLst>
          </p:cNvPr>
          <p:cNvSpPr/>
          <p:nvPr/>
        </p:nvSpPr>
        <p:spPr>
          <a:xfrm>
            <a:off x="62807" y="3482878"/>
            <a:ext cx="831070" cy="162430"/>
          </a:xfrm>
          <a:custGeom>
            <a:avLst/>
            <a:gdLst>
              <a:gd name="connsiteX0" fmla="*/ 4790488 w 7258933"/>
              <a:gd name="connsiteY0" fmla="*/ 556710 h 1113129"/>
              <a:gd name="connsiteX1" fmla="*/ 4485802 w 7258933"/>
              <a:gd name="connsiteY1" fmla="*/ 772854 h 1113129"/>
              <a:gd name="connsiteX2" fmla="*/ 4485802 w 7258933"/>
              <a:gd name="connsiteY2" fmla="*/ 777484 h 1113129"/>
              <a:gd name="connsiteX3" fmla="*/ 4747954 w 7258933"/>
              <a:gd name="connsiteY3" fmla="*/ 986973 h 1113129"/>
              <a:gd name="connsiteX4" fmla="*/ 5097488 w 7258933"/>
              <a:gd name="connsiteY4" fmla="*/ 703121 h 1113129"/>
              <a:gd name="connsiteX5" fmla="*/ 5097488 w 7258933"/>
              <a:gd name="connsiteY5" fmla="*/ 601848 h 1113129"/>
              <a:gd name="connsiteX6" fmla="*/ 4790488 w 7258933"/>
              <a:gd name="connsiteY6" fmla="*/ 556710 h 1113129"/>
              <a:gd name="connsiteX7" fmla="*/ 6506044 w 7258933"/>
              <a:gd name="connsiteY7" fmla="*/ 151041 h 1113129"/>
              <a:gd name="connsiteX8" fmla="*/ 6172424 w 7258933"/>
              <a:gd name="connsiteY8" fmla="*/ 506941 h 1113129"/>
              <a:gd name="connsiteX9" fmla="*/ 6833010 w 7258933"/>
              <a:gd name="connsiteY9" fmla="*/ 506941 h 1113129"/>
              <a:gd name="connsiteX10" fmla="*/ 6506044 w 7258933"/>
              <a:gd name="connsiteY10" fmla="*/ 151041 h 1113129"/>
              <a:gd name="connsiteX11" fmla="*/ 7106446 w 7258933"/>
              <a:gd name="connsiteY11" fmla="*/ 110532 h 1113129"/>
              <a:gd name="connsiteX12" fmla="*/ 7106446 w 7258933"/>
              <a:gd name="connsiteY12" fmla="*/ 146411 h 1113129"/>
              <a:gd name="connsiteX13" fmla="*/ 7135670 w 7258933"/>
              <a:gd name="connsiteY13" fmla="*/ 146411 h 1113129"/>
              <a:gd name="connsiteX14" fmla="*/ 7155925 w 7258933"/>
              <a:gd name="connsiteY14" fmla="*/ 128472 h 1113129"/>
              <a:gd name="connsiteX15" fmla="*/ 7135670 w 7258933"/>
              <a:gd name="connsiteY15" fmla="*/ 110532 h 1113129"/>
              <a:gd name="connsiteX16" fmla="*/ 7092557 w 7258933"/>
              <a:gd name="connsiteY16" fmla="*/ 85937 h 1113129"/>
              <a:gd name="connsiteX17" fmla="*/ 7135091 w 7258933"/>
              <a:gd name="connsiteY17" fmla="*/ 85937 h 1113129"/>
              <a:gd name="connsiteX18" fmla="*/ 7173286 w 7258933"/>
              <a:gd name="connsiteY18" fmla="*/ 99537 h 1113129"/>
              <a:gd name="connsiteX19" fmla="*/ 7184570 w 7258933"/>
              <a:gd name="connsiteY19" fmla="*/ 126446 h 1113129"/>
              <a:gd name="connsiteX20" fmla="*/ 7184570 w 7258933"/>
              <a:gd name="connsiteY20" fmla="*/ 128761 h 1113129"/>
              <a:gd name="connsiteX21" fmla="*/ 7157660 w 7258933"/>
              <a:gd name="connsiteY21" fmla="*/ 166955 h 1113129"/>
              <a:gd name="connsiteX22" fmla="*/ 7177915 w 7258933"/>
              <a:gd name="connsiteY22" fmla="*/ 189525 h 1113129"/>
              <a:gd name="connsiteX23" fmla="*/ 7182255 w 7258933"/>
              <a:gd name="connsiteY23" fmla="*/ 200809 h 1113129"/>
              <a:gd name="connsiteX24" fmla="*/ 7168945 w 7258933"/>
              <a:gd name="connsiteY24" fmla="*/ 212094 h 1113129"/>
              <a:gd name="connsiteX25" fmla="*/ 7155635 w 7258933"/>
              <a:gd name="connsiteY25" fmla="*/ 205439 h 1113129"/>
              <a:gd name="connsiteX26" fmla="*/ 7128725 w 7258933"/>
              <a:gd name="connsiteY26" fmla="*/ 171585 h 1113129"/>
              <a:gd name="connsiteX27" fmla="*/ 7106446 w 7258933"/>
              <a:gd name="connsiteY27" fmla="*/ 171585 h 1113129"/>
              <a:gd name="connsiteX28" fmla="*/ 7106446 w 7258933"/>
              <a:gd name="connsiteY28" fmla="*/ 198494 h 1113129"/>
              <a:gd name="connsiteX29" fmla="*/ 7093135 w 7258933"/>
              <a:gd name="connsiteY29" fmla="*/ 212094 h 1113129"/>
              <a:gd name="connsiteX30" fmla="*/ 7079826 w 7258933"/>
              <a:gd name="connsiteY30" fmla="*/ 198494 h 1113129"/>
              <a:gd name="connsiteX31" fmla="*/ 7079247 w 7258933"/>
              <a:gd name="connsiteY31" fmla="*/ 198494 h 1113129"/>
              <a:gd name="connsiteX32" fmla="*/ 7079247 w 7258933"/>
              <a:gd name="connsiteY32" fmla="*/ 99537 h 1113129"/>
              <a:gd name="connsiteX33" fmla="*/ 7092557 w 7258933"/>
              <a:gd name="connsiteY33" fmla="*/ 85937 h 1113129"/>
              <a:gd name="connsiteX34" fmla="*/ 7129015 w 7258933"/>
              <a:gd name="connsiteY34" fmla="*/ 45139 h 1113129"/>
              <a:gd name="connsiteX35" fmla="*/ 7023691 w 7258933"/>
              <a:gd name="connsiteY35" fmla="*/ 151041 h 1113129"/>
              <a:gd name="connsiteX36" fmla="*/ 7129015 w 7258933"/>
              <a:gd name="connsiteY36" fmla="*/ 256943 h 1113129"/>
              <a:gd name="connsiteX37" fmla="*/ 7234338 w 7258933"/>
              <a:gd name="connsiteY37" fmla="*/ 151041 h 1113129"/>
              <a:gd name="connsiteX38" fmla="*/ 7129015 w 7258933"/>
              <a:gd name="connsiteY38" fmla="*/ 45139 h 1113129"/>
              <a:gd name="connsiteX39" fmla="*/ 4801483 w 7258933"/>
              <a:gd name="connsiteY39" fmla="*/ 22570 h 1113129"/>
              <a:gd name="connsiteX40" fmla="*/ 5137419 w 7258933"/>
              <a:gd name="connsiteY40" fmla="*/ 139756 h 1113129"/>
              <a:gd name="connsiteX41" fmla="*/ 5245057 w 7258933"/>
              <a:gd name="connsiteY41" fmla="*/ 446178 h 1113129"/>
              <a:gd name="connsiteX42" fmla="*/ 5245057 w 7258933"/>
              <a:gd name="connsiteY42" fmla="*/ 1027482 h 1113129"/>
              <a:gd name="connsiteX43" fmla="*/ 5171272 w 7258933"/>
              <a:gd name="connsiteY43" fmla="*/ 1104160 h 1113129"/>
              <a:gd name="connsiteX44" fmla="*/ 5095174 w 7258933"/>
              <a:gd name="connsiteY44" fmla="*/ 1029797 h 1113129"/>
              <a:gd name="connsiteX45" fmla="*/ 5095174 w 7258933"/>
              <a:gd name="connsiteY45" fmla="*/ 930550 h 1113129"/>
              <a:gd name="connsiteX46" fmla="*/ 4719019 w 7258933"/>
              <a:gd name="connsiteY46" fmla="*/ 1110815 h 1113129"/>
              <a:gd name="connsiteX47" fmla="*/ 4326949 w 7258933"/>
              <a:gd name="connsiteY47" fmla="*/ 784139 h 1113129"/>
              <a:gd name="connsiteX48" fmla="*/ 4326949 w 7258933"/>
              <a:gd name="connsiteY48" fmla="*/ 779798 h 1113129"/>
              <a:gd name="connsiteX49" fmla="*/ 4774863 w 7258933"/>
              <a:gd name="connsiteY49" fmla="*/ 439812 h 1113129"/>
              <a:gd name="connsiteX50" fmla="*/ 5095174 w 7258933"/>
              <a:gd name="connsiteY50" fmla="*/ 484951 h 1113129"/>
              <a:gd name="connsiteX51" fmla="*/ 5095174 w 7258933"/>
              <a:gd name="connsiteY51" fmla="*/ 448782 h 1113129"/>
              <a:gd name="connsiteX52" fmla="*/ 4783833 w 7258933"/>
              <a:gd name="connsiteY52" fmla="*/ 162615 h 1113129"/>
              <a:gd name="connsiteX53" fmla="*/ 4541936 w 7258933"/>
              <a:gd name="connsiteY53" fmla="*/ 209779 h 1113129"/>
              <a:gd name="connsiteX54" fmla="*/ 4512712 w 7258933"/>
              <a:gd name="connsiteY54" fmla="*/ 216434 h 1113129"/>
              <a:gd name="connsiteX55" fmla="*/ 4443268 w 7258933"/>
              <a:gd name="connsiteY55" fmla="*/ 148726 h 1113129"/>
              <a:gd name="connsiteX56" fmla="*/ 4485802 w 7258933"/>
              <a:gd name="connsiteY56" fmla="*/ 83333 h 1113129"/>
              <a:gd name="connsiteX57" fmla="*/ 4801483 w 7258933"/>
              <a:gd name="connsiteY57" fmla="*/ 22570 h 1113129"/>
              <a:gd name="connsiteX58" fmla="*/ 2868625 w 7258933"/>
              <a:gd name="connsiteY58" fmla="*/ 22570 h 1113129"/>
              <a:gd name="connsiteX59" fmla="*/ 2947039 w 7258933"/>
              <a:gd name="connsiteY59" fmla="*/ 87963 h 1113129"/>
              <a:gd name="connsiteX60" fmla="*/ 3211215 w 7258933"/>
              <a:gd name="connsiteY60" fmla="*/ 856187 h 1113129"/>
              <a:gd name="connsiteX61" fmla="*/ 3475392 w 7258933"/>
              <a:gd name="connsiteY61" fmla="*/ 85937 h 1113129"/>
              <a:gd name="connsiteX62" fmla="*/ 3551491 w 7258933"/>
              <a:gd name="connsiteY62" fmla="*/ 22859 h 1113129"/>
              <a:gd name="connsiteX63" fmla="*/ 3560461 w 7258933"/>
              <a:gd name="connsiteY63" fmla="*/ 22859 h 1113129"/>
              <a:gd name="connsiteX64" fmla="*/ 3641190 w 7258933"/>
              <a:gd name="connsiteY64" fmla="*/ 85937 h 1113129"/>
              <a:gd name="connsiteX65" fmla="*/ 3905367 w 7258933"/>
              <a:gd name="connsiteY65" fmla="*/ 856187 h 1113129"/>
              <a:gd name="connsiteX66" fmla="*/ 4171859 w 7258933"/>
              <a:gd name="connsiteY66" fmla="*/ 83623 h 1113129"/>
              <a:gd name="connsiteX67" fmla="*/ 4247957 w 7258933"/>
              <a:gd name="connsiteY67" fmla="*/ 22859 h 1113129"/>
              <a:gd name="connsiteX68" fmla="*/ 4324056 w 7258933"/>
              <a:gd name="connsiteY68" fmla="*/ 97222 h 1113129"/>
              <a:gd name="connsiteX69" fmla="*/ 4312772 w 7258933"/>
              <a:gd name="connsiteY69" fmla="*/ 140046 h 1113129"/>
              <a:gd name="connsiteX70" fmla="*/ 3994775 w 7258933"/>
              <a:gd name="connsiteY70" fmla="*/ 1032111 h 1113129"/>
              <a:gd name="connsiteX71" fmla="*/ 3909707 w 7258933"/>
              <a:gd name="connsiteY71" fmla="*/ 1101845 h 1113129"/>
              <a:gd name="connsiteX72" fmla="*/ 3903051 w 7258933"/>
              <a:gd name="connsiteY72" fmla="*/ 1101845 h 1113129"/>
              <a:gd name="connsiteX73" fmla="*/ 3817982 w 7258933"/>
              <a:gd name="connsiteY73" fmla="*/ 1032111 h 1113129"/>
              <a:gd name="connsiteX74" fmla="*/ 3555831 w 7258933"/>
              <a:gd name="connsiteY74" fmla="*/ 275172 h 1113129"/>
              <a:gd name="connsiteX75" fmla="*/ 3293680 w 7258933"/>
              <a:gd name="connsiteY75" fmla="*/ 1032111 h 1113129"/>
              <a:gd name="connsiteX76" fmla="*/ 3208612 w 7258933"/>
              <a:gd name="connsiteY76" fmla="*/ 1101845 h 1113129"/>
              <a:gd name="connsiteX77" fmla="*/ 3204271 w 7258933"/>
              <a:gd name="connsiteY77" fmla="*/ 1101845 h 1113129"/>
              <a:gd name="connsiteX78" fmla="*/ 3117467 w 7258933"/>
              <a:gd name="connsiteY78" fmla="*/ 1031822 h 1113129"/>
              <a:gd name="connsiteX79" fmla="*/ 2799181 w 7258933"/>
              <a:gd name="connsiteY79" fmla="*/ 142071 h 1113129"/>
              <a:gd name="connsiteX80" fmla="*/ 2790211 w 7258933"/>
              <a:gd name="connsiteY80" fmla="*/ 99247 h 1113129"/>
              <a:gd name="connsiteX81" fmla="*/ 2868625 w 7258933"/>
              <a:gd name="connsiteY81" fmla="*/ 22570 h 1113129"/>
              <a:gd name="connsiteX82" fmla="*/ 7129015 w 7258933"/>
              <a:gd name="connsiteY82" fmla="*/ 20544 h 1113129"/>
              <a:gd name="connsiteX83" fmla="*/ 7258933 w 7258933"/>
              <a:gd name="connsiteY83" fmla="*/ 151041 h 1113129"/>
              <a:gd name="connsiteX84" fmla="*/ 7129015 w 7258933"/>
              <a:gd name="connsiteY84" fmla="*/ 281538 h 1113129"/>
              <a:gd name="connsiteX85" fmla="*/ 6999096 w 7258933"/>
              <a:gd name="connsiteY85" fmla="*/ 151041 h 1113129"/>
              <a:gd name="connsiteX86" fmla="*/ 7129015 w 7258933"/>
              <a:gd name="connsiteY86" fmla="*/ 20544 h 1113129"/>
              <a:gd name="connsiteX87" fmla="*/ 6510674 w 7258933"/>
              <a:gd name="connsiteY87" fmla="*/ 20544 h 1113129"/>
              <a:gd name="connsiteX88" fmla="*/ 6987812 w 7258933"/>
              <a:gd name="connsiteY88" fmla="*/ 549765 h 1113129"/>
              <a:gd name="connsiteX89" fmla="*/ 6916053 w 7258933"/>
              <a:gd name="connsiteY89" fmla="*/ 621813 h 1113129"/>
              <a:gd name="connsiteX90" fmla="*/ 6172424 w 7258933"/>
              <a:gd name="connsiteY90" fmla="*/ 621813 h 1113129"/>
              <a:gd name="connsiteX91" fmla="*/ 6532954 w 7258933"/>
              <a:gd name="connsiteY91" fmla="*/ 975399 h 1113129"/>
              <a:gd name="connsiteX92" fmla="*/ 6830985 w 7258933"/>
              <a:gd name="connsiteY92" fmla="*/ 853872 h 1113129"/>
              <a:gd name="connsiteX93" fmla="*/ 6873519 w 7258933"/>
              <a:gd name="connsiteY93" fmla="*/ 835932 h 1113129"/>
              <a:gd name="connsiteX94" fmla="*/ 6940648 w 7258933"/>
              <a:gd name="connsiteY94" fmla="*/ 903640 h 1113129"/>
              <a:gd name="connsiteX95" fmla="*/ 6918368 w 7258933"/>
              <a:gd name="connsiteY95" fmla="*/ 953119 h 1113129"/>
              <a:gd name="connsiteX96" fmla="*/ 6530929 w 7258933"/>
              <a:gd name="connsiteY96" fmla="*/ 1110815 h 1113129"/>
              <a:gd name="connsiteX97" fmla="*/ 6017911 w 7258933"/>
              <a:gd name="connsiteY97" fmla="*/ 567994 h 1113129"/>
              <a:gd name="connsiteX98" fmla="*/ 6017911 w 7258933"/>
              <a:gd name="connsiteY98" fmla="*/ 563365 h 1113129"/>
              <a:gd name="connsiteX99" fmla="*/ 6510674 w 7258933"/>
              <a:gd name="connsiteY99" fmla="*/ 20544 h 1113129"/>
              <a:gd name="connsiteX100" fmla="*/ 5511838 w 7258933"/>
              <a:gd name="connsiteY100" fmla="*/ 20544 h 1113129"/>
              <a:gd name="connsiteX101" fmla="*/ 5590251 w 7258933"/>
              <a:gd name="connsiteY101" fmla="*/ 101562 h 1113129"/>
              <a:gd name="connsiteX102" fmla="*/ 5590251 w 7258933"/>
              <a:gd name="connsiteY102" fmla="*/ 281827 h 1113129"/>
              <a:gd name="connsiteX103" fmla="*/ 5950782 w 7258933"/>
              <a:gd name="connsiteY103" fmla="*/ 22859 h 1113129"/>
              <a:gd name="connsiteX104" fmla="*/ 6029195 w 7258933"/>
              <a:gd name="connsiteY104" fmla="*/ 103877 h 1113129"/>
              <a:gd name="connsiteX105" fmla="*/ 5959751 w 7258933"/>
              <a:gd name="connsiteY105" fmla="*/ 182580 h 1113129"/>
              <a:gd name="connsiteX106" fmla="*/ 5590251 w 7258933"/>
              <a:gd name="connsiteY106" fmla="*/ 664637 h 1113129"/>
              <a:gd name="connsiteX107" fmla="*/ 5590251 w 7258933"/>
              <a:gd name="connsiteY107" fmla="*/ 1020537 h 1113129"/>
              <a:gd name="connsiteX108" fmla="*/ 5514152 w 7258933"/>
              <a:gd name="connsiteY108" fmla="*/ 1101555 h 1113129"/>
              <a:gd name="connsiteX109" fmla="*/ 5435738 w 7258933"/>
              <a:gd name="connsiteY109" fmla="*/ 1020537 h 1113129"/>
              <a:gd name="connsiteX110" fmla="*/ 5435738 w 7258933"/>
              <a:gd name="connsiteY110" fmla="*/ 101562 h 1113129"/>
              <a:gd name="connsiteX111" fmla="*/ 5511838 w 7258933"/>
              <a:gd name="connsiteY111" fmla="*/ 20544 h 1113129"/>
              <a:gd name="connsiteX112" fmla="*/ 1105904 w 7258933"/>
              <a:gd name="connsiteY112" fmla="*/ 0 h 1113129"/>
              <a:gd name="connsiteX113" fmla="*/ 1385995 w 7258933"/>
              <a:gd name="connsiteY113" fmla="*/ 141782 h 1113129"/>
              <a:gd name="connsiteX114" fmla="*/ 1697336 w 7258933"/>
              <a:gd name="connsiteY114" fmla="*/ 0 h 1113129"/>
              <a:gd name="connsiteX115" fmla="*/ 2017646 w 7258933"/>
              <a:gd name="connsiteY115" fmla="*/ 141782 h 1113129"/>
              <a:gd name="connsiteX116" fmla="*/ 2349242 w 7258933"/>
              <a:gd name="connsiteY116" fmla="*/ 0 h 1113129"/>
              <a:gd name="connsiteX117" fmla="*/ 2723371 w 7258933"/>
              <a:gd name="connsiteY117" fmla="*/ 360530 h 1113129"/>
              <a:gd name="connsiteX118" fmla="*/ 2723371 w 7258933"/>
              <a:gd name="connsiteY118" fmla="*/ 939519 h 1113129"/>
              <a:gd name="connsiteX119" fmla="*/ 2566543 w 7258933"/>
              <a:gd name="connsiteY119" fmla="*/ 1112840 h 1113129"/>
              <a:gd name="connsiteX120" fmla="*/ 2414345 w 7258933"/>
              <a:gd name="connsiteY120" fmla="*/ 939519 h 1113129"/>
              <a:gd name="connsiteX121" fmla="*/ 2414345 w 7258933"/>
              <a:gd name="connsiteY121" fmla="*/ 432578 h 1113129"/>
              <a:gd name="connsiteX122" fmla="*/ 2255203 w 7258933"/>
              <a:gd name="connsiteY122" fmla="*/ 270543 h 1113129"/>
              <a:gd name="connsiteX123" fmla="*/ 2089405 w 7258933"/>
              <a:gd name="connsiteY123" fmla="*/ 432578 h 1113129"/>
              <a:gd name="connsiteX124" fmla="*/ 2089405 w 7258933"/>
              <a:gd name="connsiteY124" fmla="*/ 939519 h 1113129"/>
              <a:gd name="connsiteX125" fmla="*/ 1934892 w 7258933"/>
              <a:gd name="connsiteY125" fmla="*/ 1112840 h 1113129"/>
              <a:gd name="connsiteX126" fmla="*/ 1780379 w 7258933"/>
              <a:gd name="connsiteY126" fmla="*/ 939519 h 1113129"/>
              <a:gd name="connsiteX127" fmla="*/ 1780379 w 7258933"/>
              <a:gd name="connsiteY127" fmla="*/ 432578 h 1113129"/>
              <a:gd name="connsiteX128" fmla="*/ 1621237 w 7258933"/>
              <a:gd name="connsiteY128" fmla="*/ 270543 h 1113129"/>
              <a:gd name="connsiteX129" fmla="*/ 1457754 w 7258933"/>
              <a:gd name="connsiteY129" fmla="*/ 432578 h 1113129"/>
              <a:gd name="connsiteX130" fmla="*/ 1457754 w 7258933"/>
              <a:gd name="connsiteY130" fmla="*/ 939809 h 1113129"/>
              <a:gd name="connsiteX131" fmla="*/ 1300926 w 7258933"/>
              <a:gd name="connsiteY131" fmla="*/ 1113129 h 1113129"/>
              <a:gd name="connsiteX132" fmla="*/ 1146413 w 7258933"/>
              <a:gd name="connsiteY132" fmla="*/ 939809 h 1113129"/>
              <a:gd name="connsiteX133" fmla="*/ 1146413 w 7258933"/>
              <a:gd name="connsiteY133" fmla="*/ 317996 h 1113129"/>
              <a:gd name="connsiteX134" fmla="*/ 1101565 w 7258933"/>
              <a:gd name="connsiteY134" fmla="*/ 272857 h 1113129"/>
              <a:gd name="connsiteX135" fmla="*/ 1059030 w 7258933"/>
              <a:gd name="connsiteY135" fmla="*/ 299767 h 1113129"/>
              <a:gd name="connsiteX136" fmla="*/ 767943 w 7258933"/>
              <a:gd name="connsiteY136" fmla="*/ 939519 h 1113129"/>
              <a:gd name="connsiteX137" fmla="*/ 557297 w 7258933"/>
              <a:gd name="connsiteY137" fmla="*/ 1112840 h 1113129"/>
              <a:gd name="connsiteX138" fmla="*/ 346650 w 7258933"/>
              <a:gd name="connsiteY138" fmla="*/ 939519 h 1113129"/>
              <a:gd name="connsiteX139" fmla="*/ 15055 w 7258933"/>
              <a:gd name="connsiteY139" fmla="*/ 214119 h 1113129"/>
              <a:gd name="connsiteX140" fmla="*/ 86813 w 7258933"/>
              <a:gd name="connsiteY140" fmla="*/ 15915 h 1113129"/>
              <a:gd name="connsiteX141" fmla="*/ 283861 w 7258933"/>
              <a:gd name="connsiteY141" fmla="*/ 90278 h 1113129"/>
              <a:gd name="connsiteX142" fmla="*/ 557007 w 7258933"/>
              <a:gd name="connsiteY142" fmla="*/ 734370 h 1113129"/>
              <a:gd name="connsiteX143" fmla="*/ 767654 w 7258933"/>
              <a:gd name="connsiteY143" fmla="*/ 232059 h 1113129"/>
              <a:gd name="connsiteX144" fmla="*/ 1105904 w 7258933"/>
              <a:gd name="connsiteY144" fmla="*/ 0 h 1113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7258933" h="1113129">
                <a:moveTo>
                  <a:pt x="4790488" y="556710"/>
                </a:moveTo>
                <a:cubicBezTo>
                  <a:pt x="4593441" y="556710"/>
                  <a:pt x="4485802" y="642357"/>
                  <a:pt x="4485802" y="772854"/>
                </a:cubicBezTo>
                <a:lnTo>
                  <a:pt x="4485802" y="777484"/>
                </a:lnTo>
                <a:cubicBezTo>
                  <a:pt x="4485802" y="910295"/>
                  <a:pt x="4606751" y="986973"/>
                  <a:pt x="4747954" y="986973"/>
                </a:cubicBezTo>
                <a:cubicBezTo>
                  <a:pt x="4940661" y="986973"/>
                  <a:pt x="5097488" y="869786"/>
                  <a:pt x="5097488" y="703121"/>
                </a:cubicBezTo>
                <a:lnTo>
                  <a:pt x="5097488" y="601848"/>
                </a:lnTo>
                <a:cubicBezTo>
                  <a:pt x="5021100" y="579279"/>
                  <a:pt x="4918091" y="556710"/>
                  <a:pt x="4790488" y="556710"/>
                </a:cubicBezTo>
                <a:close/>
                <a:moveTo>
                  <a:pt x="6506044" y="151041"/>
                </a:moveTo>
                <a:cubicBezTo>
                  <a:pt x="6326937" y="151041"/>
                  <a:pt x="6192678" y="302082"/>
                  <a:pt x="6172424" y="506941"/>
                </a:cubicBezTo>
                <a:lnTo>
                  <a:pt x="6833010" y="506941"/>
                </a:lnTo>
                <a:cubicBezTo>
                  <a:pt x="6817385" y="317707"/>
                  <a:pt x="6709746" y="151041"/>
                  <a:pt x="6506044" y="151041"/>
                </a:cubicBezTo>
                <a:close/>
                <a:moveTo>
                  <a:pt x="7106446" y="110532"/>
                </a:moveTo>
                <a:lnTo>
                  <a:pt x="7106446" y="146411"/>
                </a:lnTo>
                <a:lnTo>
                  <a:pt x="7135670" y="146411"/>
                </a:lnTo>
                <a:cubicBezTo>
                  <a:pt x="7149270" y="146411"/>
                  <a:pt x="7155925" y="139756"/>
                  <a:pt x="7155925" y="128472"/>
                </a:cubicBezTo>
                <a:cubicBezTo>
                  <a:pt x="7155925" y="117187"/>
                  <a:pt x="7148980" y="110532"/>
                  <a:pt x="7135670" y="110532"/>
                </a:cubicBezTo>
                <a:close/>
                <a:moveTo>
                  <a:pt x="7092557" y="85937"/>
                </a:moveTo>
                <a:lnTo>
                  <a:pt x="7135091" y="85937"/>
                </a:lnTo>
                <a:cubicBezTo>
                  <a:pt x="7153031" y="85937"/>
                  <a:pt x="7164316" y="90567"/>
                  <a:pt x="7173286" y="99537"/>
                </a:cubicBezTo>
                <a:cubicBezTo>
                  <a:pt x="7180230" y="106192"/>
                  <a:pt x="7184570" y="115162"/>
                  <a:pt x="7184570" y="126446"/>
                </a:cubicBezTo>
                <a:lnTo>
                  <a:pt x="7184570" y="128761"/>
                </a:lnTo>
                <a:cubicBezTo>
                  <a:pt x="7184570" y="146701"/>
                  <a:pt x="7173286" y="160300"/>
                  <a:pt x="7157660" y="166955"/>
                </a:cubicBezTo>
                <a:lnTo>
                  <a:pt x="7177915" y="189525"/>
                </a:lnTo>
                <a:cubicBezTo>
                  <a:pt x="7179940" y="194154"/>
                  <a:pt x="7182255" y="196180"/>
                  <a:pt x="7182255" y="200809"/>
                </a:cubicBezTo>
                <a:cubicBezTo>
                  <a:pt x="7182255" y="207464"/>
                  <a:pt x="7175600" y="212094"/>
                  <a:pt x="7168945" y="212094"/>
                </a:cubicBezTo>
                <a:cubicBezTo>
                  <a:pt x="7162290" y="212094"/>
                  <a:pt x="7159975" y="210068"/>
                  <a:pt x="7155635" y="205439"/>
                </a:cubicBezTo>
                <a:lnTo>
                  <a:pt x="7128725" y="171585"/>
                </a:lnTo>
                <a:lnTo>
                  <a:pt x="7106446" y="171585"/>
                </a:lnTo>
                <a:lnTo>
                  <a:pt x="7106446" y="198494"/>
                </a:lnTo>
                <a:cubicBezTo>
                  <a:pt x="7106446" y="207464"/>
                  <a:pt x="7102105" y="212094"/>
                  <a:pt x="7093135" y="212094"/>
                </a:cubicBezTo>
                <a:cubicBezTo>
                  <a:pt x="7086481" y="212094"/>
                  <a:pt x="7079826" y="207464"/>
                  <a:pt x="7079826" y="198494"/>
                </a:cubicBezTo>
                <a:lnTo>
                  <a:pt x="7079247" y="198494"/>
                </a:lnTo>
                <a:lnTo>
                  <a:pt x="7079247" y="99537"/>
                </a:lnTo>
                <a:cubicBezTo>
                  <a:pt x="7079247" y="92592"/>
                  <a:pt x="7085901" y="85937"/>
                  <a:pt x="7092557" y="85937"/>
                </a:cubicBezTo>
                <a:close/>
                <a:moveTo>
                  <a:pt x="7129015" y="45139"/>
                </a:moveTo>
                <a:cubicBezTo>
                  <a:pt x="7070855" y="45139"/>
                  <a:pt x="7023691" y="92592"/>
                  <a:pt x="7023691" y="151041"/>
                </a:cubicBezTo>
                <a:cubicBezTo>
                  <a:pt x="7023691" y="209779"/>
                  <a:pt x="7068540" y="256943"/>
                  <a:pt x="7129015" y="256943"/>
                </a:cubicBezTo>
                <a:cubicBezTo>
                  <a:pt x="7187174" y="256943"/>
                  <a:pt x="7234338" y="209490"/>
                  <a:pt x="7234338" y="151041"/>
                </a:cubicBezTo>
                <a:cubicBezTo>
                  <a:pt x="7234338" y="92592"/>
                  <a:pt x="7189489" y="45139"/>
                  <a:pt x="7129015" y="45139"/>
                </a:cubicBezTo>
                <a:close/>
                <a:moveTo>
                  <a:pt x="4801483" y="22570"/>
                </a:moveTo>
                <a:cubicBezTo>
                  <a:pt x="4947026" y="22570"/>
                  <a:pt x="5061319" y="61053"/>
                  <a:pt x="5137419" y="139756"/>
                </a:cubicBezTo>
                <a:cubicBezTo>
                  <a:pt x="5209178" y="209779"/>
                  <a:pt x="5245057" y="311052"/>
                  <a:pt x="5245057" y="446178"/>
                </a:cubicBezTo>
                <a:lnTo>
                  <a:pt x="5245057" y="1027482"/>
                </a:lnTo>
                <a:cubicBezTo>
                  <a:pt x="5245057" y="1070306"/>
                  <a:pt x="5213807" y="1104160"/>
                  <a:pt x="5171272" y="1104160"/>
                </a:cubicBezTo>
                <a:cubicBezTo>
                  <a:pt x="5126423" y="1104160"/>
                  <a:pt x="5095174" y="1070306"/>
                  <a:pt x="5095174" y="1029797"/>
                </a:cubicBezTo>
                <a:lnTo>
                  <a:pt x="5095174" y="930550"/>
                </a:lnTo>
                <a:cubicBezTo>
                  <a:pt x="5023704" y="1025167"/>
                  <a:pt x="4902756" y="1110815"/>
                  <a:pt x="4719019" y="1110815"/>
                </a:cubicBezTo>
                <a:cubicBezTo>
                  <a:pt x="4523997" y="1110815"/>
                  <a:pt x="4326949" y="1000283"/>
                  <a:pt x="4326949" y="784139"/>
                </a:cubicBezTo>
                <a:lnTo>
                  <a:pt x="4326949" y="779798"/>
                </a:lnTo>
                <a:cubicBezTo>
                  <a:pt x="4326949" y="559314"/>
                  <a:pt x="4510686" y="439812"/>
                  <a:pt x="4774863" y="439812"/>
                </a:cubicBezTo>
                <a:cubicBezTo>
                  <a:pt x="4907096" y="439812"/>
                  <a:pt x="5003449" y="458041"/>
                  <a:pt x="5095174" y="484951"/>
                </a:cubicBezTo>
                <a:lnTo>
                  <a:pt x="5095174" y="448782"/>
                </a:lnTo>
                <a:cubicBezTo>
                  <a:pt x="5095174" y="259547"/>
                  <a:pt x="4980880" y="162615"/>
                  <a:pt x="4783833" y="162615"/>
                </a:cubicBezTo>
                <a:cubicBezTo>
                  <a:pt x="4678510" y="162615"/>
                  <a:pt x="4618035" y="175925"/>
                  <a:pt x="4541936" y="209779"/>
                </a:cubicBezTo>
                <a:cubicBezTo>
                  <a:pt x="4530652" y="214119"/>
                  <a:pt x="4521682" y="216434"/>
                  <a:pt x="4512712" y="216434"/>
                </a:cubicBezTo>
                <a:cubicBezTo>
                  <a:pt x="4476832" y="216434"/>
                  <a:pt x="4443268" y="184895"/>
                  <a:pt x="4443268" y="148726"/>
                </a:cubicBezTo>
                <a:cubicBezTo>
                  <a:pt x="4443268" y="114872"/>
                  <a:pt x="4458893" y="96933"/>
                  <a:pt x="4485802" y="83333"/>
                </a:cubicBezTo>
                <a:cubicBezTo>
                  <a:pt x="4588811" y="38195"/>
                  <a:pt x="4667225" y="22570"/>
                  <a:pt x="4801483" y="22570"/>
                </a:cubicBezTo>
                <a:close/>
                <a:moveTo>
                  <a:pt x="2868625" y="22570"/>
                </a:moveTo>
                <a:cubicBezTo>
                  <a:pt x="2908844" y="22570"/>
                  <a:pt x="2935754" y="49479"/>
                  <a:pt x="2947039" y="87963"/>
                </a:cubicBezTo>
                <a:lnTo>
                  <a:pt x="3211215" y="856187"/>
                </a:lnTo>
                <a:lnTo>
                  <a:pt x="3475392" y="85937"/>
                </a:lnTo>
                <a:cubicBezTo>
                  <a:pt x="3488702" y="49769"/>
                  <a:pt x="3511271" y="22859"/>
                  <a:pt x="3551491" y="22859"/>
                </a:cubicBezTo>
                <a:lnTo>
                  <a:pt x="3560461" y="22859"/>
                </a:lnTo>
                <a:cubicBezTo>
                  <a:pt x="3602995" y="22859"/>
                  <a:pt x="3629905" y="49769"/>
                  <a:pt x="3641190" y="85937"/>
                </a:cubicBezTo>
                <a:lnTo>
                  <a:pt x="3905367" y="856187"/>
                </a:lnTo>
                <a:lnTo>
                  <a:pt x="4171859" y="83623"/>
                </a:lnTo>
                <a:cubicBezTo>
                  <a:pt x="4183142" y="52083"/>
                  <a:pt x="4205422" y="22859"/>
                  <a:pt x="4247957" y="22859"/>
                </a:cubicBezTo>
                <a:cubicBezTo>
                  <a:pt x="4290491" y="22859"/>
                  <a:pt x="4324056" y="59028"/>
                  <a:pt x="4324056" y="97222"/>
                </a:cubicBezTo>
                <a:cubicBezTo>
                  <a:pt x="4324056" y="110821"/>
                  <a:pt x="4317401" y="126446"/>
                  <a:pt x="4312772" y="140046"/>
                </a:cubicBezTo>
                <a:lnTo>
                  <a:pt x="3994775" y="1032111"/>
                </a:lnTo>
                <a:cubicBezTo>
                  <a:pt x="3976836" y="1077250"/>
                  <a:pt x="3945586" y="1101845"/>
                  <a:pt x="3909707" y="1101845"/>
                </a:cubicBezTo>
                <a:lnTo>
                  <a:pt x="3903051" y="1101845"/>
                </a:lnTo>
                <a:cubicBezTo>
                  <a:pt x="3862833" y="1101845"/>
                  <a:pt x="3831292" y="1076961"/>
                  <a:pt x="3817982" y="1032111"/>
                </a:cubicBezTo>
                <a:lnTo>
                  <a:pt x="3555831" y="275172"/>
                </a:lnTo>
                <a:lnTo>
                  <a:pt x="3293680" y="1032111"/>
                </a:lnTo>
                <a:cubicBezTo>
                  <a:pt x="3278056" y="1077250"/>
                  <a:pt x="3248831" y="1101845"/>
                  <a:pt x="3208612" y="1101845"/>
                </a:cubicBezTo>
                <a:lnTo>
                  <a:pt x="3204271" y="1101845"/>
                </a:lnTo>
                <a:cubicBezTo>
                  <a:pt x="3166655" y="1101555"/>
                  <a:pt x="3133091" y="1076961"/>
                  <a:pt x="3117467" y="1031822"/>
                </a:cubicBezTo>
                <a:lnTo>
                  <a:pt x="2799181" y="142071"/>
                </a:lnTo>
                <a:cubicBezTo>
                  <a:pt x="2794842" y="128472"/>
                  <a:pt x="2790211" y="112847"/>
                  <a:pt x="2790211" y="99247"/>
                </a:cubicBezTo>
                <a:cubicBezTo>
                  <a:pt x="2790211" y="58738"/>
                  <a:pt x="2821461" y="22570"/>
                  <a:pt x="2868625" y="22570"/>
                </a:cubicBezTo>
                <a:close/>
                <a:moveTo>
                  <a:pt x="7129015" y="20544"/>
                </a:moveTo>
                <a:cubicBezTo>
                  <a:pt x="7202799" y="20544"/>
                  <a:pt x="7258933" y="78993"/>
                  <a:pt x="7258933" y="151041"/>
                </a:cubicBezTo>
                <a:cubicBezTo>
                  <a:pt x="7258933" y="223089"/>
                  <a:pt x="7200774" y="281538"/>
                  <a:pt x="7129015" y="281538"/>
                </a:cubicBezTo>
                <a:cubicBezTo>
                  <a:pt x="7055231" y="281538"/>
                  <a:pt x="6999096" y="223089"/>
                  <a:pt x="6999096" y="151041"/>
                </a:cubicBezTo>
                <a:cubicBezTo>
                  <a:pt x="6999096" y="81308"/>
                  <a:pt x="7057256" y="20544"/>
                  <a:pt x="7129015" y="20544"/>
                </a:cubicBezTo>
                <a:close/>
                <a:moveTo>
                  <a:pt x="6510674" y="20544"/>
                </a:moveTo>
                <a:cubicBezTo>
                  <a:pt x="6813045" y="20544"/>
                  <a:pt x="6987812" y="272857"/>
                  <a:pt x="6987812" y="549765"/>
                </a:cubicBezTo>
                <a:cubicBezTo>
                  <a:pt x="6987812" y="592589"/>
                  <a:pt x="6951933" y="621813"/>
                  <a:pt x="6916053" y="621813"/>
                </a:cubicBezTo>
                <a:lnTo>
                  <a:pt x="6172424" y="621813"/>
                </a:lnTo>
                <a:cubicBezTo>
                  <a:pt x="6194703" y="846927"/>
                  <a:pt x="6351532" y="975399"/>
                  <a:pt x="6532954" y="975399"/>
                </a:cubicBezTo>
                <a:cubicBezTo>
                  <a:pt x="6660847" y="975399"/>
                  <a:pt x="6754885" y="925920"/>
                  <a:pt x="6830985" y="853872"/>
                </a:cubicBezTo>
                <a:cubicBezTo>
                  <a:pt x="6842269" y="844902"/>
                  <a:pt x="6855579" y="835932"/>
                  <a:pt x="6873519" y="835932"/>
                </a:cubicBezTo>
                <a:cubicBezTo>
                  <a:pt x="6911424" y="835932"/>
                  <a:pt x="6940648" y="867471"/>
                  <a:pt x="6940648" y="903640"/>
                </a:cubicBezTo>
                <a:cubicBezTo>
                  <a:pt x="6940648" y="921580"/>
                  <a:pt x="6933993" y="939519"/>
                  <a:pt x="6918368" y="953119"/>
                </a:cubicBezTo>
                <a:cubicBezTo>
                  <a:pt x="6819989" y="1047736"/>
                  <a:pt x="6705696" y="1110815"/>
                  <a:pt x="6530929" y="1110815"/>
                </a:cubicBezTo>
                <a:cubicBezTo>
                  <a:pt x="6248812" y="1110815"/>
                  <a:pt x="6017911" y="890041"/>
                  <a:pt x="6017911" y="567994"/>
                </a:cubicBezTo>
                <a:lnTo>
                  <a:pt x="6017911" y="563365"/>
                </a:lnTo>
                <a:cubicBezTo>
                  <a:pt x="6017911" y="263888"/>
                  <a:pt x="6226243" y="20544"/>
                  <a:pt x="6510674" y="20544"/>
                </a:cubicBezTo>
                <a:close/>
                <a:moveTo>
                  <a:pt x="5511838" y="20544"/>
                </a:moveTo>
                <a:cubicBezTo>
                  <a:pt x="5556687" y="20544"/>
                  <a:pt x="5590251" y="56424"/>
                  <a:pt x="5590251" y="101562"/>
                </a:cubicBezTo>
                <a:lnTo>
                  <a:pt x="5590251" y="281827"/>
                </a:lnTo>
                <a:cubicBezTo>
                  <a:pt x="5668665" y="106192"/>
                  <a:pt x="5838803" y="22859"/>
                  <a:pt x="5950782" y="22859"/>
                </a:cubicBezTo>
                <a:cubicBezTo>
                  <a:pt x="5997945" y="22859"/>
                  <a:pt x="6029195" y="58738"/>
                  <a:pt x="6029195" y="103877"/>
                </a:cubicBezTo>
                <a:cubicBezTo>
                  <a:pt x="6029195" y="146411"/>
                  <a:pt x="5999971" y="175925"/>
                  <a:pt x="5959751" y="182580"/>
                </a:cubicBezTo>
                <a:cubicBezTo>
                  <a:pt x="5756049" y="207464"/>
                  <a:pt x="5590251" y="360530"/>
                  <a:pt x="5590251" y="664637"/>
                </a:cubicBezTo>
                <a:lnTo>
                  <a:pt x="5590251" y="1020537"/>
                </a:lnTo>
                <a:cubicBezTo>
                  <a:pt x="5590251" y="1063361"/>
                  <a:pt x="5559001" y="1101555"/>
                  <a:pt x="5514152" y="1101555"/>
                </a:cubicBezTo>
                <a:cubicBezTo>
                  <a:pt x="5469303" y="1101555"/>
                  <a:pt x="5435738" y="1065676"/>
                  <a:pt x="5435738" y="1020537"/>
                </a:cubicBezTo>
                <a:lnTo>
                  <a:pt x="5435738" y="101562"/>
                </a:lnTo>
                <a:cubicBezTo>
                  <a:pt x="5435738" y="58738"/>
                  <a:pt x="5469303" y="20544"/>
                  <a:pt x="5511838" y="20544"/>
                </a:cubicBezTo>
                <a:close/>
                <a:moveTo>
                  <a:pt x="1105904" y="0"/>
                </a:moveTo>
                <a:cubicBezTo>
                  <a:pt x="1202258" y="0"/>
                  <a:pt x="1316551" y="53819"/>
                  <a:pt x="1385995" y="141782"/>
                </a:cubicBezTo>
                <a:cubicBezTo>
                  <a:pt x="1385995" y="141782"/>
                  <a:pt x="1531538" y="0"/>
                  <a:pt x="1697336" y="0"/>
                </a:cubicBezTo>
                <a:cubicBezTo>
                  <a:pt x="1856478" y="0"/>
                  <a:pt x="1950517" y="53819"/>
                  <a:pt x="2017646" y="141782"/>
                </a:cubicBezTo>
                <a:cubicBezTo>
                  <a:pt x="2017646" y="141782"/>
                  <a:pt x="2145539" y="0"/>
                  <a:pt x="2349242" y="0"/>
                </a:cubicBezTo>
                <a:cubicBezTo>
                  <a:pt x="2553233" y="0"/>
                  <a:pt x="2723371" y="148726"/>
                  <a:pt x="2723371" y="360530"/>
                </a:cubicBezTo>
                <a:lnTo>
                  <a:pt x="2723371" y="939519"/>
                </a:lnTo>
                <a:cubicBezTo>
                  <a:pt x="2723371" y="1034137"/>
                  <a:pt x="2669553" y="1112840"/>
                  <a:pt x="2566543" y="1112840"/>
                </a:cubicBezTo>
                <a:cubicBezTo>
                  <a:pt x="2465850" y="1112840"/>
                  <a:pt x="2414345" y="1034137"/>
                  <a:pt x="2414345" y="939519"/>
                </a:cubicBezTo>
                <a:lnTo>
                  <a:pt x="2414345" y="432578"/>
                </a:lnTo>
                <a:cubicBezTo>
                  <a:pt x="2414345" y="335936"/>
                  <a:pt x="2349242" y="270543"/>
                  <a:pt x="2255203" y="270543"/>
                </a:cubicBezTo>
                <a:cubicBezTo>
                  <a:pt x="2158849" y="270543"/>
                  <a:pt x="2089405" y="333331"/>
                  <a:pt x="2089405" y="432578"/>
                </a:cubicBezTo>
                <a:lnTo>
                  <a:pt x="2089405" y="939519"/>
                </a:lnTo>
                <a:cubicBezTo>
                  <a:pt x="2089405" y="1034137"/>
                  <a:pt x="2035586" y="1112840"/>
                  <a:pt x="1934892" y="1112840"/>
                </a:cubicBezTo>
                <a:cubicBezTo>
                  <a:pt x="1834198" y="1112840"/>
                  <a:pt x="1780379" y="1034137"/>
                  <a:pt x="1780379" y="939519"/>
                </a:cubicBezTo>
                <a:lnTo>
                  <a:pt x="1780379" y="432578"/>
                </a:lnTo>
                <a:cubicBezTo>
                  <a:pt x="1780379" y="335936"/>
                  <a:pt x="1717590" y="270543"/>
                  <a:pt x="1621237" y="270543"/>
                </a:cubicBezTo>
                <a:cubicBezTo>
                  <a:pt x="1527198" y="270543"/>
                  <a:pt x="1457754" y="333331"/>
                  <a:pt x="1457754" y="432578"/>
                </a:cubicBezTo>
                <a:lnTo>
                  <a:pt x="1457754" y="939809"/>
                </a:lnTo>
                <a:cubicBezTo>
                  <a:pt x="1457754" y="1034426"/>
                  <a:pt x="1401620" y="1113129"/>
                  <a:pt x="1300926" y="1113129"/>
                </a:cubicBezTo>
                <a:cubicBezTo>
                  <a:pt x="1200232" y="1113129"/>
                  <a:pt x="1146413" y="1034426"/>
                  <a:pt x="1146413" y="939809"/>
                </a:cubicBezTo>
                <a:lnTo>
                  <a:pt x="1146413" y="317996"/>
                </a:lnTo>
                <a:cubicBezTo>
                  <a:pt x="1146413" y="293112"/>
                  <a:pt x="1126159" y="272857"/>
                  <a:pt x="1101565" y="272857"/>
                </a:cubicBezTo>
                <a:cubicBezTo>
                  <a:pt x="1072340" y="272857"/>
                  <a:pt x="1063370" y="293112"/>
                  <a:pt x="1059030" y="299767"/>
                </a:cubicBezTo>
                <a:cubicBezTo>
                  <a:pt x="1057004" y="306711"/>
                  <a:pt x="767943" y="939519"/>
                  <a:pt x="767943" y="939519"/>
                </a:cubicBezTo>
                <a:cubicBezTo>
                  <a:pt x="714124" y="1047447"/>
                  <a:pt x="666960" y="1112840"/>
                  <a:pt x="557297" y="1112840"/>
                </a:cubicBezTo>
                <a:cubicBezTo>
                  <a:pt x="454288" y="1112840"/>
                  <a:pt x="398154" y="1052077"/>
                  <a:pt x="346650" y="939519"/>
                </a:cubicBezTo>
                <a:lnTo>
                  <a:pt x="15055" y="214119"/>
                </a:lnTo>
                <a:cubicBezTo>
                  <a:pt x="-20535" y="137731"/>
                  <a:pt x="8400" y="49769"/>
                  <a:pt x="86813" y="15915"/>
                </a:cubicBezTo>
                <a:cubicBezTo>
                  <a:pt x="165227" y="-19965"/>
                  <a:pt x="250296" y="13600"/>
                  <a:pt x="283861" y="90278"/>
                </a:cubicBezTo>
                <a:lnTo>
                  <a:pt x="557007" y="734370"/>
                </a:lnTo>
                <a:lnTo>
                  <a:pt x="767654" y="232059"/>
                </a:lnTo>
                <a:cubicBezTo>
                  <a:pt x="839413" y="65393"/>
                  <a:pt x="958046" y="0"/>
                  <a:pt x="1105904" y="0"/>
                </a:cubicBezTo>
                <a:close/>
              </a:path>
            </a:pathLst>
          </a:custGeom>
          <a:solidFill>
            <a:srgbClr val="FEFEFE"/>
          </a:solidFill>
          <a:ln w="2892" cap="flat">
            <a:noFill/>
            <a:prstDash val="solid"/>
            <a:miter/>
          </a:ln>
        </p:spPr>
        <p:txBody>
          <a:bodyPr rtlCol="0" anchor="ctr"/>
          <a:lstStyle/>
          <a:p>
            <a:pPr defTabSz="685835"/>
            <a:endParaRPr lang="en-US" sz="1013">
              <a:solidFill>
                <a:srgbClr val="FFFFFF"/>
              </a:solidFill>
              <a:latin typeface="Metropolis"/>
            </a:endParaRPr>
          </a:p>
        </p:txBody>
      </p:sp>
      <p:sp>
        <p:nvSpPr>
          <p:cNvPr id="45" name="Google Shape;743;p92">
            <a:extLst>
              <a:ext uri="{FF2B5EF4-FFF2-40B4-BE49-F238E27FC236}">
                <a16:creationId xmlns:a16="http://schemas.microsoft.com/office/drawing/2014/main" id="{91CEA0EF-AFEC-1A4C-8536-1CD09F8A920C}"/>
              </a:ext>
            </a:extLst>
          </p:cNvPr>
          <p:cNvSpPr/>
          <p:nvPr/>
        </p:nvSpPr>
        <p:spPr>
          <a:xfrm>
            <a:off x="1008129" y="3422185"/>
            <a:ext cx="5587867" cy="296045"/>
          </a:xfrm>
          <a:prstGeom prst="rect">
            <a:avLst/>
          </a:prstGeom>
          <a:solidFill>
            <a:srgbClr val="3B3B3B"/>
          </a:solidFill>
          <a:ln>
            <a:noFill/>
          </a:ln>
        </p:spPr>
        <p:txBody>
          <a:bodyPr spcFirstLastPara="1" wrap="square" lIns="0" tIns="0" rIns="0" bIns="0" anchor="ctr" anchorCtr="0">
            <a:noAutofit/>
          </a:bodyPr>
          <a:lstStyle/>
          <a:p>
            <a:pPr algn="ctr" defTabSz="514337">
              <a:buClr>
                <a:srgbClr val="000000"/>
              </a:buClr>
              <a:buSzPts val="1200"/>
              <a:defRPr/>
            </a:pPr>
            <a:endParaRPr sz="825" kern="0">
              <a:solidFill>
                <a:srgbClr val="FFFFFF"/>
              </a:solidFill>
              <a:latin typeface="IBM Plex Sans"/>
              <a:ea typeface="IBM Plex Sans"/>
              <a:cs typeface="IBM Plex Sans"/>
              <a:sym typeface="IBM Plex Sans"/>
            </a:endParaRPr>
          </a:p>
        </p:txBody>
      </p:sp>
      <p:sp>
        <p:nvSpPr>
          <p:cNvPr id="52" name="Google Shape;757;p92">
            <a:extLst>
              <a:ext uri="{FF2B5EF4-FFF2-40B4-BE49-F238E27FC236}">
                <a16:creationId xmlns:a16="http://schemas.microsoft.com/office/drawing/2014/main" id="{26A8B69E-C8BA-264F-8487-E46BDBAD9167}"/>
              </a:ext>
            </a:extLst>
          </p:cNvPr>
          <p:cNvSpPr txBox="1"/>
          <p:nvPr/>
        </p:nvSpPr>
        <p:spPr>
          <a:xfrm>
            <a:off x="1190989" y="3443030"/>
            <a:ext cx="1317680" cy="173624"/>
          </a:xfrm>
          <a:prstGeom prst="rect">
            <a:avLst/>
          </a:prstGeom>
          <a:noFill/>
          <a:ln>
            <a:noFill/>
          </a:ln>
        </p:spPr>
        <p:txBody>
          <a:bodyPr spcFirstLastPara="1" wrap="square" lIns="0" tIns="25706" rIns="51427" bIns="25706" anchor="t" anchorCtr="0">
            <a:noAutofit/>
          </a:bodyPr>
          <a:lstStyle/>
          <a:p>
            <a:pPr defTabSz="514337">
              <a:buClr>
                <a:srgbClr val="FFFFFF"/>
              </a:buClr>
              <a:buSzPts val="1200"/>
              <a:defRPr/>
            </a:pPr>
            <a:r>
              <a:rPr lang="en-US" sz="675" b="1" kern="0" dirty="0">
                <a:solidFill>
                  <a:srgbClr val="FFFFFF"/>
                </a:solidFill>
                <a:latin typeface="IBM Plex Sans SemiBold"/>
                <a:ea typeface="IBM Plex Sans SemiBold"/>
                <a:cs typeface="IBM Plex Sans SemiBold"/>
                <a:sym typeface="IBM Plex Sans SemiBold"/>
              </a:rPr>
              <a:t>Infrastructure </a:t>
            </a:r>
            <a:br>
              <a:rPr lang="en-US" sz="675" b="1" kern="0" dirty="0">
                <a:solidFill>
                  <a:srgbClr val="FFFFFF"/>
                </a:solidFill>
                <a:latin typeface="IBM Plex Sans SemiBold"/>
                <a:ea typeface="IBM Plex Sans SemiBold"/>
                <a:cs typeface="IBM Plex Sans SemiBold"/>
                <a:sym typeface="IBM Plex Sans SemiBold"/>
              </a:rPr>
            </a:br>
            <a:r>
              <a:rPr lang="en-US" sz="675" b="1" kern="0" dirty="0">
                <a:solidFill>
                  <a:srgbClr val="FFFFFF"/>
                </a:solidFill>
                <a:latin typeface="IBM Plex Sans SemiBold"/>
                <a:ea typeface="IBM Plex Sans SemiBold"/>
                <a:cs typeface="IBM Plex Sans SemiBold"/>
                <a:sym typeface="IBM Plex Sans SemiBold"/>
              </a:rPr>
              <a:t>Delivery Models </a:t>
            </a:r>
            <a:endParaRPr sz="675" kern="0" dirty="0">
              <a:solidFill>
                <a:srgbClr val="000000"/>
              </a:solidFill>
              <a:latin typeface="Arial"/>
              <a:cs typeface="Arial"/>
              <a:sym typeface="Arial"/>
            </a:endParaRPr>
          </a:p>
        </p:txBody>
      </p:sp>
      <p:sp>
        <p:nvSpPr>
          <p:cNvPr id="53" name="Google Shape;775;p93">
            <a:extLst>
              <a:ext uri="{FF2B5EF4-FFF2-40B4-BE49-F238E27FC236}">
                <a16:creationId xmlns:a16="http://schemas.microsoft.com/office/drawing/2014/main" id="{FBD13874-6D6A-9144-8E51-CAE20B0B9DDF}"/>
              </a:ext>
            </a:extLst>
          </p:cNvPr>
          <p:cNvSpPr txBox="1"/>
          <p:nvPr/>
        </p:nvSpPr>
        <p:spPr>
          <a:xfrm>
            <a:off x="2794598" y="3498337"/>
            <a:ext cx="3662388" cy="173624"/>
          </a:xfrm>
          <a:prstGeom prst="rect">
            <a:avLst/>
          </a:prstGeom>
          <a:noFill/>
          <a:ln>
            <a:noFill/>
          </a:ln>
        </p:spPr>
        <p:txBody>
          <a:bodyPr spcFirstLastPara="1" wrap="square" lIns="51427" tIns="25706" rIns="51427" bIns="25706" anchor="t" anchorCtr="0">
            <a:noAutofit/>
          </a:bodyPr>
          <a:lstStyle/>
          <a:p>
            <a:pPr defTabSz="514337">
              <a:buClr>
                <a:srgbClr val="FFFFFF"/>
              </a:buClr>
              <a:buSzPts val="1200"/>
              <a:defRPr/>
            </a:pPr>
            <a:r>
              <a:rPr lang="en-US" sz="675" kern="0" dirty="0">
                <a:solidFill>
                  <a:srgbClr val="FFFFFF"/>
                </a:solidFill>
                <a:latin typeface="IBM Plex Sans"/>
                <a:ea typeface="IBM Plex Sans"/>
                <a:cs typeface="IBM Plex Sans"/>
                <a:sym typeface="IBM Plex Sans"/>
              </a:rPr>
              <a:t>Public  |  Dedicated  |  Bare Metal  |  Managed  |  Containers  |  VMs     </a:t>
            </a:r>
            <a:endParaRPr sz="788" kern="0" dirty="0">
              <a:solidFill>
                <a:srgbClr val="000000"/>
              </a:solidFill>
              <a:latin typeface="Arial"/>
              <a:cs typeface="Arial"/>
              <a:sym typeface="Arial"/>
            </a:endParaRPr>
          </a:p>
        </p:txBody>
      </p:sp>
      <p:sp>
        <p:nvSpPr>
          <p:cNvPr id="54" name="Rectangle 22">
            <a:extLst>
              <a:ext uri="{FF2B5EF4-FFF2-40B4-BE49-F238E27FC236}">
                <a16:creationId xmlns:a16="http://schemas.microsoft.com/office/drawing/2014/main" id="{B0A18956-1C02-5D40-A228-FCE2971EFAC2}"/>
              </a:ext>
            </a:extLst>
          </p:cNvPr>
          <p:cNvSpPr/>
          <p:nvPr/>
        </p:nvSpPr>
        <p:spPr>
          <a:xfrm>
            <a:off x="1039432" y="1669447"/>
            <a:ext cx="981635" cy="524612"/>
          </a:xfrm>
          <a:prstGeom prst="rect">
            <a:avLst/>
          </a:prstGeom>
          <a:solidFill>
            <a:srgbClr val="36146A"/>
          </a:solidFill>
        </p:spPr>
        <p:txBody>
          <a:bodyPr rot="0" spcFirstLastPara="0" vertOverflow="overflow" horzOverflow="overflow" vert="horz" wrap="square" lIns="51435" tIns="102870" rIns="51435" bIns="0" numCol="1" spcCol="0" rtlCol="0" fromWordArt="0" anchor="t" anchorCtr="0" forceAA="0" compatLnSpc="1">
            <a:prstTxWarp prst="textNoShape">
              <a:avLst/>
            </a:prstTxWarp>
            <a:noAutofit/>
          </a:bodyPr>
          <a:lstStyle/>
          <a:p>
            <a:pPr algn="ctr" defTabSz="514337">
              <a:defRPr/>
            </a:pPr>
            <a:r>
              <a:rPr lang="en-US" sz="900" b="1" dirty="0">
                <a:solidFill>
                  <a:srgbClr val="FFFFFF"/>
                </a:solidFill>
                <a:latin typeface="IBM Plex Sans" panose="020B0503050203000203" pitchFamily="34" charset="77"/>
                <a:cs typeface="Arial"/>
              </a:rPr>
              <a:t>Cloud Pak for Applications</a:t>
            </a:r>
            <a:br>
              <a:rPr lang="en-US" sz="900" b="1" dirty="0">
                <a:solidFill>
                  <a:srgbClr val="FFFFFF"/>
                </a:solidFill>
                <a:latin typeface="IBM Plex Sans" panose="020B0503050203000203" pitchFamily="34" charset="77"/>
                <a:cs typeface="Arial"/>
              </a:rPr>
            </a:br>
            <a:endParaRPr lang="en-US" sz="825" b="1" i="1" dirty="0">
              <a:solidFill>
                <a:srgbClr val="FFFFFF"/>
              </a:solidFill>
              <a:latin typeface="IBM Plex Sans"/>
            </a:endParaRPr>
          </a:p>
          <a:p>
            <a:pPr algn="ctr" defTabSz="514337">
              <a:defRPr/>
            </a:pPr>
            <a:endParaRPr lang="en-US" sz="900" b="1" dirty="0">
              <a:solidFill>
                <a:srgbClr val="FFFFFF"/>
              </a:solidFill>
              <a:latin typeface="IBM Plex Sans" panose="020B0503050203000203" pitchFamily="34" charset="77"/>
              <a:cs typeface="Arial"/>
            </a:endParaRPr>
          </a:p>
        </p:txBody>
      </p:sp>
      <p:sp>
        <p:nvSpPr>
          <p:cNvPr id="55" name="Rectangle 23">
            <a:extLst>
              <a:ext uri="{FF2B5EF4-FFF2-40B4-BE49-F238E27FC236}">
                <a16:creationId xmlns:a16="http://schemas.microsoft.com/office/drawing/2014/main" id="{6F88F3C7-CB95-8848-A1D4-F787D92F122B}"/>
              </a:ext>
            </a:extLst>
          </p:cNvPr>
          <p:cNvSpPr/>
          <p:nvPr/>
        </p:nvSpPr>
        <p:spPr>
          <a:xfrm>
            <a:off x="2196437" y="1669446"/>
            <a:ext cx="976133" cy="517428"/>
          </a:xfrm>
          <a:prstGeom prst="rect">
            <a:avLst/>
          </a:prstGeom>
          <a:solidFill>
            <a:schemeClr val="accent3">
              <a:lumMod val="50000"/>
            </a:schemeClr>
          </a:solidFill>
        </p:spPr>
        <p:txBody>
          <a:bodyPr rot="0" spcFirstLastPara="0" vertOverflow="overflow" horzOverflow="overflow" vert="horz" wrap="square" lIns="51435" tIns="102870" rIns="51435" bIns="0" numCol="1" spcCol="0" rtlCol="0" fromWordArt="0" anchor="t" anchorCtr="0" forceAA="0" compatLnSpc="1">
            <a:prstTxWarp prst="textNoShape">
              <a:avLst/>
            </a:prstTxWarp>
            <a:noAutofit/>
          </a:bodyPr>
          <a:lstStyle/>
          <a:p>
            <a:pPr algn="ctr" defTabSz="514337">
              <a:defRPr/>
            </a:pPr>
            <a:r>
              <a:rPr lang="en-US" sz="900" b="1" dirty="0">
                <a:solidFill>
                  <a:srgbClr val="FFFFFF"/>
                </a:solidFill>
                <a:latin typeface="IBM Plex Sans" panose="020B0503050203000203" pitchFamily="34" charset="77"/>
                <a:cs typeface="Arial"/>
              </a:rPr>
              <a:t>Cloud Pak for</a:t>
            </a:r>
          </a:p>
          <a:p>
            <a:pPr algn="ctr" defTabSz="514337">
              <a:defRPr/>
            </a:pPr>
            <a:r>
              <a:rPr lang="en-US" sz="900" b="1" dirty="0">
                <a:solidFill>
                  <a:srgbClr val="FFFFFF"/>
                </a:solidFill>
                <a:latin typeface="IBM Plex Sans" panose="020B0503050203000203" pitchFamily="34" charset="77"/>
                <a:cs typeface="Arial"/>
              </a:rPr>
              <a:t>Data</a:t>
            </a:r>
          </a:p>
        </p:txBody>
      </p:sp>
      <p:sp>
        <p:nvSpPr>
          <p:cNvPr id="59" name="Rectangle 20">
            <a:extLst>
              <a:ext uri="{FF2B5EF4-FFF2-40B4-BE49-F238E27FC236}">
                <a16:creationId xmlns:a16="http://schemas.microsoft.com/office/drawing/2014/main" id="{CEAEC424-3E35-104B-B44C-D097951ACF31}"/>
              </a:ext>
            </a:extLst>
          </p:cNvPr>
          <p:cNvSpPr/>
          <p:nvPr/>
        </p:nvSpPr>
        <p:spPr>
          <a:xfrm>
            <a:off x="3349161" y="1662262"/>
            <a:ext cx="980014" cy="515260"/>
          </a:xfrm>
          <a:prstGeom prst="rect">
            <a:avLst/>
          </a:prstGeom>
          <a:solidFill>
            <a:srgbClr val="00325D"/>
          </a:solidFill>
        </p:spPr>
        <p:txBody>
          <a:bodyPr rot="0" spcFirstLastPara="0" vertOverflow="overflow" horzOverflow="overflow" vert="horz" wrap="square" lIns="51435" tIns="102870" rIns="51435" bIns="0" numCol="1" spcCol="0" rtlCol="0" fromWordArt="0" anchor="t" anchorCtr="0" forceAA="0" compatLnSpc="1">
            <a:prstTxWarp prst="textNoShape">
              <a:avLst/>
            </a:prstTxWarp>
            <a:noAutofit/>
          </a:bodyPr>
          <a:lstStyle/>
          <a:p>
            <a:pPr algn="ctr" defTabSz="514337">
              <a:defRPr/>
            </a:pPr>
            <a:r>
              <a:rPr lang="en-US" sz="900" b="1" dirty="0">
                <a:solidFill>
                  <a:srgbClr val="FFFFFF"/>
                </a:solidFill>
                <a:latin typeface="IBM Plex Sans" panose="020B0503050203000203" pitchFamily="34" charset="77"/>
                <a:cs typeface="Arial"/>
              </a:rPr>
              <a:t>Cloud Pak for Integration</a:t>
            </a:r>
          </a:p>
        </p:txBody>
      </p:sp>
      <p:sp>
        <p:nvSpPr>
          <p:cNvPr id="60" name="Rectangle 19">
            <a:extLst>
              <a:ext uri="{FF2B5EF4-FFF2-40B4-BE49-F238E27FC236}">
                <a16:creationId xmlns:a16="http://schemas.microsoft.com/office/drawing/2014/main" id="{30479BD6-C811-144D-9439-F6644620BB82}"/>
              </a:ext>
            </a:extLst>
          </p:cNvPr>
          <p:cNvSpPr/>
          <p:nvPr/>
        </p:nvSpPr>
        <p:spPr>
          <a:xfrm>
            <a:off x="4467099" y="1662262"/>
            <a:ext cx="1010263" cy="525792"/>
          </a:xfrm>
          <a:prstGeom prst="rect">
            <a:avLst/>
          </a:prstGeom>
          <a:solidFill>
            <a:schemeClr val="tx2">
              <a:lumMod val="25000"/>
            </a:schemeClr>
          </a:solidFill>
        </p:spPr>
        <p:txBody>
          <a:bodyPr rot="0" spcFirstLastPara="0" vertOverflow="overflow" horzOverflow="overflow" vert="horz" wrap="square" lIns="51435" tIns="102870" rIns="51435" bIns="0" numCol="1" spcCol="0" rtlCol="0" fromWordArt="0" anchor="t" anchorCtr="0" forceAA="0" compatLnSpc="1">
            <a:prstTxWarp prst="textNoShape">
              <a:avLst/>
            </a:prstTxWarp>
            <a:noAutofit/>
          </a:bodyPr>
          <a:lstStyle/>
          <a:p>
            <a:pPr algn="ctr" defTabSz="514337">
              <a:defRPr/>
            </a:pPr>
            <a:r>
              <a:rPr lang="en-US" sz="900" b="1" dirty="0">
                <a:solidFill>
                  <a:srgbClr val="FFFFFF"/>
                </a:solidFill>
                <a:latin typeface="IBM Plex Sans" panose="020B0503050203000203" pitchFamily="34" charset="77"/>
                <a:cs typeface="Arial"/>
              </a:rPr>
              <a:t>Cloud Pak for Automation</a:t>
            </a:r>
          </a:p>
        </p:txBody>
      </p:sp>
      <p:sp>
        <p:nvSpPr>
          <p:cNvPr id="61" name="Rectangle 21">
            <a:extLst>
              <a:ext uri="{FF2B5EF4-FFF2-40B4-BE49-F238E27FC236}">
                <a16:creationId xmlns:a16="http://schemas.microsoft.com/office/drawing/2014/main" id="{F42C1A9D-7594-584E-972E-9146D0877CE8}"/>
              </a:ext>
            </a:extLst>
          </p:cNvPr>
          <p:cNvSpPr/>
          <p:nvPr/>
        </p:nvSpPr>
        <p:spPr>
          <a:xfrm>
            <a:off x="5591353" y="1661348"/>
            <a:ext cx="998332" cy="526706"/>
          </a:xfrm>
          <a:prstGeom prst="rect">
            <a:avLst/>
          </a:prstGeom>
          <a:solidFill>
            <a:srgbClr val="5B0F28"/>
          </a:solidFill>
          <a:ln>
            <a:solidFill>
              <a:srgbClr val="5B0F28"/>
            </a:solidFill>
          </a:ln>
        </p:spPr>
        <p:txBody>
          <a:bodyPr rot="0" spcFirstLastPara="0" vertOverflow="overflow" horzOverflow="overflow" vert="horz" wrap="square" lIns="51435" tIns="102870" rIns="51435" bIns="0" numCol="1" spcCol="0" rtlCol="0" fromWordArt="0" anchor="t" anchorCtr="0" forceAA="0" compatLnSpc="1">
            <a:prstTxWarp prst="textNoShape">
              <a:avLst/>
            </a:prstTxWarp>
            <a:noAutofit/>
          </a:bodyPr>
          <a:lstStyle/>
          <a:p>
            <a:pPr algn="ctr" defTabSz="514337">
              <a:defRPr/>
            </a:pPr>
            <a:r>
              <a:rPr lang="en-US" sz="900" b="1" dirty="0">
                <a:solidFill>
                  <a:srgbClr val="FFFFFF"/>
                </a:solidFill>
                <a:latin typeface="IBM Plex Sans" panose="020B0503050203000203" pitchFamily="34" charset="77"/>
                <a:cs typeface="Arial"/>
              </a:rPr>
              <a:t>Cloud Pak for </a:t>
            </a:r>
            <a:r>
              <a:rPr lang="en-US" sz="872" b="1" dirty="0">
                <a:solidFill>
                  <a:srgbClr val="FFFFFF"/>
                </a:solidFill>
                <a:latin typeface="IBM Plex Sans" panose="020B0503050203000203" pitchFamily="34" charset="77"/>
                <a:cs typeface="Arial"/>
              </a:rPr>
              <a:t>Multicloud Management</a:t>
            </a:r>
          </a:p>
        </p:txBody>
      </p:sp>
      <p:sp>
        <p:nvSpPr>
          <p:cNvPr id="5" name="Rettangolo 4">
            <a:extLst>
              <a:ext uri="{FF2B5EF4-FFF2-40B4-BE49-F238E27FC236}">
                <a16:creationId xmlns:a16="http://schemas.microsoft.com/office/drawing/2014/main" id="{FBB9BC4C-D1A0-5A40-830C-52665E2C0901}"/>
              </a:ext>
            </a:extLst>
          </p:cNvPr>
          <p:cNvSpPr/>
          <p:nvPr/>
        </p:nvSpPr>
        <p:spPr>
          <a:xfrm>
            <a:off x="-138812" y="1475529"/>
            <a:ext cx="3429000" cy="248209"/>
          </a:xfrm>
          <a:prstGeom prst="rect">
            <a:avLst/>
          </a:prstGeom>
        </p:spPr>
        <p:txBody>
          <a:bodyPr>
            <a:spAutoFit/>
          </a:bodyPr>
          <a:lstStyle/>
          <a:p>
            <a:pPr algn="ctr" defTabSz="514350">
              <a:defRPr/>
            </a:pPr>
            <a:r>
              <a:rPr lang="en-US" sz="1013" b="1" i="1" dirty="0">
                <a:solidFill>
                  <a:srgbClr val="FFFFFF"/>
                </a:solidFill>
                <a:latin typeface="IBM Plex Sans" panose="020B0503050203000203" pitchFamily="34" charset="77"/>
                <a:ea typeface="Calibri" panose="020F0502020204030204" pitchFamily="34" charset="0"/>
                <a:cs typeface="Times New Roman" panose="02020603050405020304" pitchFamily="18" charset="0"/>
              </a:rPr>
              <a:t>†</a:t>
            </a:r>
            <a:endParaRPr lang="en-US" sz="1013" b="1" i="1" dirty="0">
              <a:solidFill>
                <a:srgbClr val="FFFFFF"/>
              </a:solidFill>
              <a:latin typeface="IBM Plex Sans"/>
            </a:endParaRPr>
          </a:p>
        </p:txBody>
      </p:sp>
      <p:sp>
        <p:nvSpPr>
          <p:cNvPr id="62" name="Rectangle 10">
            <a:extLst>
              <a:ext uri="{FF2B5EF4-FFF2-40B4-BE49-F238E27FC236}">
                <a16:creationId xmlns:a16="http://schemas.microsoft.com/office/drawing/2014/main" id="{6E48B9C5-58FD-8B4C-994F-C934F0AF3FD4}"/>
              </a:ext>
            </a:extLst>
          </p:cNvPr>
          <p:cNvSpPr/>
          <p:nvPr/>
        </p:nvSpPr>
        <p:spPr>
          <a:xfrm>
            <a:off x="889421" y="2156072"/>
            <a:ext cx="1231182" cy="300082"/>
          </a:xfrm>
          <a:prstGeom prst="rect">
            <a:avLst/>
          </a:prstGeom>
        </p:spPr>
        <p:txBody>
          <a:bodyPr wrap="square">
            <a:spAutoFit/>
          </a:bodyPr>
          <a:lstStyle/>
          <a:p>
            <a:pPr algn="ctr" defTabSz="514350">
              <a:defRPr/>
            </a:pPr>
            <a:r>
              <a:rPr lang="en-US" sz="675" b="1" i="1" dirty="0">
                <a:solidFill>
                  <a:srgbClr val="FFFFFF"/>
                </a:solidFill>
                <a:latin typeface="IBM Plex Sans" panose="020B0503050203000203" pitchFamily="34" charset="77"/>
                <a:ea typeface="Calibri" panose="020F0502020204030204" pitchFamily="34" charset="0"/>
                <a:cs typeface="Times New Roman" panose="02020603050405020304" pitchFamily="18" charset="0"/>
              </a:rPr>
              <a:t>Build</a:t>
            </a:r>
            <a:br>
              <a:rPr lang="en-US" sz="675" b="1" i="1" dirty="0">
                <a:solidFill>
                  <a:srgbClr val="FFFFFF"/>
                </a:solidFill>
                <a:latin typeface="IBM Plex Sans" panose="020B0503050203000203" pitchFamily="34" charset="77"/>
                <a:ea typeface="Calibri" panose="020F0502020204030204" pitchFamily="34" charset="0"/>
                <a:cs typeface="Times New Roman" panose="02020603050405020304" pitchFamily="18" charset="0"/>
              </a:rPr>
            </a:br>
            <a:r>
              <a:rPr lang="en-US" sz="675" b="1" i="1" dirty="0">
                <a:solidFill>
                  <a:srgbClr val="FFFFFF"/>
                </a:solidFill>
                <a:latin typeface="IBM Plex Sans" panose="020B0503050203000203" pitchFamily="34" charset="77"/>
                <a:ea typeface="Calibri" panose="020F0502020204030204" pitchFamily="34" charset="0"/>
                <a:cs typeface="Times New Roman" panose="02020603050405020304" pitchFamily="18" charset="0"/>
              </a:rPr>
              <a:t>applications</a:t>
            </a:r>
            <a:endParaRPr lang="en-US" sz="675" b="1" i="1" dirty="0">
              <a:solidFill>
                <a:srgbClr val="FFFFFF"/>
              </a:solidFill>
              <a:latin typeface="IBM Plex Sans"/>
            </a:endParaRPr>
          </a:p>
        </p:txBody>
      </p:sp>
      <p:sp>
        <p:nvSpPr>
          <p:cNvPr id="64" name="Rectangle 11">
            <a:extLst>
              <a:ext uri="{FF2B5EF4-FFF2-40B4-BE49-F238E27FC236}">
                <a16:creationId xmlns:a16="http://schemas.microsoft.com/office/drawing/2014/main" id="{D699C091-42FB-3B4A-A819-34D59F35F5A3}"/>
              </a:ext>
            </a:extLst>
          </p:cNvPr>
          <p:cNvSpPr/>
          <p:nvPr/>
        </p:nvSpPr>
        <p:spPr>
          <a:xfrm>
            <a:off x="1981009" y="2181416"/>
            <a:ext cx="1416249" cy="276999"/>
          </a:xfrm>
          <a:prstGeom prst="rect">
            <a:avLst/>
          </a:prstGeom>
        </p:spPr>
        <p:txBody>
          <a:bodyPr wrap="square">
            <a:spAutoFit/>
          </a:bodyPr>
          <a:lstStyle/>
          <a:p>
            <a:pPr algn="ctr" defTabSz="514350">
              <a:defRPr/>
            </a:pPr>
            <a:r>
              <a:rPr lang="en-US" sz="600" b="1" i="1" dirty="0">
                <a:solidFill>
                  <a:srgbClr val="FFFFFF"/>
                </a:solidFill>
                <a:latin typeface="IBM Plex Sans" panose="020B0503050203000203" pitchFamily="34" charset="77"/>
                <a:ea typeface="Calibri" panose="020F0502020204030204" pitchFamily="34" charset="0"/>
                <a:cs typeface="Times New Roman" panose="02020603050405020304" pitchFamily="18" charset="0"/>
              </a:rPr>
              <a:t>Predict outcomes, automate </a:t>
            </a:r>
            <a:br>
              <a:rPr lang="en-US" sz="600" b="1" i="1" dirty="0">
                <a:solidFill>
                  <a:srgbClr val="FFFFFF"/>
                </a:solidFill>
                <a:latin typeface="IBM Plex Sans" panose="020B0503050203000203" pitchFamily="34" charset="77"/>
                <a:ea typeface="Calibri" panose="020F0502020204030204" pitchFamily="34" charset="0"/>
                <a:cs typeface="Times New Roman" panose="02020603050405020304" pitchFamily="18" charset="0"/>
              </a:rPr>
            </a:br>
            <a:r>
              <a:rPr lang="en-US" sz="600" b="1" i="1" dirty="0">
                <a:solidFill>
                  <a:srgbClr val="FFFFFF"/>
                </a:solidFill>
                <a:latin typeface="IBM Plex Sans" panose="020B0503050203000203" pitchFamily="34" charset="77"/>
                <a:ea typeface="Calibri" panose="020F0502020204030204" pitchFamily="34" charset="0"/>
                <a:cs typeface="Times New Roman" panose="02020603050405020304" pitchFamily="18" charset="0"/>
              </a:rPr>
              <a:t>data tasks</a:t>
            </a:r>
            <a:endParaRPr lang="en-US" sz="600" b="1" i="1" dirty="0">
              <a:solidFill>
                <a:srgbClr val="FFFFFF"/>
              </a:solidFill>
              <a:latin typeface="IBM Plex Sans"/>
            </a:endParaRPr>
          </a:p>
        </p:txBody>
      </p:sp>
      <p:sp>
        <p:nvSpPr>
          <p:cNvPr id="77" name="Rectangle 35">
            <a:extLst>
              <a:ext uri="{FF2B5EF4-FFF2-40B4-BE49-F238E27FC236}">
                <a16:creationId xmlns:a16="http://schemas.microsoft.com/office/drawing/2014/main" id="{3DC86BC2-EBC5-4048-B267-9E51017DA9A5}"/>
              </a:ext>
            </a:extLst>
          </p:cNvPr>
          <p:cNvSpPr/>
          <p:nvPr/>
        </p:nvSpPr>
        <p:spPr>
          <a:xfrm>
            <a:off x="3141495" y="2165717"/>
            <a:ext cx="1371361" cy="300082"/>
          </a:xfrm>
          <a:prstGeom prst="rect">
            <a:avLst/>
          </a:prstGeom>
        </p:spPr>
        <p:txBody>
          <a:bodyPr wrap="square">
            <a:spAutoFit/>
          </a:bodyPr>
          <a:lstStyle/>
          <a:p>
            <a:pPr algn="ctr" defTabSz="514350">
              <a:defRPr/>
            </a:pPr>
            <a:r>
              <a:rPr lang="en-US" sz="675" b="1" i="1" dirty="0">
                <a:solidFill>
                  <a:srgbClr val="FFFFFF"/>
                </a:solidFill>
                <a:latin typeface="IBM Plex Sans" panose="020B0503050203000203" pitchFamily="34" charset="77"/>
                <a:ea typeface="Calibri" panose="020F0502020204030204" pitchFamily="34" charset="0"/>
                <a:cs typeface="Times New Roman" panose="02020603050405020304" pitchFamily="18" charset="0"/>
              </a:rPr>
              <a:t>Connect everything </a:t>
            </a:r>
            <a:br>
              <a:rPr lang="en-US" sz="675" b="1" i="1" dirty="0">
                <a:solidFill>
                  <a:srgbClr val="FFFFFF"/>
                </a:solidFill>
                <a:latin typeface="IBM Plex Sans" panose="020B0503050203000203" pitchFamily="34" charset="77"/>
                <a:ea typeface="Calibri" panose="020F0502020204030204" pitchFamily="34" charset="0"/>
                <a:cs typeface="Times New Roman" panose="02020603050405020304" pitchFamily="18" charset="0"/>
              </a:rPr>
            </a:br>
            <a:r>
              <a:rPr lang="en-US" sz="675" b="1" i="1" dirty="0">
                <a:solidFill>
                  <a:srgbClr val="FFFFFF"/>
                </a:solidFill>
                <a:latin typeface="IBM Plex Sans" panose="020B0503050203000203" pitchFamily="34" charset="77"/>
                <a:ea typeface="Calibri" panose="020F0502020204030204" pitchFamily="34" charset="0"/>
                <a:cs typeface="Times New Roman" panose="02020603050405020304" pitchFamily="18" charset="0"/>
              </a:rPr>
              <a:t>anywhere</a:t>
            </a:r>
            <a:endParaRPr lang="en-US" sz="675" b="1" i="1" dirty="0">
              <a:solidFill>
                <a:srgbClr val="FFFFFF"/>
              </a:solidFill>
              <a:latin typeface="IBM Plex Sans"/>
            </a:endParaRPr>
          </a:p>
        </p:txBody>
      </p:sp>
      <p:sp>
        <p:nvSpPr>
          <p:cNvPr id="78" name="Rectangle 16">
            <a:extLst>
              <a:ext uri="{FF2B5EF4-FFF2-40B4-BE49-F238E27FC236}">
                <a16:creationId xmlns:a16="http://schemas.microsoft.com/office/drawing/2014/main" id="{4862EACE-D20E-9C49-BE37-119C7FCF3709}"/>
              </a:ext>
            </a:extLst>
          </p:cNvPr>
          <p:cNvSpPr/>
          <p:nvPr/>
        </p:nvSpPr>
        <p:spPr>
          <a:xfrm>
            <a:off x="4255336" y="2207162"/>
            <a:ext cx="1325831" cy="196208"/>
          </a:xfrm>
          <a:prstGeom prst="rect">
            <a:avLst/>
          </a:prstGeom>
        </p:spPr>
        <p:txBody>
          <a:bodyPr wrap="square">
            <a:spAutoFit/>
          </a:bodyPr>
          <a:lstStyle/>
          <a:p>
            <a:pPr algn="ctr" defTabSz="514350">
              <a:defRPr/>
            </a:pPr>
            <a:r>
              <a:rPr lang="en-US" sz="675" b="1" i="1" dirty="0">
                <a:solidFill>
                  <a:srgbClr val="FFFFFF"/>
                </a:solidFill>
                <a:latin typeface="IBM Plex Sans" panose="020B0503050203000203" pitchFamily="34" charset="77"/>
                <a:ea typeface="Calibri" panose="020F0502020204030204" pitchFamily="34" charset="0"/>
                <a:cs typeface="Times New Roman" panose="02020603050405020304" pitchFamily="18" charset="0"/>
              </a:rPr>
              <a:t>Automate work</a:t>
            </a:r>
            <a:endParaRPr lang="en-US" sz="675" b="1" i="1" dirty="0">
              <a:solidFill>
                <a:srgbClr val="FFFFFF"/>
              </a:solidFill>
              <a:latin typeface="IBM Plex Sans"/>
            </a:endParaRPr>
          </a:p>
        </p:txBody>
      </p:sp>
      <p:sp>
        <p:nvSpPr>
          <p:cNvPr id="79" name="Rectangle 18">
            <a:extLst>
              <a:ext uri="{FF2B5EF4-FFF2-40B4-BE49-F238E27FC236}">
                <a16:creationId xmlns:a16="http://schemas.microsoft.com/office/drawing/2014/main" id="{19693EF8-23FD-DA41-BE40-83FE82791675}"/>
              </a:ext>
            </a:extLst>
          </p:cNvPr>
          <p:cNvSpPr/>
          <p:nvPr/>
        </p:nvSpPr>
        <p:spPr>
          <a:xfrm>
            <a:off x="5363112" y="2164909"/>
            <a:ext cx="1483193" cy="300082"/>
          </a:xfrm>
          <a:prstGeom prst="rect">
            <a:avLst/>
          </a:prstGeom>
        </p:spPr>
        <p:txBody>
          <a:bodyPr wrap="square">
            <a:spAutoFit/>
          </a:bodyPr>
          <a:lstStyle/>
          <a:p>
            <a:pPr algn="ctr" defTabSz="514350">
              <a:defRPr/>
            </a:pPr>
            <a:r>
              <a:rPr lang="en-US" sz="675" b="1" i="1" dirty="0">
                <a:solidFill>
                  <a:srgbClr val="FFFFFF"/>
                </a:solidFill>
                <a:latin typeface="IBM Plex Sans" panose="020B0503050203000203" pitchFamily="34" charset="77"/>
                <a:ea typeface="Calibri" panose="020F0502020204030204" pitchFamily="34" charset="0"/>
                <a:cs typeface="Times New Roman" panose="02020603050405020304" pitchFamily="18" charset="0"/>
              </a:rPr>
              <a:t>Manage hybrid</a:t>
            </a:r>
            <a:br>
              <a:rPr lang="en-US" sz="675" b="1" i="1" dirty="0">
                <a:solidFill>
                  <a:srgbClr val="FFFFFF"/>
                </a:solidFill>
                <a:latin typeface="IBM Plex Sans" panose="020B0503050203000203" pitchFamily="34" charset="77"/>
                <a:ea typeface="Calibri" panose="020F0502020204030204" pitchFamily="34" charset="0"/>
                <a:cs typeface="Times New Roman" panose="02020603050405020304" pitchFamily="18" charset="0"/>
              </a:rPr>
            </a:br>
            <a:r>
              <a:rPr lang="en-US" sz="675" b="1" i="1" dirty="0">
                <a:solidFill>
                  <a:srgbClr val="FFFFFF"/>
                </a:solidFill>
                <a:latin typeface="IBM Plex Sans" panose="020B0503050203000203" pitchFamily="34" charset="77"/>
                <a:ea typeface="Calibri" panose="020F0502020204030204" pitchFamily="34" charset="0"/>
                <a:cs typeface="Times New Roman" panose="02020603050405020304" pitchFamily="18" charset="0"/>
              </a:rPr>
              <a:t>environments</a:t>
            </a:r>
            <a:endParaRPr lang="en-US" sz="675" b="1" i="1" dirty="0">
              <a:solidFill>
                <a:srgbClr val="FFFFFF"/>
              </a:solidFill>
              <a:latin typeface="IBM Plex Sans"/>
            </a:endParaRPr>
          </a:p>
        </p:txBody>
      </p:sp>
    </p:spTree>
    <p:extLst>
      <p:ext uri="{BB962C8B-B14F-4D97-AF65-F5344CB8AC3E}">
        <p14:creationId xmlns:p14="http://schemas.microsoft.com/office/powerpoint/2010/main" val="2434079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750"/>
                                        <p:tgtEl>
                                          <p:spTgt spid="43"/>
                                        </p:tgtEl>
                                      </p:cBhvr>
                                    </p:animEffect>
                                  </p:childTnLst>
                                </p:cTn>
                              </p:par>
                              <p:par>
                                <p:cTn id="8" presetID="63" presetClass="path" presetSubtype="0" decel="100000" fill="hold" grpId="1" nodeType="withEffect">
                                  <p:stCondLst>
                                    <p:cond delay="0"/>
                                  </p:stCondLst>
                                  <p:childTnLst>
                                    <p:animMotion origin="layout" path="M -0.07248 -4.19753E-6 L -1.80556E-6 -4.19753E-6 " pathEditMode="relative" rAng="0" ptsTypes="AA">
                                      <p:cBhvr>
                                        <p:cTn id="9" dur="750" fill="hold"/>
                                        <p:tgtEl>
                                          <p:spTgt spid="43"/>
                                        </p:tgtEl>
                                        <p:attrNameLst>
                                          <p:attrName>ppt_x</p:attrName>
                                          <p:attrName>ppt_y</p:attrName>
                                        </p:attrNameLst>
                                      </p:cBhvr>
                                      <p:rCtr x="3620" y="0"/>
                                    </p:animMotion>
                                  </p:childTnLst>
                                </p:cTn>
                              </p:par>
                            </p:childTnLst>
                          </p:cTn>
                        </p:par>
                        <p:par>
                          <p:cTn id="10" fill="hold">
                            <p:stCondLst>
                              <p:cond delay="750"/>
                            </p:stCondLst>
                            <p:childTnLst>
                              <p:par>
                                <p:cTn id="11" presetID="22" presetClass="entr" presetSubtype="4" fill="hold" grpId="0" nodeType="after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wipe(down)">
                                      <p:cBhvr>
                                        <p:cTn id="13" dur="1000"/>
                                        <p:tgtEl>
                                          <p:spTgt spid="54"/>
                                        </p:tgtEl>
                                      </p:cBhvr>
                                    </p:animEffect>
                                  </p:childTnLst>
                                </p:cTn>
                              </p:par>
                            </p:childTnLst>
                          </p:cTn>
                        </p:par>
                        <p:par>
                          <p:cTn id="14" fill="hold">
                            <p:stCondLst>
                              <p:cond delay="1750"/>
                            </p:stCondLst>
                            <p:childTnLst>
                              <p:par>
                                <p:cTn id="15" presetID="22" presetClass="entr" presetSubtype="4" fill="hold" grpId="0" nodeType="after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down)">
                                      <p:cBhvr>
                                        <p:cTn id="17" dur="1000"/>
                                        <p:tgtEl>
                                          <p:spTgt spid="55"/>
                                        </p:tgtEl>
                                      </p:cBhvr>
                                    </p:animEffect>
                                  </p:childTnLst>
                                </p:cTn>
                              </p:par>
                            </p:childTnLst>
                          </p:cTn>
                        </p:par>
                        <p:par>
                          <p:cTn id="18" fill="hold">
                            <p:stCondLst>
                              <p:cond delay="2750"/>
                            </p:stCondLst>
                            <p:childTnLst>
                              <p:par>
                                <p:cTn id="19" presetID="22" presetClass="entr" presetSubtype="4" fill="hold" grpId="0" nodeType="after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down)">
                                      <p:cBhvr>
                                        <p:cTn id="21" dur="1000"/>
                                        <p:tgtEl>
                                          <p:spTgt spid="59"/>
                                        </p:tgtEl>
                                      </p:cBhvr>
                                    </p:animEffect>
                                  </p:childTnLst>
                                </p:cTn>
                              </p:par>
                            </p:childTnLst>
                          </p:cTn>
                        </p:par>
                        <p:par>
                          <p:cTn id="22" fill="hold">
                            <p:stCondLst>
                              <p:cond delay="3750"/>
                            </p:stCondLst>
                            <p:childTnLst>
                              <p:par>
                                <p:cTn id="23" presetID="22" presetClass="entr" presetSubtype="4" fill="hold" grpId="0" nodeType="after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wipe(down)">
                                      <p:cBhvr>
                                        <p:cTn id="25" dur="1000"/>
                                        <p:tgtEl>
                                          <p:spTgt spid="60"/>
                                        </p:tgtEl>
                                      </p:cBhvr>
                                    </p:animEffect>
                                  </p:childTnLst>
                                </p:cTn>
                              </p:par>
                            </p:childTnLst>
                          </p:cTn>
                        </p:par>
                        <p:par>
                          <p:cTn id="26" fill="hold">
                            <p:stCondLst>
                              <p:cond delay="4750"/>
                            </p:stCondLst>
                            <p:childTnLst>
                              <p:par>
                                <p:cTn id="27" presetID="22" presetClass="entr" presetSubtype="4" fill="hold" grpId="0" nodeType="after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wipe(down)">
                                      <p:cBhvr>
                                        <p:cTn id="29" dur="1000"/>
                                        <p:tgtEl>
                                          <p:spTgt spid="6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fade">
                                      <p:cBhvr>
                                        <p:cTn id="34" dur="1000"/>
                                        <p:tgtEl>
                                          <p:spTgt spid="6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fade">
                                      <p:cBhvr>
                                        <p:cTn id="39" dur="1000"/>
                                        <p:tgtEl>
                                          <p:spTgt spid="6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7"/>
                                        </p:tgtEl>
                                        <p:attrNameLst>
                                          <p:attrName>style.visibility</p:attrName>
                                        </p:attrNameLst>
                                      </p:cBhvr>
                                      <p:to>
                                        <p:strVal val="visible"/>
                                      </p:to>
                                    </p:set>
                                    <p:animEffect transition="in" filter="fade">
                                      <p:cBhvr>
                                        <p:cTn id="44" dur="1000"/>
                                        <p:tgtEl>
                                          <p:spTgt spid="7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8"/>
                                        </p:tgtEl>
                                        <p:attrNameLst>
                                          <p:attrName>style.visibility</p:attrName>
                                        </p:attrNameLst>
                                      </p:cBhvr>
                                      <p:to>
                                        <p:strVal val="visible"/>
                                      </p:to>
                                    </p:set>
                                    <p:animEffect transition="in" filter="fade">
                                      <p:cBhvr>
                                        <p:cTn id="49" dur="1000"/>
                                        <p:tgtEl>
                                          <p:spTgt spid="7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fade">
                                      <p:cBhvr>
                                        <p:cTn id="54" dur="1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P spid="54" grpId="0" animBg="1"/>
      <p:bldP spid="55" grpId="0" animBg="1"/>
      <p:bldP spid="59" grpId="0" animBg="1"/>
      <p:bldP spid="60" grpId="0" animBg="1"/>
      <p:bldP spid="61" grpId="0" animBg="1"/>
      <p:bldP spid="62" grpId="0"/>
      <p:bldP spid="64" grpId="0"/>
      <p:bldP spid="77" grpId="0"/>
      <p:bldP spid="78" grpId="0"/>
      <p:bldP spid="7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 name="Shape 1601"/>
          <p:cNvSpPr/>
          <p:nvPr/>
        </p:nvSpPr>
        <p:spPr>
          <a:xfrm>
            <a:off x="0" y="676684"/>
            <a:ext cx="1708703" cy="3823879"/>
          </a:xfrm>
          <a:prstGeom prst="rect">
            <a:avLst/>
          </a:prstGeom>
          <a:solidFill/>
          <a:ln w="12700">
            <a:miter lim="400000"/>
          </a:ln>
        </p:spPr>
        <p:txBody>
          <a:bodyPr lIns="0" tIns="0" rIns="0" bIns="0"/>
          <a:lstStyle/>
          <a:p>
            <a:pPr defTabSz="514350"/>
            <a:endParaRPr sz="380">
              <a:solidFill>
                <a:srgbClr val="000000"/>
              </a:solidFill>
              <a:latin typeface="IBM Plex Sans"/>
            </a:endParaRPr>
          </a:p>
        </p:txBody>
      </p:sp>
      <p:sp>
        <p:nvSpPr>
          <p:cNvPr id="1602" name="Shape 1602"/>
          <p:cNvSpPr>
            <a:spLocks noGrp="1"/>
          </p:cNvSpPr>
          <p:nvPr>
            <p:ph type="title"/>
          </p:nvPr>
        </p:nvSpPr>
        <p:spPr>
          <a:xfrm>
            <a:off x="171450" y="789307"/>
            <a:ext cx="1472750" cy="394651"/>
          </a:xfrm>
        </p:spPr>
        <p:txBody>
          <a:bodyPr/>
          <a:lstStyle/>
          <a:p>
            <a:pPr lvl="0"/>
            <a:r>
              <a:rPr lang="en-US" dirty="0"/>
              <a:t>Data Centers: Globally local</a:t>
            </a:r>
          </a:p>
        </p:txBody>
      </p:sp>
      <p:sp>
        <p:nvSpPr>
          <p:cNvPr id="5" name="Text Placeholder 4"/>
          <p:cNvSpPr>
            <a:spLocks noGrp="1"/>
          </p:cNvSpPr>
          <p:nvPr>
            <p:ph type="body" sz="quarter" idx="10"/>
          </p:nvPr>
        </p:nvSpPr>
        <p:spPr>
          <a:xfrm>
            <a:off x="177366" y="1420400"/>
            <a:ext cx="1434704" cy="1466369"/>
          </a:xfrm>
        </p:spPr>
        <p:txBody>
          <a:bodyPr/>
          <a:lstStyle/>
          <a:p>
            <a:pPr>
              <a:lnSpc>
                <a:spcPct val="120000"/>
              </a:lnSpc>
            </a:pPr>
            <a:r>
              <a:rPr lang="en-US" dirty="0"/>
              <a:t>Built with multiple deployment options for your unique workload needs</a:t>
            </a:r>
            <a:br>
              <a:rPr lang="en-US" dirty="0"/>
            </a:br>
            <a:br>
              <a:rPr lang="en-US" dirty="0"/>
            </a:br>
            <a:r>
              <a:rPr lang="en-US" dirty="0"/>
              <a:t>Choose where to deploy </a:t>
            </a:r>
            <a:br>
              <a:rPr lang="en-US" dirty="0"/>
            </a:br>
            <a:r>
              <a:rPr lang="en-US" dirty="0"/>
              <a:t>from nearly 60 locations </a:t>
            </a:r>
            <a:br>
              <a:rPr lang="en-US" dirty="0"/>
            </a:br>
            <a:r>
              <a:rPr lang="en-US" dirty="0"/>
              <a:t>in 19 countries</a:t>
            </a:r>
          </a:p>
          <a:p>
            <a:pPr>
              <a:lnSpc>
                <a:spcPct val="120000"/>
              </a:lnSpc>
            </a:pPr>
            <a:r>
              <a:rPr lang="en-US" dirty="0"/>
              <a:t>MZRs in each region</a:t>
            </a:r>
          </a:p>
        </p:txBody>
      </p:sp>
      <p:sp>
        <p:nvSpPr>
          <p:cNvPr id="17" name="Shape 1619"/>
          <p:cNvSpPr/>
          <p:nvPr/>
        </p:nvSpPr>
        <p:spPr>
          <a:xfrm>
            <a:off x="2011103" y="3802757"/>
            <a:ext cx="4388556" cy="4863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marL="84535" indent="-84535" defTabSz="514350">
              <a:lnSpc>
                <a:spcPct val="120000"/>
              </a:lnSpc>
              <a:spcBef>
                <a:spcPts val="731"/>
              </a:spcBef>
              <a:defRPr sz="1800"/>
            </a:pPr>
            <a:r>
              <a:rPr lang="en-US" sz="900" dirty="0">
                <a:solidFill>
                  <a:srgbClr val="000000"/>
                </a:solidFill>
                <a:latin typeface="IBM Plex Sans Light"/>
                <a:cs typeface="IBM Plex Sans Light"/>
              </a:rPr>
              <a:t> “The ability to access IBM’s global network of cloud data centers, which are all connected by a high-speed fiber network, is extremely attractive to us.”</a:t>
            </a:r>
            <a:br>
              <a:rPr lang="en-US" sz="900" dirty="0">
                <a:solidFill>
                  <a:srgbClr val="000000"/>
                </a:solidFill>
                <a:latin typeface="IBM Plex Sans Light"/>
                <a:cs typeface="IBM Plex Sans Light"/>
              </a:rPr>
            </a:br>
            <a:r>
              <a:rPr lang="en-US" sz="900" dirty="0">
                <a:solidFill>
                  <a:srgbClr val="000000"/>
                </a:solidFill>
                <a:latin typeface="IBM Plex Sans Light"/>
                <a:cs typeface="IBM Plex Sans Light"/>
              </a:rPr>
              <a:t>-Rob Platzer, chief technology officer, </a:t>
            </a:r>
            <a:r>
              <a:rPr lang="en-US" sz="900" i="1" dirty="0">
                <a:solidFill>
                  <a:srgbClr val="000000"/>
                </a:solidFill>
                <a:latin typeface="IBM Plex Sans Light"/>
                <a:cs typeface="IBM Plex Sans Light"/>
              </a:rPr>
              <a:t>Bitly</a:t>
            </a:r>
          </a:p>
        </p:txBody>
      </p:sp>
      <p:sp>
        <p:nvSpPr>
          <p:cNvPr id="7" name="Footer Placeholder 3"/>
          <p:cNvSpPr txBox="1">
            <a:spLocks/>
          </p:cNvSpPr>
          <p:nvPr/>
        </p:nvSpPr>
        <p:spPr>
          <a:xfrm>
            <a:off x="171450" y="4314233"/>
            <a:ext cx="4800600" cy="102870"/>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514350"/>
            <a:r>
              <a:rPr lang="de-DE" sz="450" dirty="0">
                <a:solidFill>
                  <a:srgbClr val="FFFFFF"/>
                </a:solidFill>
                <a:latin typeface="IBM Plex Sans"/>
              </a:rPr>
              <a:t>IBM Cloud/ © 2018 IBM Corporation</a:t>
            </a:r>
            <a:endParaRPr lang="en-US" sz="450" dirty="0">
              <a:solidFill>
                <a:srgbClr val="FFFFFF"/>
              </a:solidFill>
              <a:latin typeface="IBM Plex San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7321" y="794670"/>
            <a:ext cx="5054792" cy="2891606"/>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86917" b="88905"/>
          <a:stretch/>
        </p:blipFill>
        <p:spPr>
          <a:xfrm>
            <a:off x="6100543" y="697171"/>
            <a:ext cx="672620" cy="325538"/>
          </a:xfrm>
          <a:prstGeom prst="rect">
            <a:avLst/>
          </a:prstGeom>
        </p:spPr>
      </p:pic>
      <p:pic>
        <p:nvPicPr>
          <p:cNvPr id="9" name="Picture 8">
            <a:hlinkClick r:id="rId5" action="ppaction://hlinksldjump"/>
            <a:extLst>
              <a:ext uri="{FF2B5EF4-FFF2-40B4-BE49-F238E27FC236}">
                <a16:creationId xmlns:a16="http://schemas.microsoft.com/office/drawing/2014/main" id="{8721B8C8-AB54-E445-B4A0-0C137F9DACA8}"/>
              </a:ext>
            </a:extLst>
          </p:cNvPr>
          <p:cNvPicPr>
            <a:picLocks noChangeAspect="1"/>
          </p:cNvPicPr>
          <p:nvPr/>
        </p:nvPicPr>
        <p:blipFill>
          <a:blip r:embed="rId6"/>
          <a:stretch>
            <a:fillRect/>
          </a:stretch>
        </p:blipFill>
        <p:spPr>
          <a:xfrm>
            <a:off x="6769143" y="4411706"/>
            <a:ext cx="52924" cy="52924"/>
          </a:xfrm>
          <a:prstGeom prst="rect">
            <a:avLst/>
          </a:prstGeom>
        </p:spPr>
      </p:pic>
    </p:spTree>
    <p:extLst>
      <p:ext uri="{BB962C8B-B14F-4D97-AF65-F5344CB8AC3E}">
        <p14:creationId xmlns:p14="http://schemas.microsoft.com/office/powerpoint/2010/main" val="13004962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B0A306-3CB5-4479-B90C-B84AFFE29860}"/>
              </a:ext>
            </a:extLst>
          </p:cNvPr>
          <p:cNvSpPr>
            <a:spLocks noGrp="1"/>
          </p:cNvSpPr>
          <p:nvPr>
            <p:ph type="body" sz="quarter" idx="13"/>
          </p:nvPr>
        </p:nvSpPr>
        <p:spPr/>
        <p:txBody>
          <a:bodyPr>
            <a:normAutofit fontScale="70000" lnSpcReduction="20000"/>
          </a:bodyPr>
          <a:lstStyle/>
          <a:p>
            <a:r>
              <a:rPr lang="it-IT" dirty="0"/>
              <a:t>IBM Cloud Italian DataCenter</a:t>
            </a:r>
            <a:endParaRPr lang="en-US" dirty="0"/>
          </a:p>
        </p:txBody>
      </p:sp>
      <p:sp>
        <p:nvSpPr>
          <p:cNvPr id="3" name="Content Placeholder 2">
            <a:extLst>
              <a:ext uri="{FF2B5EF4-FFF2-40B4-BE49-F238E27FC236}">
                <a16:creationId xmlns:a16="http://schemas.microsoft.com/office/drawing/2014/main" id="{4975503A-C87A-4814-8EA0-730CD353B786}"/>
              </a:ext>
            </a:extLst>
          </p:cNvPr>
          <p:cNvSpPr>
            <a:spLocks/>
          </p:cNvSpPr>
          <p:nvPr/>
        </p:nvSpPr>
        <p:spPr bwMode="auto">
          <a:xfrm>
            <a:off x="71260" y="1238197"/>
            <a:ext cx="4500026" cy="2983690"/>
          </a:xfrm>
          <a:prstGeom prst="rect">
            <a:avLst/>
          </a:prstGeom>
          <a:noFill/>
          <a:ln w="12700" cap="flat">
            <a:noFill/>
            <a:miter lim="400000"/>
          </a:ln>
          <a:effectLs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20092" tIns="20092" rIns="20092" bIns="20092" numCol="1" spcCol="38100" rtlCol="0" anchor="ctr">
            <a:spAutoFit/>
          </a:bodyPr>
          <a:lstStyle>
            <a:lvl1pPr marL="176213" indent="-176213">
              <a:spcBef>
                <a:spcPct val="20000"/>
              </a:spcBef>
              <a:buClr>
                <a:schemeClr val="tx1"/>
              </a:buClr>
              <a:buFont typeface="Wingdings" panose="05000000000000000000" pitchFamily="2" charset="2"/>
              <a:buChar char="§"/>
              <a:defRPr sz="1600">
                <a:solidFill>
                  <a:srgbClr val="000000"/>
                </a:solidFill>
                <a:latin typeface="Arial" panose="020B0604020202020204" pitchFamily="34" charset="0"/>
              </a:defRPr>
            </a:lvl1pPr>
            <a:lvl2pPr marL="742950" indent="-285750">
              <a:spcBef>
                <a:spcPct val="20000"/>
              </a:spcBef>
              <a:buClr>
                <a:schemeClr val="tx1"/>
              </a:buClr>
              <a:buFont typeface="Arial" panose="020B0604020202020204" pitchFamily="34" charset="0"/>
              <a:buChar char="–"/>
              <a:defRPr sz="1600">
                <a:solidFill>
                  <a:schemeClr val="tx1"/>
                </a:solidFill>
                <a:latin typeface="Arial" panose="020B0604020202020204" pitchFamily="34" charset="0"/>
              </a:defRPr>
            </a:lvl2pPr>
            <a:lvl3pPr marL="1143000" indent="-228600">
              <a:spcBef>
                <a:spcPct val="20000"/>
              </a:spcBef>
              <a:buClr>
                <a:schemeClr val="tx1"/>
              </a:buClr>
              <a:buFont typeface="Arial" panose="020B0604020202020204" pitchFamily="34" charset="0"/>
              <a:buChar char="–"/>
              <a:defRPr sz="1400">
                <a:solidFill>
                  <a:schemeClr val="tx1"/>
                </a:solidFill>
                <a:latin typeface="Arial" panose="020B0604020202020204" pitchFamily="34" charset="0"/>
              </a:defRPr>
            </a:lvl3pPr>
            <a:lvl4pPr marL="1600200" indent="-228600">
              <a:spcBef>
                <a:spcPct val="20000"/>
              </a:spcBef>
              <a:buClr>
                <a:schemeClr val="tx1"/>
              </a:buClr>
              <a:buChar char="•"/>
              <a:defRPr sz="14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28588" indent="-128588" defTabSz="231056" hangingPunct="0">
              <a:lnSpc>
                <a:spcPct val="150000"/>
              </a:lnSpc>
              <a:buClr>
                <a:srgbClr val="000000"/>
              </a:buClr>
              <a:defRPr/>
            </a:pPr>
            <a:r>
              <a:rPr lang="en-US" altLang="en-US" sz="1125" kern="0" dirty="0" err="1">
                <a:latin typeface="Helvetica Light"/>
                <a:cs typeface="Calibri"/>
                <a:sym typeface="Helvetica"/>
              </a:rPr>
              <a:t>Inaugurato</a:t>
            </a:r>
            <a:r>
              <a:rPr lang="en-US" altLang="en-US" sz="1125" kern="0" dirty="0">
                <a:latin typeface="Helvetica Light"/>
                <a:cs typeface="Calibri"/>
                <a:sym typeface="Helvetica"/>
              </a:rPr>
              <a:t> a </a:t>
            </a:r>
            <a:r>
              <a:rPr lang="en-US" altLang="en-US" sz="1125" kern="0" dirty="0" err="1">
                <a:latin typeface="Helvetica Light"/>
                <a:cs typeface="Calibri"/>
                <a:sym typeface="Helvetica"/>
              </a:rPr>
              <a:t>Giugno</a:t>
            </a:r>
            <a:r>
              <a:rPr lang="en-US" altLang="en-US" sz="1125" kern="0" dirty="0">
                <a:latin typeface="Helvetica Light"/>
                <a:cs typeface="Calibri"/>
                <a:sym typeface="Helvetica"/>
              </a:rPr>
              <a:t> 2015</a:t>
            </a:r>
          </a:p>
          <a:p>
            <a:pPr marL="128588" indent="-128588" defTabSz="231056" hangingPunct="0">
              <a:lnSpc>
                <a:spcPct val="150000"/>
              </a:lnSpc>
              <a:buClr>
                <a:srgbClr val="000000"/>
              </a:buClr>
              <a:defRPr/>
            </a:pPr>
            <a:r>
              <a:rPr lang="en-US" altLang="en-US" sz="1125" kern="0" dirty="0" err="1">
                <a:latin typeface="Helvetica Light"/>
                <a:cs typeface="Calibri"/>
                <a:sym typeface="Helvetica"/>
              </a:rPr>
              <a:t>Investimento</a:t>
            </a:r>
            <a:r>
              <a:rPr lang="en-US" altLang="en-US" sz="1125" kern="0" dirty="0">
                <a:latin typeface="Helvetica Light"/>
                <a:cs typeface="Calibri"/>
                <a:sym typeface="Helvetica"/>
              </a:rPr>
              <a:t> da 50 </a:t>
            </a:r>
            <a:r>
              <a:rPr lang="en-US" altLang="en-US" sz="1125" kern="0" dirty="0" err="1">
                <a:latin typeface="Helvetica Light"/>
                <a:cs typeface="Calibri"/>
                <a:sym typeface="Helvetica"/>
              </a:rPr>
              <a:t>Mln</a:t>
            </a:r>
            <a:r>
              <a:rPr lang="en-US" altLang="en-US" sz="1125" kern="0" dirty="0">
                <a:latin typeface="Helvetica Light"/>
                <a:cs typeface="Calibri"/>
                <a:sym typeface="Helvetica"/>
              </a:rPr>
              <a:t> $</a:t>
            </a:r>
          </a:p>
          <a:p>
            <a:pPr marL="128588" indent="-128588" defTabSz="231056" hangingPunct="0">
              <a:lnSpc>
                <a:spcPct val="150000"/>
              </a:lnSpc>
              <a:buClr>
                <a:srgbClr val="000000"/>
              </a:buClr>
              <a:defRPr/>
            </a:pPr>
            <a:r>
              <a:rPr lang="en-US" altLang="en-US" sz="1125" kern="0" dirty="0" err="1">
                <a:latin typeface="Helvetica Light"/>
                <a:cs typeface="Calibri"/>
                <a:sym typeface="Helvetica"/>
              </a:rPr>
              <a:t>Capacità</a:t>
            </a:r>
            <a:r>
              <a:rPr lang="en-US" altLang="en-US" sz="1125" kern="0" dirty="0">
                <a:latin typeface="Helvetica Light"/>
                <a:cs typeface="Calibri"/>
                <a:sym typeface="Helvetica"/>
              </a:rPr>
              <a:t> per 11,000 servers</a:t>
            </a:r>
          </a:p>
          <a:p>
            <a:pPr marL="128588" indent="-128588" defTabSz="231056" hangingPunct="0">
              <a:lnSpc>
                <a:spcPct val="150000"/>
              </a:lnSpc>
              <a:buClr>
                <a:srgbClr val="000000"/>
              </a:buClr>
              <a:defRPr/>
            </a:pPr>
            <a:r>
              <a:rPr lang="en-US" altLang="en-US" sz="1125" kern="0" dirty="0" err="1">
                <a:latin typeface="Helvetica Light"/>
                <a:cs typeface="Calibri"/>
                <a:sym typeface="Helvetica"/>
              </a:rPr>
              <a:t>Direttamente</a:t>
            </a:r>
            <a:r>
              <a:rPr lang="en-US" altLang="en-US" sz="1125" kern="0" dirty="0">
                <a:latin typeface="Helvetica Light"/>
                <a:cs typeface="Calibri"/>
                <a:sym typeface="Helvetica"/>
              </a:rPr>
              <a:t> </a:t>
            </a:r>
            <a:r>
              <a:rPr lang="en-US" altLang="en-US" sz="1125" kern="0" dirty="0" err="1">
                <a:latin typeface="Helvetica Light"/>
                <a:cs typeface="Calibri"/>
                <a:sym typeface="Helvetica"/>
              </a:rPr>
              <a:t>connesso</a:t>
            </a:r>
            <a:r>
              <a:rPr lang="en-US" altLang="en-US" sz="1125" kern="0" dirty="0">
                <a:latin typeface="Helvetica Light"/>
                <a:cs typeface="Calibri"/>
                <a:sym typeface="Helvetica"/>
              </a:rPr>
              <a:t> al Milan Internet Exchange (Mix)</a:t>
            </a:r>
          </a:p>
          <a:p>
            <a:pPr marL="128588" indent="-128588" defTabSz="231056" hangingPunct="0">
              <a:lnSpc>
                <a:spcPct val="150000"/>
              </a:lnSpc>
              <a:buClr>
                <a:srgbClr val="000000"/>
              </a:buClr>
              <a:defRPr/>
            </a:pPr>
            <a:r>
              <a:rPr lang="en-US" altLang="en-US" sz="1125" kern="0" dirty="0" err="1">
                <a:latin typeface="Helvetica Light"/>
                <a:cs typeface="Calibri"/>
                <a:sym typeface="Helvetica"/>
              </a:rPr>
              <a:t>Collegato</a:t>
            </a:r>
            <a:r>
              <a:rPr lang="en-US" altLang="en-US" sz="1125" kern="0" dirty="0">
                <a:latin typeface="Helvetica Light"/>
                <a:cs typeface="Calibri"/>
                <a:sym typeface="Helvetica"/>
              </a:rPr>
              <a:t> </a:t>
            </a:r>
            <a:r>
              <a:rPr lang="en-US" altLang="en-US" sz="1125" kern="0" dirty="0" err="1">
                <a:latin typeface="Helvetica Light"/>
                <a:cs typeface="Calibri"/>
                <a:sym typeface="Helvetica"/>
              </a:rPr>
              <a:t>agli</a:t>
            </a:r>
            <a:r>
              <a:rPr lang="en-US" altLang="en-US" sz="1125" kern="0" dirty="0">
                <a:latin typeface="Helvetica Light"/>
                <a:cs typeface="Calibri"/>
                <a:sym typeface="Helvetica"/>
              </a:rPr>
              <a:t> </a:t>
            </a:r>
            <a:r>
              <a:rPr lang="en-US" altLang="en-US" sz="1125" kern="0" dirty="0" err="1">
                <a:latin typeface="Helvetica Light"/>
                <a:cs typeface="Calibri"/>
                <a:sym typeface="Helvetica"/>
              </a:rPr>
              <a:t>altri</a:t>
            </a:r>
            <a:r>
              <a:rPr lang="en-US" altLang="en-US" sz="1125" kern="0" dirty="0">
                <a:latin typeface="Helvetica Light"/>
                <a:cs typeface="Calibri"/>
                <a:sym typeface="Helvetica"/>
              </a:rPr>
              <a:t> IaaS IBM DC con rete private a  80Gbps</a:t>
            </a:r>
          </a:p>
          <a:p>
            <a:pPr marL="128588" indent="-128588" defTabSz="231056" hangingPunct="0">
              <a:lnSpc>
                <a:spcPct val="150000"/>
              </a:lnSpc>
              <a:buClr>
                <a:srgbClr val="000000"/>
              </a:buClr>
              <a:defRPr/>
            </a:pPr>
            <a:r>
              <a:rPr lang="en-US" altLang="en-US" sz="1125" kern="0" dirty="0">
                <a:latin typeface="Helvetica Light"/>
                <a:cs typeface="Calibri"/>
                <a:sym typeface="Helvetica"/>
              </a:rPr>
              <a:t>Campus pronto per </a:t>
            </a:r>
            <a:r>
              <a:rPr lang="en-US" altLang="en-US" sz="1125" kern="0" dirty="0" err="1">
                <a:latin typeface="Helvetica Light"/>
                <a:cs typeface="Calibri"/>
                <a:sym typeface="Helvetica"/>
              </a:rPr>
              <a:t>accogliere</a:t>
            </a:r>
            <a:r>
              <a:rPr lang="en-US" altLang="en-US" sz="1125" kern="0" dirty="0">
                <a:latin typeface="Helvetica Light"/>
                <a:cs typeface="Calibri"/>
                <a:sym typeface="Helvetica"/>
              </a:rPr>
              <a:t> 7 e </a:t>
            </a:r>
            <a:r>
              <a:rPr lang="en-US" altLang="en-US" sz="1125" kern="0" dirty="0" err="1">
                <a:latin typeface="Helvetica Light"/>
                <a:cs typeface="Calibri"/>
                <a:sym typeface="Helvetica"/>
              </a:rPr>
              <a:t>più</a:t>
            </a:r>
            <a:r>
              <a:rPr lang="en-US" altLang="en-US" sz="1125" kern="0" dirty="0">
                <a:latin typeface="Helvetica Light"/>
                <a:cs typeface="Calibri"/>
                <a:sym typeface="Helvetica"/>
              </a:rPr>
              <a:t> DCs</a:t>
            </a:r>
          </a:p>
          <a:p>
            <a:pPr marL="0" indent="0" defTabSz="231056" hangingPunct="0">
              <a:lnSpc>
                <a:spcPct val="150000"/>
              </a:lnSpc>
              <a:buClr>
                <a:srgbClr val="000000"/>
              </a:buClr>
              <a:buNone/>
              <a:defRPr/>
            </a:pPr>
            <a:endParaRPr lang="en-US" altLang="en-US" sz="1125" kern="0" dirty="0">
              <a:latin typeface="Helvetica Light"/>
              <a:cs typeface="Calibri"/>
              <a:sym typeface="Helvetica"/>
            </a:endParaRPr>
          </a:p>
          <a:p>
            <a:pPr marL="128588" indent="-128588" defTabSz="231056" hangingPunct="0">
              <a:lnSpc>
                <a:spcPct val="150000"/>
              </a:lnSpc>
              <a:buClr>
                <a:srgbClr val="000000"/>
              </a:buClr>
              <a:defRPr/>
            </a:pPr>
            <a:r>
              <a:rPr lang="it-IT" sz="1125" b="1" kern="0" dirty="0">
                <a:cs typeface="Helvetica"/>
                <a:sym typeface="Helvetica"/>
              </a:rPr>
              <a:t>certificato ANSI TIA 942 A-2014, Rating 4/Tier IV</a:t>
            </a:r>
            <a:endParaRPr lang="en-US" altLang="en-US" sz="1125" kern="0" dirty="0">
              <a:latin typeface="Helvetica Light"/>
              <a:cs typeface="Calibri"/>
              <a:sym typeface="Helvetica"/>
            </a:endParaRPr>
          </a:p>
          <a:p>
            <a:pPr marL="128588" indent="-128588" defTabSz="231056" hangingPunct="0">
              <a:lnSpc>
                <a:spcPct val="150000"/>
              </a:lnSpc>
              <a:buClr>
                <a:srgbClr val="000000"/>
              </a:buClr>
              <a:defRPr/>
            </a:pPr>
            <a:endParaRPr lang="it-IT" altLang="en-US" sz="1125" kern="0" dirty="0">
              <a:latin typeface="Helvetica Light"/>
              <a:cs typeface="Calibri"/>
              <a:sym typeface="Helvetica"/>
            </a:endParaRPr>
          </a:p>
          <a:p>
            <a:pPr marL="0" indent="0" defTabSz="231056" hangingPunct="0">
              <a:lnSpc>
                <a:spcPct val="150000"/>
              </a:lnSpc>
              <a:buClr>
                <a:srgbClr val="000000"/>
              </a:buClr>
              <a:buNone/>
              <a:defRPr/>
            </a:pPr>
            <a:endParaRPr lang="en-US" altLang="en-US" sz="1125" kern="0" dirty="0">
              <a:latin typeface="Helvetica Light"/>
              <a:cs typeface="Calibri"/>
              <a:sym typeface="Helvetica"/>
            </a:endParaRPr>
          </a:p>
        </p:txBody>
      </p:sp>
      <p:pic>
        <p:nvPicPr>
          <p:cNvPr id="4" name="Picture 3">
            <a:extLst>
              <a:ext uri="{FF2B5EF4-FFF2-40B4-BE49-F238E27FC236}">
                <a16:creationId xmlns:a16="http://schemas.microsoft.com/office/drawing/2014/main" id="{C3651F4D-63E6-4543-93A5-11CB60039A4C}"/>
              </a:ext>
            </a:extLst>
          </p:cNvPr>
          <p:cNvPicPr>
            <a:picLocks noChangeAspect="1"/>
          </p:cNvPicPr>
          <p:nvPr/>
        </p:nvPicPr>
        <p:blipFill>
          <a:blip r:embed="rId2"/>
          <a:stretch>
            <a:fillRect/>
          </a:stretch>
        </p:blipFill>
        <p:spPr>
          <a:xfrm>
            <a:off x="4024250" y="1395496"/>
            <a:ext cx="2833751" cy="1889168"/>
          </a:xfrm>
          <a:prstGeom prst="rect">
            <a:avLst/>
          </a:prstGeom>
        </p:spPr>
      </p:pic>
      <p:pic>
        <p:nvPicPr>
          <p:cNvPr id="6" name="Picture 5">
            <a:extLst>
              <a:ext uri="{FF2B5EF4-FFF2-40B4-BE49-F238E27FC236}">
                <a16:creationId xmlns:a16="http://schemas.microsoft.com/office/drawing/2014/main" id="{A36B0BB0-7C0B-400F-AACF-64A88D9F37D7}"/>
              </a:ext>
            </a:extLst>
          </p:cNvPr>
          <p:cNvPicPr>
            <a:picLocks noChangeAspect="1"/>
          </p:cNvPicPr>
          <p:nvPr/>
        </p:nvPicPr>
        <p:blipFill>
          <a:blip r:embed="rId3"/>
          <a:stretch>
            <a:fillRect/>
          </a:stretch>
        </p:blipFill>
        <p:spPr>
          <a:xfrm>
            <a:off x="3693033" y="3511418"/>
            <a:ext cx="3047202" cy="584968"/>
          </a:xfrm>
          <a:prstGeom prst="rect">
            <a:avLst/>
          </a:prstGeom>
        </p:spPr>
      </p:pic>
    </p:spTree>
    <p:extLst>
      <p:ext uri="{BB962C8B-B14F-4D97-AF65-F5344CB8AC3E}">
        <p14:creationId xmlns:p14="http://schemas.microsoft.com/office/powerpoint/2010/main" val="87752970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25FE5E1-F2B1-4B6D-BF2B-93A5770634C9}"/>
              </a:ext>
            </a:extLst>
          </p:cNvPr>
          <p:cNvSpPr>
            <a:spLocks noGrp="1"/>
          </p:cNvSpPr>
          <p:nvPr>
            <p:ph type="body" sz="quarter" idx="13"/>
          </p:nvPr>
        </p:nvSpPr>
        <p:spPr>
          <a:xfrm>
            <a:off x="142875" y="785814"/>
            <a:ext cx="4798792" cy="313065"/>
          </a:xfrm>
        </p:spPr>
        <p:txBody>
          <a:bodyPr>
            <a:normAutofit/>
          </a:bodyPr>
          <a:lstStyle/>
          <a:p>
            <a:r>
              <a:rPr lang="en-US" dirty="0">
                <a:latin typeface="IBM Plex Sans" panose="020B0503050203000203" pitchFamily="34" charset="77"/>
              </a:rPr>
              <a:t>IBM Cloud Catalogue</a:t>
            </a:r>
            <a:endParaRPr lang="it-IT" dirty="0">
              <a:latin typeface="IBM Plex Sans" panose="020B0503050203000203" pitchFamily="34" charset="77"/>
            </a:endParaRPr>
          </a:p>
        </p:txBody>
      </p:sp>
      <p:sp>
        <p:nvSpPr>
          <p:cNvPr id="23" name="Shape 551">
            <a:extLst>
              <a:ext uri="{FF2B5EF4-FFF2-40B4-BE49-F238E27FC236}">
                <a16:creationId xmlns:a16="http://schemas.microsoft.com/office/drawing/2014/main" id="{BD0FB801-840C-774C-9F6F-F48B32753338}"/>
              </a:ext>
            </a:extLst>
          </p:cNvPr>
          <p:cNvSpPr/>
          <p:nvPr/>
        </p:nvSpPr>
        <p:spPr>
          <a:xfrm>
            <a:off x="4625368" y="1267742"/>
            <a:ext cx="1469402" cy="596370"/>
          </a:xfrm>
          <a:prstGeom prst="roundRect">
            <a:avLst>
              <a:gd name="adj" fmla="val 0"/>
            </a:avLst>
          </a:prstGeom>
          <a:ln w="25400">
            <a:solidFill>
              <a:srgbClr val="9753E1"/>
            </a:solidFill>
            <a:miter lim="400000"/>
          </a:ln>
          <a:effectLst/>
        </p:spPr>
        <p:txBody>
          <a:bodyPr lIns="51435" tIns="128588" rIns="51435" bIns="51435" numCol="2" anchor="t" anchorCtr="0"/>
          <a:lstStyle/>
          <a:p>
            <a:pPr defTabSz="174100">
              <a:spcBef>
                <a:spcPts val="169"/>
              </a:spcBef>
              <a:defRPr sz="700">
                <a:solidFill>
                  <a:srgbClr val="FFFFFF"/>
                </a:solidFill>
                <a:latin typeface="Helvetica Light"/>
                <a:ea typeface="Helvetica Light"/>
                <a:cs typeface="Helvetica Light"/>
                <a:sym typeface="Helvetica Light"/>
              </a:defRPr>
            </a:pPr>
            <a:endParaRPr sz="422" dirty="0">
              <a:solidFill>
                <a:srgbClr val="1C3649">
                  <a:lumMod val="50000"/>
                  <a:lumOff val="50000"/>
                </a:srgbClr>
              </a:solidFill>
              <a:latin typeface="Helvetica"/>
              <a:ea typeface="IBM Plex Sans" charset="0"/>
              <a:cs typeface="IBM Plex Sans" charset="0"/>
              <a:sym typeface="Helvetica Light"/>
            </a:endParaRPr>
          </a:p>
        </p:txBody>
      </p:sp>
      <p:sp>
        <p:nvSpPr>
          <p:cNvPr id="54" name="Shape 391">
            <a:extLst>
              <a:ext uri="{FF2B5EF4-FFF2-40B4-BE49-F238E27FC236}">
                <a16:creationId xmlns:a16="http://schemas.microsoft.com/office/drawing/2014/main" id="{BF47F76E-B874-3B44-937A-F97BB21714D6}"/>
              </a:ext>
            </a:extLst>
          </p:cNvPr>
          <p:cNvSpPr/>
          <p:nvPr/>
        </p:nvSpPr>
        <p:spPr>
          <a:xfrm>
            <a:off x="869513" y="1270147"/>
            <a:ext cx="913772" cy="2782214"/>
          </a:xfrm>
          <a:prstGeom prst="roundRect">
            <a:avLst>
              <a:gd name="adj" fmla="val 0"/>
            </a:avLst>
          </a:prstGeom>
          <a:ln w="25400">
            <a:solidFill>
              <a:srgbClr val="00AB5D"/>
            </a:solidFill>
            <a:miter lim="400000"/>
          </a:ln>
          <a:effectLst/>
        </p:spPr>
        <p:txBody>
          <a:bodyPr lIns="51435" tIns="102870" rIns="51435" bIns="51435" numCol="2" anchor="t" anchorCtr="0"/>
          <a:lstStyle/>
          <a:p>
            <a:pPr defTabSz="174100">
              <a:spcBef>
                <a:spcPts val="169"/>
              </a:spcBef>
              <a:defRPr sz="700">
                <a:solidFill>
                  <a:srgbClr val="FFFFFF"/>
                </a:solidFill>
                <a:latin typeface="Helvetica Light"/>
                <a:ea typeface="Helvetica Light"/>
                <a:cs typeface="Helvetica Light"/>
                <a:sym typeface="Helvetica Light"/>
              </a:defRPr>
            </a:pPr>
            <a:endParaRPr sz="422" dirty="0">
              <a:solidFill>
                <a:srgbClr val="FFFFFF"/>
              </a:solidFill>
              <a:latin typeface="Helvetica"/>
              <a:ea typeface="IBM Plex Sans" charset="0"/>
              <a:cs typeface="IBM Plex Sans" charset="0"/>
              <a:sym typeface="Helvetica Light"/>
            </a:endParaRPr>
          </a:p>
        </p:txBody>
      </p:sp>
      <p:grpSp>
        <p:nvGrpSpPr>
          <p:cNvPr id="70" name="Group 69">
            <a:extLst>
              <a:ext uri="{FF2B5EF4-FFF2-40B4-BE49-F238E27FC236}">
                <a16:creationId xmlns:a16="http://schemas.microsoft.com/office/drawing/2014/main" id="{C1D6C18B-DB0E-0949-AB0B-8B1EB8BD055D}"/>
              </a:ext>
            </a:extLst>
          </p:cNvPr>
          <p:cNvGrpSpPr/>
          <p:nvPr/>
        </p:nvGrpSpPr>
        <p:grpSpPr>
          <a:xfrm>
            <a:off x="916217" y="1190303"/>
            <a:ext cx="729000" cy="164403"/>
            <a:chOff x="560134" y="1222849"/>
            <a:chExt cx="1296000" cy="292271"/>
          </a:xfrm>
        </p:grpSpPr>
        <p:sp>
          <p:nvSpPr>
            <p:cNvPr id="2" name="Rectangle 1">
              <a:extLst>
                <a:ext uri="{FF2B5EF4-FFF2-40B4-BE49-F238E27FC236}">
                  <a16:creationId xmlns:a16="http://schemas.microsoft.com/office/drawing/2014/main" id="{3A8AC4FF-89E7-964F-8394-F49FE640C5ED}"/>
                </a:ext>
              </a:extLst>
            </p:cNvPr>
            <p:cNvSpPr/>
            <p:nvPr/>
          </p:nvSpPr>
          <p:spPr>
            <a:xfrm>
              <a:off x="560134" y="1222849"/>
              <a:ext cx="1296000" cy="292271"/>
            </a:xfrm>
            <a:prstGeom prst="rect">
              <a:avLst/>
            </a:prstGeom>
            <a:solidFill>
              <a:schemeClr val="accent1">
                <a:lumMod val="20000"/>
                <a:lumOff val="8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16200" bIns="25717" numCol="1" spcCol="38100" rtlCol="0" anchor="ctr">
              <a:spAutoFit/>
            </a:bodyPr>
            <a:lstStyle/>
            <a:p>
              <a:pPr algn="r" defTabSz="514350" hangingPunct="0">
                <a:defRPr/>
              </a:pPr>
              <a:r>
                <a:rPr lang="it-IT" sz="731" dirty="0">
                  <a:solidFill>
                    <a:srgbClr val="000000"/>
                  </a:solidFill>
                  <a:latin typeface="IBM Plex Sans" panose="020B0503050203000203" pitchFamily="34" charset="77"/>
                  <a:ea typeface="Arial"/>
                  <a:cs typeface="Arial"/>
                  <a:sym typeface="Arial"/>
                </a:rPr>
                <a:t>IBM Services</a:t>
              </a:r>
            </a:p>
          </p:txBody>
        </p:sp>
        <p:pic>
          <p:nvPicPr>
            <p:cNvPr id="69" name="Picture 68">
              <a:extLst>
                <a:ext uri="{FF2B5EF4-FFF2-40B4-BE49-F238E27FC236}">
                  <a16:creationId xmlns:a16="http://schemas.microsoft.com/office/drawing/2014/main" id="{8C3357A7-49AB-A844-84E6-D23093ACBA76}"/>
                </a:ext>
              </a:extLst>
            </p:cNvPr>
            <p:cNvPicPr>
              <a:picLocks noChangeAspect="1"/>
            </p:cNvPicPr>
            <p:nvPr/>
          </p:nvPicPr>
          <p:blipFill>
            <a:blip r:embed="rId3">
              <a:duotone>
                <a:prstClr val="black"/>
                <a:schemeClr val="accent4">
                  <a:tint val="45000"/>
                  <a:satMod val="400000"/>
                </a:schemeClr>
              </a:duotone>
              <a:lum bright="-100000"/>
            </a:blip>
            <a:stretch>
              <a:fillRect/>
            </a:stretch>
          </p:blipFill>
          <p:spPr>
            <a:xfrm>
              <a:off x="595129" y="1276077"/>
              <a:ext cx="212474" cy="180281"/>
            </a:xfrm>
            <a:prstGeom prst="rect">
              <a:avLst/>
            </a:prstGeom>
          </p:spPr>
        </p:pic>
      </p:grpSp>
      <p:sp>
        <p:nvSpPr>
          <p:cNvPr id="71" name="TextBox 70">
            <a:extLst>
              <a:ext uri="{FF2B5EF4-FFF2-40B4-BE49-F238E27FC236}">
                <a16:creationId xmlns:a16="http://schemas.microsoft.com/office/drawing/2014/main" id="{61AA0BDB-CD7F-6948-9821-919872E95BAC}"/>
              </a:ext>
            </a:extLst>
          </p:cNvPr>
          <p:cNvSpPr txBox="1"/>
          <p:nvPr/>
        </p:nvSpPr>
        <p:spPr>
          <a:xfrm>
            <a:off x="899344" y="1306083"/>
            <a:ext cx="869048" cy="21105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38100" rtlCol="0" anchor="t">
            <a:spAutoFit/>
          </a:bodyPr>
          <a:lstStyle/>
          <a:p>
            <a:pPr defTabSz="174100">
              <a:spcBef>
                <a:spcPts val="422"/>
              </a:spcBef>
              <a:defRPr sz="700">
                <a:solidFill>
                  <a:srgbClr val="FFFFFF"/>
                </a:solidFill>
                <a:latin typeface="Helvetica Light"/>
                <a:ea typeface="Helvetica Light"/>
                <a:cs typeface="Helvetica Light"/>
                <a:sym typeface="Helvetica Light"/>
              </a:defRPr>
            </a:pPr>
            <a:r>
              <a:rPr lang="en-US" sz="591" dirty="0">
                <a:solidFill>
                  <a:srgbClr val="E4E1E4">
                    <a:lumMod val="10000"/>
                  </a:srgbClr>
                </a:solidFill>
                <a:latin typeface="IBM Plex Sans" panose="020B0503050203000203" pitchFamily="34" charset="77"/>
                <a:ea typeface="IBM Plex Sans" charset="0"/>
                <a:cs typeface="IBM Plex Sans" charset="0"/>
                <a:sym typeface="Helvetica Light"/>
              </a:rPr>
              <a:t>Application Services</a:t>
            </a:r>
          </a:p>
          <a:p>
            <a:pPr defTabSz="174100">
              <a:spcBef>
                <a:spcPts val="422"/>
              </a:spcBef>
              <a:defRPr sz="700">
                <a:solidFill>
                  <a:srgbClr val="FFFFFF"/>
                </a:solidFill>
                <a:latin typeface="Helvetica Light"/>
                <a:ea typeface="Helvetica Light"/>
                <a:cs typeface="Helvetica Light"/>
                <a:sym typeface="Helvetica Light"/>
              </a:defRPr>
            </a:pPr>
            <a:r>
              <a:rPr lang="en-US" sz="591" dirty="0">
                <a:solidFill>
                  <a:srgbClr val="E4E1E4">
                    <a:lumMod val="10000"/>
                  </a:srgbClr>
                </a:solidFill>
                <a:latin typeface="IBM Plex Sans" panose="020B0503050203000203" pitchFamily="34" charset="77"/>
                <a:ea typeface="IBM Plex Sans" charset="0"/>
                <a:cs typeface="IBM Plex Sans" charset="0"/>
                <a:sym typeface="Helvetica Light"/>
              </a:rPr>
              <a:t>Business Process and Operations</a:t>
            </a:r>
          </a:p>
          <a:p>
            <a:pPr defTabSz="174100">
              <a:spcBef>
                <a:spcPts val="422"/>
              </a:spcBef>
              <a:defRPr sz="700">
                <a:solidFill>
                  <a:srgbClr val="FFFFFF"/>
                </a:solidFill>
                <a:latin typeface="Helvetica Light"/>
                <a:ea typeface="Helvetica Light"/>
                <a:cs typeface="Helvetica Light"/>
                <a:sym typeface="Helvetica Light"/>
              </a:defRPr>
            </a:pPr>
            <a:r>
              <a:rPr lang="en-US" sz="591" dirty="0">
                <a:solidFill>
                  <a:srgbClr val="E4E1E4">
                    <a:lumMod val="10000"/>
                  </a:srgbClr>
                </a:solidFill>
                <a:latin typeface="IBM Plex Sans" panose="020B0503050203000203" pitchFamily="34" charset="77"/>
                <a:ea typeface="IBM Plex Sans" charset="0"/>
                <a:cs typeface="IBM Plex Sans" charset="0"/>
                <a:sym typeface="Helvetica Light"/>
              </a:rPr>
              <a:t>Business Resiliency Services</a:t>
            </a:r>
          </a:p>
          <a:p>
            <a:pPr defTabSz="174100">
              <a:spcBef>
                <a:spcPts val="422"/>
              </a:spcBef>
              <a:defRPr sz="700">
                <a:solidFill>
                  <a:srgbClr val="FFFFFF"/>
                </a:solidFill>
                <a:latin typeface="Helvetica Light"/>
                <a:ea typeface="Helvetica Light"/>
                <a:cs typeface="Helvetica Light"/>
                <a:sym typeface="Helvetica Light"/>
              </a:defRPr>
            </a:pPr>
            <a:r>
              <a:rPr lang="en-US" sz="591" dirty="0">
                <a:solidFill>
                  <a:srgbClr val="E4E1E4">
                    <a:lumMod val="10000"/>
                  </a:srgbClr>
                </a:solidFill>
                <a:latin typeface="IBM Plex Sans" panose="020B0503050203000203" pitchFamily="34" charset="77"/>
                <a:ea typeface="IBM Plex Sans" charset="0"/>
                <a:cs typeface="IBM Plex Sans" charset="0"/>
                <a:sym typeface="Helvetica Light"/>
              </a:rPr>
              <a:t>Business Strategy and Design</a:t>
            </a:r>
          </a:p>
          <a:p>
            <a:pPr defTabSz="174100">
              <a:spcBef>
                <a:spcPts val="422"/>
              </a:spcBef>
              <a:defRPr sz="700">
                <a:solidFill>
                  <a:srgbClr val="FFFFFF"/>
                </a:solidFill>
                <a:latin typeface="Helvetica Light"/>
                <a:ea typeface="Helvetica Light"/>
                <a:cs typeface="Helvetica Light"/>
                <a:sym typeface="Helvetica Light"/>
              </a:defRPr>
            </a:pPr>
            <a:r>
              <a:rPr lang="en-US" sz="591" dirty="0">
                <a:solidFill>
                  <a:srgbClr val="E4E1E4">
                    <a:lumMod val="10000"/>
                  </a:srgbClr>
                </a:solidFill>
                <a:latin typeface="IBM Plex Sans" panose="020B0503050203000203" pitchFamily="34" charset="77"/>
                <a:ea typeface="IBM Plex Sans" charset="0"/>
                <a:cs typeface="IBM Plex Sans" charset="0"/>
                <a:sym typeface="Helvetica Light"/>
              </a:rPr>
              <a:t>Cloud Services</a:t>
            </a:r>
          </a:p>
          <a:p>
            <a:pPr defTabSz="174100">
              <a:spcBef>
                <a:spcPts val="422"/>
              </a:spcBef>
              <a:defRPr sz="700">
                <a:solidFill>
                  <a:srgbClr val="FFFFFF"/>
                </a:solidFill>
                <a:latin typeface="Helvetica Light"/>
                <a:ea typeface="Helvetica Light"/>
                <a:cs typeface="Helvetica Light"/>
                <a:sym typeface="Helvetica Light"/>
              </a:defRPr>
            </a:pPr>
            <a:r>
              <a:rPr lang="en-US" sz="591" dirty="0">
                <a:solidFill>
                  <a:srgbClr val="E4E1E4">
                    <a:lumMod val="10000"/>
                  </a:srgbClr>
                </a:solidFill>
                <a:latin typeface="IBM Plex Sans" panose="020B0503050203000203" pitchFamily="34" charset="77"/>
                <a:ea typeface="IBM Plex Sans" charset="0"/>
                <a:cs typeface="IBM Plex Sans" charset="0"/>
                <a:sym typeface="Helvetica Light"/>
              </a:rPr>
              <a:t>Digital Workplace Services</a:t>
            </a:r>
          </a:p>
          <a:p>
            <a:pPr defTabSz="174100">
              <a:spcBef>
                <a:spcPts val="422"/>
              </a:spcBef>
              <a:defRPr sz="700">
                <a:solidFill>
                  <a:srgbClr val="FFFFFF"/>
                </a:solidFill>
                <a:latin typeface="Helvetica Light"/>
                <a:ea typeface="Helvetica Light"/>
                <a:cs typeface="Helvetica Light"/>
                <a:sym typeface="Helvetica Light"/>
              </a:defRPr>
            </a:pPr>
            <a:r>
              <a:rPr lang="en-US" sz="591" dirty="0">
                <a:solidFill>
                  <a:srgbClr val="E4E1E4">
                    <a:lumMod val="10000"/>
                  </a:srgbClr>
                </a:solidFill>
                <a:latin typeface="IBM Plex Sans" panose="020B0503050203000203" pitchFamily="34" charset="77"/>
                <a:ea typeface="IBM Plex Sans" charset="0"/>
                <a:cs typeface="IBM Plex Sans" charset="0"/>
                <a:sym typeface="Helvetica Light"/>
              </a:rPr>
              <a:t>Network Services</a:t>
            </a:r>
          </a:p>
          <a:p>
            <a:pPr defTabSz="174100">
              <a:spcBef>
                <a:spcPts val="422"/>
              </a:spcBef>
              <a:defRPr sz="700">
                <a:solidFill>
                  <a:srgbClr val="FFFFFF"/>
                </a:solidFill>
                <a:latin typeface="Helvetica Light"/>
                <a:ea typeface="Helvetica Light"/>
                <a:cs typeface="Helvetica Light"/>
                <a:sym typeface="Helvetica Light"/>
              </a:defRPr>
            </a:pPr>
            <a:r>
              <a:rPr lang="en-US" sz="591" dirty="0">
                <a:solidFill>
                  <a:srgbClr val="E4E1E4">
                    <a:lumMod val="10000"/>
                  </a:srgbClr>
                </a:solidFill>
                <a:latin typeface="IBM Plex Sans" panose="020B0503050203000203" pitchFamily="34" charset="77"/>
                <a:ea typeface="IBM Plex Sans" charset="0"/>
                <a:cs typeface="IBM Plex Sans" charset="0"/>
                <a:sym typeface="Helvetica Light"/>
              </a:rPr>
              <a:t>Security Services</a:t>
            </a:r>
          </a:p>
          <a:p>
            <a:pPr defTabSz="174100">
              <a:spcBef>
                <a:spcPts val="422"/>
              </a:spcBef>
              <a:defRPr sz="700">
                <a:solidFill>
                  <a:srgbClr val="FFFFFF"/>
                </a:solidFill>
                <a:latin typeface="Helvetica Light"/>
                <a:ea typeface="Helvetica Light"/>
                <a:cs typeface="Helvetica Light"/>
                <a:sym typeface="Helvetica Light"/>
              </a:defRPr>
            </a:pPr>
            <a:r>
              <a:rPr lang="en-US" sz="591" dirty="0">
                <a:solidFill>
                  <a:srgbClr val="E4E1E4">
                    <a:lumMod val="10000"/>
                  </a:srgbClr>
                </a:solidFill>
                <a:latin typeface="IBM Plex Sans" panose="020B0503050203000203" pitchFamily="34" charset="77"/>
                <a:ea typeface="IBM Plex Sans" charset="0"/>
                <a:cs typeface="IBM Plex Sans" charset="0"/>
                <a:sym typeface="Helvetica Light"/>
              </a:rPr>
              <a:t>Technology Consulting Services</a:t>
            </a:r>
          </a:p>
          <a:p>
            <a:pPr defTabSz="174100">
              <a:spcBef>
                <a:spcPts val="422"/>
              </a:spcBef>
              <a:defRPr sz="700">
                <a:solidFill>
                  <a:srgbClr val="FFFFFF"/>
                </a:solidFill>
                <a:latin typeface="Helvetica Light"/>
                <a:ea typeface="Helvetica Light"/>
                <a:cs typeface="Helvetica Light"/>
                <a:sym typeface="Helvetica Light"/>
              </a:defRPr>
            </a:pPr>
            <a:r>
              <a:rPr lang="en-US" sz="591" dirty="0">
                <a:solidFill>
                  <a:srgbClr val="E4E1E4">
                    <a:lumMod val="10000"/>
                  </a:srgbClr>
                </a:solidFill>
                <a:latin typeface="IBM Plex Sans" panose="020B0503050203000203" pitchFamily="34" charset="77"/>
                <a:ea typeface="IBM Plex Sans" charset="0"/>
                <a:cs typeface="IBM Plex Sans" charset="0"/>
                <a:sym typeface="Helvetica Light"/>
              </a:rPr>
              <a:t>Technology Support Services</a:t>
            </a:r>
          </a:p>
          <a:p>
            <a:pPr defTabSz="514350" hangingPunct="0">
              <a:defRPr/>
            </a:pPr>
            <a:endParaRPr lang="it-IT" sz="591" dirty="0">
              <a:solidFill>
                <a:srgbClr val="E4E1E4">
                  <a:lumMod val="10000"/>
                </a:srgbClr>
              </a:solidFill>
              <a:latin typeface="Arial"/>
              <a:ea typeface="Arial"/>
              <a:cs typeface="Arial"/>
              <a:sym typeface="Arial"/>
            </a:endParaRPr>
          </a:p>
        </p:txBody>
      </p:sp>
      <p:grpSp>
        <p:nvGrpSpPr>
          <p:cNvPr id="77" name="Group 76">
            <a:extLst>
              <a:ext uri="{FF2B5EF4-FFF2-40B4-BE49-F238E27FC236}">
                <a16:creationId xmlns:a16="http://schemas.microsoft.com/office/drawing/2014/main" id="{9EEF100D-9815-B44C-B6A8-65E1B07E707C}"/>
              </a:ext>
            </a:extLst>
          </p:cNvPr>
          <p:cNvGrpSpPr/>
          <p:nvPr/>
        </p:nvGrpSpPr>
        <p:grpSpPr>
          <a:xfrm>
            <a:off x="1827962" y="3302524"/>
            <a:ext cx="2257965" cy="957553"/>
            <a:chOff x="2093584" y="4387456"/>
            <a:chExt cx="4014160" cy="1702316"/>
          </a:xfrm>
        </p:grpSpPr>
        <p:sp>
          <p:nvSpPr>
            <p:cNvPr id="38" name="Shape 532">
              <a:extLst>
                <a:ext uri="{FF2B5EF4-FFF2-40B4-BE49-F238E27FC236}">
                  <a16:creationId xmlns:a16="http://schemas.microsoft.com/office/drawing/2014/main" id="{BBD9BA11-B60A-FA4F-8C84-C97B2C1CF5EC}"/>
                </a:ext>
              </a:extLst>
            </p:cNvPr>
            <p:cNvSpPr/>
            <p:nvPr/>
          </p:nvSpPr>
          <p:spPr>
            <a:xfrm>
              <a:off x="2093584" y="4528851"/>
              <a:ext cx="4014160" cy="1191647"/>
            </a:xfrm>
            <a:prstGeom prst="roundRect">
              <a:avLst>
                <a:gd name="adj" fmla="val 0"/>
              </a:avLst>
            </a:prstGeom>
            <a:ln w="25400">
              <a:solidFill>
                <a:srgbClr val="EE538B"/>
              </a:solidFill>
              <a:miter lim="400000"/>
            </a:ln>
            <a:effectLst/>
          </p:spPr>
          <p:txBody>
            <a:bodyPr lIns="51435" tIns="128588" rIns="51435" bIns="51435" numCol="3" anchor="ctr"/>
            <a:lstStyle/>
            <a:p>
              <a:pPr defTabSz="174100">
                <a:spcBef>
                  <a:spcPts val="169"/>
                </a:spcBef>
                <a:defRPr sz="1200">
                  <a:solidFill>
                    <a:srgbClr val="FFFFFF"/>
                  </a:solidFill>
                  <a:latin typeface="Helvetica Light"/>
                  <a:ea typeface="Helvetica Light"/>
                  <a:cs typeface="Helvetica Light"/>
                  <a:sym typeface="Helvetica Light"/>
                </a:defRPr>
              </a:pPr>
              <a:endParaRPr lang="en-US" sz="422" dirty="0">
                <a:solidFill>
                  <a:srgbClr val="1C3649">
                    <a:lumMod val="50000"/>
                    <a:lumOff val="50000"/>
                  </a:srgbClr>
                </a:solidFill>
                <a:latin typeface="Helvetica"/>
                <a:ea typeface="IBM Plex Sans" charset="0"/>
                <a:cs typeface="IBM Plex Sans" charset="0"/>
                <a:sym typeface="Helvetica Light"/>
              </a:endParaRPr>
            </a:p>
          </p:txBody>
        </p:sp>
        <p:sp>
          <p:nvSpPr>
            <p:cNvPr id="47" name="Rectangle 46">
              <a:extLst>
                <a:ext uri="{FF2B5EF4-FFF2-40B4-BE49-F238E27FC236}">
                  <a16:creationId xmlns:a16="http://schemas.microsoft.com/office/drawing/2014/main" id="{926CC7CC-401A-0B45-8280-A9DEA0DD3B7D}"/>
                </a:ext>
              </a:extLst>
            </p:cNvPr>
            <p:cNvSpPr/>
            <p:nvPr/>
          </p:nvSpPr>
          <p:spPr>
            <a:xfrm>
              <a:off x="2146096" y="4681751"/>
              <a:ext cx="1203319" cy="1408021"/>
            </a:xfrm>
            <a:prstGeom prst="rect">
              <a:avLst/>
            </a:prstGeom>
          </p:spPr>
          <p:txBody>
            <a:bodyPr wrap="square">
              <a:spAutoFit/>
            </a:bodyPr>
            <a:lstStyle/>
            <a:p>
              <a:pPr defTabSz="174100">
                <a:spcBef>
                  <a:spcPts val="169"/>
                </a:spcBef>
                <a:defRPr sz="12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Bare Metal Servers</a:t>
              </a:r>
            </a:p>
            <a:p>
              <a:pPr defTabSz="174100">
                <a:spcBef>
                  <a:spcPts val="169"/>
                </a:spcBef>
                <a:defRPr sz="12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Cloud Virtual Servers</a:t>
              </a:r>
            </a:p>
            <a:p>
              <a:pPr defTabSz="174100">
                <a:spcBef>
                  <a:spcPts val="169"/>
                </a:spcBef>
                <a:defRPr sz="12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Mass Storage Servers</a:t>
              </a:r>
            </a:p>
            <a:p>
              <a:pPr defTabSz="174100">
                <a:spcBef>
                  <a:spcPts val="169"/>
                </a:spcBef>
                <a:defRPr sz="12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IBM Cloud Private</a:t>
              </a:r>
            </a:p>
          </p:txBody>
        </p:sp>
        <p:sp>
          <p:nvSpPr>
            <p:cNvPr id="48" name="Rectangle 47">
              <a:extLst>
                <a:ext uri="{FF2B5EF4-FFF2-40B4-BE49-F238E27FC236}">
                  <a16:creationId xmlns:a16="http://schemas.microsoft.com/office/drawing/2014/main" id="{527A7635-815D-2F44-A0CF-1974AFC1C4F0}"/>
                </a:ext>
              </a:extLst>
            </p:cNvPr>
            <p:cNvSpPr/>
            <p:nvPr/>
          </p:nvSpPr>
          <p:spPr>
            <a:xfrm>
              <a:off x="3493541" y="4681751"/>
              <a:ext cx="1319004" cy="1315231"/>
            </a:xfrm>
            <a:prstGeom prst="rect">
              <a:avLst/>
            </a:prstGeom>
          </p:spPr>
          <p:txBody>
            <a:bodyPr wrap="square">
              <a:spAutoFit/>
            </a:bodyPr>
            <a:lstStyle/>
            <a:p>
              <a:pPr defTabSz="174100">
                <a:spcBef>
                  <a:spcPts val="169"/>
                </a:spcBef>
                <a:defRPr sz="12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Container Registry</a:t>
              </a:r>
            </a:p>
            <a:p>
              <a:pPr defTabSz="174100">
                <a:spcBef>
                  <a:spcPts val="169"/>
                </a:spcBef>
                <a:defRPr sz="12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Kubernetes Service</a:t>
              </a:r>
            </a:p>
            <a:p>
              <a:pPr defTabSz="174100">
                <a:spcBef>
                  <a:spcPts val="169"/>
                </a:spcBef>
                <a:defRPr sz="12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Cloud Foundry</a:t>
              </a:r>
            </a:p>
            <a:p>
              <a:pPr defTabSz="174100">
                <a:spcBef>
                  <a:spcPts val="169"/>
                </a:spcBef>
                <a:defRPr sz="12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Cloud Functions</a:t>
              </a:r>
            </a:p>
            <a:p>
              <a:pPr defTabSz="174100">
                <a:spcBef>
                  <a:spcPts val="169"/>
                </a:spcBef>
                <a:defRPr sz="12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IBM Cloud Dedicated</a:t>
              </a:r>
            </a:p>
          </p:txBody>
        </p:sp>
        <p:sp>
          <p:nvSpPr>
            <p:cNvPr id="49" name="Rectangle 48">
              <a:extLst>
                <a:ext uri="{FF2B5EF4-FFF2-40B4-BE49-F238E27FC236}">
                  <a16:creationId xmlns:a16="http://schemas.microsoft.com/office/drawing/2014/main" id="{8BFCC42E-BEF0-9A47-A257-6DDB521C30E8}"/>
                </a:ext>
              </a:extLst>
            </p:cNvPr>
            <p:cNvSpPr/>
            <p:nvPr/>
          </p:nvSpPr>
          <p:spPr>
            <a:xfrm>
              <a:off x="4921636" y="4681751"/>
              <a:ext cx="1128850" cy="1131249"/>
            </a:xfrm>
            <a:prstGeom prst="rect">
              <a:avLst/>
            </a:prstGeom>
          </p:spPr>
          <p:txBody>
            <a:bodyPr wrap="square">
              <a:spAutoFit/>
            </a:bodyPr>
            <a:lstStyle/>
            <a:p>
              <a:pPr defTabSz="174100">
                <a:spcBef>
                  <a:spcPts val="169"/>
                </a:spcBef>
                <a:defRPr sz="12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WAS on Cloud</a:t>
              </a:r>
            </a:p>
            <a:p>
              <a:pPr defTabSz="174100">
                <a:spcBef>
                  <a:spcPts val="169"/>
                </a:spcBef>
                <a:defRPr sz="12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Auto Scaling</a:t>
              </a:r>
            </a:p>
            <a:p>
              <a:pPr defTabSz="174100">
                <a:spcBef>
                  <a:spcPts val="169"/>
                </a:spcBef>
                <a:defRPr sz="12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VMWare Cloud Solutions</a:t>
              </a:r>
            </a:p>
            <a:p>
              <a:pPr defTabSz="174100">
                <a:spcBef>
                  <a:spcPts val="169"/>
                </a:spcBef>
                <a:defRPr sz="12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SAP-Certified Infrastructure</a:t>
              </a:r>
            </a:p>
          </p:txBody>
        </p:sp>
        <p:grpSp>
          <p:nvGrpSpPr>
            <p:cNvPr id="76" name="Group 75">
              <a:extLst>
                <a:ext uri="{FF2B5EF4-FFF2-40B4-BE49-F238E27FC236}">
                  <a16:creationId xmlns:a16="http://schemas.microsoft.com/office/drawing/2014/main" id="{CDAD03DA-B6A0-8C4F-AA7C-3D9BE93F0998}"/>
                </a:ext>
              </a:extLst>
            </p:cNvPr>
            <p:cNvGrpSpPr/>
            <p:nvPr/>
          </p:nvGrpSpPr>
          <p:grpSpPr>
            <a:xfrm>
              <a:off x="2158398" y="4387456"/>
              <a:ext cx="972000" cy="292273"/>
              <a:chOff x="2714641" y="5817406"/>
              <a:chExt cx="972000" cy="292273"/>
            </a:xfrm>
          </p:grpSpPr>
          <p:sp>
            <p:nvSpPr>
              <p:cNvPr id="73" name="Rectangle 72">
                <a:extLst>
                  <a:ext uri="{FF2B5EF4-FFF2-40B4-BE49-F238E27FC236}">
                    <a16:creationId xmlns:a16="http://schemas.microsoft.com/office/drawing/2014/main" id="{F6B7BDC0-06FA-E84C-8C95-B2C3CDAEFA95}"/>
                  </a:ext>
                </a:extLst>
              </p:cNvPr>
              <p:cNvSpPr>
                <a:spLocks/>
              </p:cNvSpPr>
              <p:nvPr/>
            </p:nvSpPr>
            <p:spPr>
              <a:xfrm>
                <a:off x="2714641" y="5817406"/>
                <a:ext cx="972000" cy="292273"/>
              </a:xfrm>
              <a:prstGeom prst="rect">
                <a:avLst/>
              </a:prstGeom>
              <a:solidFill>
                <a:schemeClr val="accent1">
                  <a:lumMod val="20000"/>
                  <a:lumOff val="8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16200" bIns="25717" numCol="1" spcCol="38100" rtlCol="0" anchor="ctr">
                <a:spAutoFit/>
              </a:bodyPr>
              <a:lstStyle/>
              <a:p>
                <a:pPr algn="r" defTabSz="514350" hangingPunct="0">
                  <a:defRPr/>
                </a:pPr>
                <a:r>
                  <a:rPr lang="it-IT" sz="731" dirty="0">
                    <a:solidFill>
                      <a:srgbClr val="000000"/>
                    </a:solidFill>
                    <a:latin typeface="IBM Plex Sans" panose="020B0503050203000203" pitchFamily="34" charset="77"/>
                    <a:ea typeface="Arial"/>
                    <a:cs typeface="Arial"/>
                    <a:sym typeface="Arial"/>
                  </a:rPr>
                  <a:t>Compute</a:t>
                </a:r>
              </a:p>
            </p:txBody>
          </p:sp>
          <p:pic>
            <p:nvPicPr>
              <p:cNvPr id="75" name="Picture 74">
                <a:extLst>
                  <a:ext uri="{FF2B5EF4-FFF2-40B4-BE49-F238E27FC236}">
                    <a16:creationId xmlns:a16="http://schemas.microsoft.com/office/drawing/2014/main" id="{82B08B39-AA63-3746-81EB-3062D3BD3B2C}"/>
                  </a:ext>
                </a:extLst>
              </p:cNvPr>
              <p:cNvPicPr>
                <a:picLocks noChangeAspect="1"/>
              </p:cNvPicPr>
              <p:nvPr/>
            </p:nvPicPr>
            <p:blipFill>
              <a:blip r:embed="rId4">
                <a:duotone>
                  <a:prstClr val="black"/>
                  <a:schemeClr val="accent4">
                    <a:tint val="45000"/>
                    <a:satMod val="400000"/>
                  </a:schemeClr>
                </a:duotone>
                <a:lum bright="-100000"/>
              </a:blip>
              <a:stretch>
                <a:fillRect/>
              </a:stretch>
            </p:blipFill>
            <p:spPr>
              <a:xfrm>
                <a:off x="2761323" y="5875509"/>
                <a:ext cx="180000" cy="180000"/>
              </a:xfrm>
              <a:prstGeom prst="rect">
                <a:avLst/>
              </a:prstGeom>
            </p:spPr>
          </p:pic>
        </p:grpSp>
      </p:grpSp>
      <p:grpSp>
        <p:nvGrpSpPr>
          <p:cNvPr id="90" name="Group 89">
            <a:extLst>
              <a:ext uri="{FF2B5EF4-FFF2-40B4-BE49-F238E27FC236}">
                <a16:creationId xmlns:a16="http://schemas.microsoft.com/office/drawing/2014/main" id="{4F781895-2AF2-3B4C-A7F9-9F781B32FE99}"/>
              </a:ext>
            </a:extLst>
          </p:cNvPr>
          <p:cNvGrpSpPr/>
          <p:nvPr/>
        </p:nvGrpSpPr>
        <p:grpSpPr>
          <a:xfrm>
            <a:off x="4134790" y="3303478"/>
            <a:ext cx="1347734" cy="748881"/>
            <a:chOff x="5898970" y="4389153"/>
            <a:chExt cx="2395971" cy="1331345"/>
          </a:xfrm>
        </p:grpSpPr>
        <p:sp>
          <p:nvSpPr>
            <p:cNvPr id="20" name="Rectangle 19">
              <a:extLst>
                <a:ext uri="{FF2B5EF4-FFF2-40B4-BE49-F238E27FC236}">
                  <a16:creationId xmlns:a16="http://schemas.microsoft.com/office/drawing/2014/main" id="{F4C4476B-F2D0-E549-9734-F797D93A5D28}"/>
                </a:ext>
              </a:extLst>
            </p:cNvPr>
            <p:cNvSpPr/>
            <p:nvPr/>
          </p:nvSpPr>
          <p:spPr>
            <a:xfrm>
              <a:off x="6013006" y="4720458"/>
              <a:ext cx="1063977" cy="828717"/>
            </a:xfrm>
            <a:prstGeom prst="rect">
              <a:avLst/>
            </a:prstGeom>
          </p:spPr>
          <p:txBody>
            <a:bodyPr wrap="square" lIns="0" tIns="0" rIns="0" bIns="0">
              <a:spAutoFit/>
            </a:bodyPr>
            <a:lstStyle/>
            <a:p>
              <a:pPr defTabSz="174100">
                <a:spcBef>
                  <a:spcPts val="169"/>
                </a:spcBef>
                <a:defRPr sz="12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Internet Services</a:t>
              </a:r>
            </a:p>
            <a:p>
              <a:pPr defTabSz="174100">
                <a:spcBef>
                  <a:spcPts val="169"/>
                </a:spcBef>
                <a:defRPr sz="12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Virtual Router Appliance</a:t>
              </a:r>
            </a:p>
            <a:p>
              <a:pPr defTabSz="174100">
                <a:spcBef>
                  <a:spcPts val="169"/>
                </a:spcBef>
                <a:defRPr sz="12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DNS</a:t>
              </a:r>
            </a:p>
            <a:p>
              <a:pPr defTabSz="174100">
                <a:spcBef>
                  <a:spcPts val="169"/>
                </a:spcBef>
                <a:defRPr sz="12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CIS</a:t>
              </a:r>
            </a:p>
          </p:txBody>
        </p:sp>
        <p:sp>
          <p:nvSpPr>
            <p:cNvPr id="21" name="Rectangle 20">
              <a:extLst>
                <a:ext uri="{FF2B5EF4-FFF2-40B4-BE49-F238E27FC236}">
                  <a16:creationId xmlns:a16="http://schemas.microsoft.com/office/drawing/2014/main" id="{D87033F0-0E6E-5649-9D3E-93ABC01164EC}"/>
                </a:ext>
              </a:extLst>
            </p:cNvPr>
            <p:cNvSpPr/>
            <p:nvPr/>
          </p:nvSpPr>
          <p:spPr>
            <a:xfrm>
              <a:off x="7221110" y="4740049"/>
              <a:ext cx="1018041" cy="690331"/>
            </a:xfrm>
            <a:prstGeom prst="rect">
              <a:avLst/>
            </a:prstGeom>
          </p:spPr>
          <p:txBody>
            <a:bodyPr wrap="square" lIns="0" tIns="0" rIns="0" bIns="0">
              <a:spAutoFit/>
            </a:bodyPr>
            <a:lstStyle/>
            <a:p>
              <a:pPr defTabSz="174100">
                <a:spcBef>
                  <a:spcPts val="169"/>
                </a:spcBef>
                <a:defRPr sz="12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CDN</a:t>
              </a:r>
            </a:p>
            <a:p>
              <a:pPr defTabSz="174100">
                <a:spcBef>
                  <a:spcPts val="169"/>
                </a:spcBef>
                <a:defRPr sz="12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Load Balancing</a:t>
              </a:r>
            </a:p>
            <a:p>
              <a:pPr defTabSz="174100">
                <a:spcBef>
                  <a:spcPts val="169"/>
                </a:spcBef>
                <a:defRPr sz="12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Direct Link</a:t>
              </a:r>
            </a:p>
            <a:p>
              <a:pPr defTabSz="174100">
                <a:spcBef>
                  <a:spcPts val="169"/>
                </a:spcBef>
                <a:defRPr sz="12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Network Security</a:t>
              </a:r>
            </a:p>
          </p:txBody>
        </p:sp>
        <p:sp>
          <p:nvSpPr>
            <p:cNvPr id="22" name="Shape 532">
              <a:extLst>
                <a:ext uri="{FF2B5EF4-FFF2-40B4-BE49-F238E27FC236}">
                  <a16:creationId xmlns:a16="http://schemas.microsoft.com/office/drawing/2014/main" id="{02C2705F-2C2D-C548-BE91-C6D15467B68F}"/>
                </a:ext>
              </a:extLst>
            </p:cNvPr>
            <p:cNvSpPr/>
            <p:nvPr/>
          </p:nvSpPr>
          <p:spPr>
            <a:xfrm>
              <a:off x="5898970" y="4532860"/>
              <a:ext cx="2395971" cy="1187638"/>
            </a:xfrm>
            <a:prstGeom prst="roundRect">
              <a:avLst>
                <a:gd name="adj" fmla="val 0"/>
              </a:avLst>
            </a:prstGeom>
            <a:ln w="25400">
              <a:solidFill>
                <a:srgbClr val="EE538B"/>
              </a:solidFill>
              <a:miter lim="400000"/>
            </a:ln>
            <a:effectLst/>
          </p:spPr>
          <p:txBody>
            <a:bodyPr lIns="51435" tIns="128588" rIns="51435" bIns="51435" numCol="2" anchor="t"/>
            <a:lstStyle/>
            <a:p>
              <a:pPr defTabSz="174100">
                <a:spcBef>
                  <a:spcPts val="169"/>
                </a:spcBef>
                <a:defRPr sz="1200">
                  <a:solidFill>
                    <a:srgbClr val="FFFFFF"/>
                  </a:solidFill>
                  <a:latin typeface="Helvetica Light"/>
                  <a:ea typeface="Helvetica Light"/>
                  <a:cs typeface="Helvetica Light"/>
                  <a:sym typeface="Helvetica Light"/>
                </a:defRPr>
              </a:pPr>
              <a:endParaRPr lang="en-US" sz="422" dirty="0">
                <a:solidFill>
                  <a:srgbClr val="1C3649">
                    <a:lumMod val="50000"/>
                    <a:lumOff val="50000"/>
                  </a:srgbClr>
                </a:solidFill>
                <a:latin typeface="Helvetica"/>
                <a:ea typeface="IBM Plex Sans" charset="0"/>
                <a:cs typeface="IBM Plex Sans" charset="0"/>
                <a:sym typeface="Helvetica Light"/>
              </a:endParaRPr>
            </a:p>
          </p:txBody>
        </p:sp>
        <p:grpSp>
          <p:nvGrpSpPr>
            <p:cNvPr id="81" name="Group 80">
              <a:extLst>
                <a:ext uri="{FF2B5EF4-FFF2-40B4-BE49-F238E27FC236}">
                  <a16:creationId xmlns:a16="http://schemas.microsoft.com/office/drawing/2014/main" id="{7A4C30F9-2457-BA41-9384-AF10BB6595FC}"/>
                </a:ext>
              </a:extLst>
            </p:cNvPr>
            <p:cNvGrpSpPr/>
            <p:nvPr/>
          </p:nvGrpSpPr>
          <p:grpSpPr>
            <a:xfrm>
              <a:off x="5976718" y="4389153"/>
              <a:ext cx="1141515" cy="292273"/>
              <a:chOff x="6035731" y="5813496"/>
              <a:chExt cx="1141515" cy="292273"/>
            </a:xfrm>
          </p:grpSpPr>
          <p:sp>
            <p:nvSpPr>
              <p:cNvPr id="78" name="Rectangle 77">
                <a:extLst>
                  <a:ext uri="{FF2B5EF4-FFF2-40B4-BE49-F238E27FC236}">
                    <a16:creationId xmlns:a16="http://schemas.microsoft.com/office/drawing/2014/main" id="{50500DAB-63A4-A44D-A41E-B062AD126C8F}"/>
                  </a:ext>
                </a:extLst>
              </p:cNvPr>
              <p:cNvSpPr>
                <a:spLocks/>
              </p:cNvSpPr>
              <p:nvPr/>
            </p:nvSpPr>
            <p:spPr>
              <a:xfrm>
                <a:off x="6035731" y="5813496"/>
                <a:ext cx="1141515" cy="292273"/>
              </a:xfrm>
              <a:prstGeom prst="rect">
                <a:avLst/>
              </a:prstGeom>
              <a:solidFill>
                <a:schemeClr val="accent1">
                  <a:lumMod val="20000"/>
                  <a:lumOff val="8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16200" bIns="25717" numCol="1" spcCol="38100" rtlCol="0" anchor="ctr">
                <a:spAutoFit/>
              </a:bodyPr>
              <a:lstStyle/>
              <a:p>
                <a:pPr algn="r" defTabSz="514350" hangingPunct="0">
                  <a:defRPr/>
                </a:pPr>
                <a:r>
                  <a:rPr lang="it-IT" sz="731" dirty="0">
                    <a:solidFill>
                      <a:srgbClr val="000000"/>
                    </a:solidFill>
                    <a:latin typeface="IBM Plex Sans" panose="020B0503050203000203" pitchFamily="34" charset="77"/>
                    <a:ea typeface="Arial"/>
                    <a:cs typeface="Arial"/>
                    <a:sym typeface="Arial"/>
                  </a:rPr>
                  <a:t>Networking</a:t>
                </a:r>
              </a:p>
            </p:txBody>
          </p:sp>
          <p:pic>
            <p:nvPicPr>
              <p:cNvPr id="80" name="Picture 79">
                <a:extLst>
                  <a:ext uri="{FF2B5EF4-FFF2-40B4-BE49-F238E27FC236}">
                    <a16:creationId xmlns:a16="http://schemas.microsoft.com/office/drawing/2014/main" id="{2FAD56B5-67E9-3149-8F82-54261760D732}"/>
                  </a:ext>
                </a:extLst>
              </p:cNvPr>
              <p:cNvPicPr>
                <a:picLocks noChangeAspect="1"/>
              </p:cNvPicPr>
              <p:nvPr/>
            </p:nvPicPr>
            <p:blipFill>
              <a:blip r:embed="rId5">
                <a:duotone>
                  <a:prstClr val="black"/>
                  <a:schemeClr val="accent4">
                    <a:tint val="45000"/>
                    <a:satMod val="400000"/>
                  </a:schemeClr>
                </a:duotone>
                <a:lum bright="-100000"/>
              </a:blip>
              <a:stretch>
                <a:fillRect/>
              </a:stretch>
            </p:blipFill>
            <p:spPr>
              <a:xfrm>
                <a:off x="6079066" y="5870356"/>
                <a:ext cx="180000" cy="180000"/>
              </a:xfrm>
              <a:prstGeom prst="rect">
                <a:avLst/>
              </a:prstGeom>
            </p:spPr>
          </p:pic>
        </p:grpSp>
      </p:grpSp>
      <p:grpSp>
        <p:nvGrpSpPr>
          <p:cNvPr id="91" name="Group 90">
            <a:extLst>
              <a:ext uri="{FF2B5EF4-FFF2-40B4-BE49-F238E27FC236}">
                <a16:creationId xmlns:a16="http://schemas.microsoft.com/office/drawing/2014/main" id="{450DEEB8-99B5-8A4A-A972-208DA92850AC}"/>
              </a:ext>
            </a:extLst>
          </p:cNvPr>
          <p:cNvGrpSpPr/>
          <p:nvPr/>
        </p:nvGrpSpPr>
        <p:grpSpPr>
          <a:xfrm>
            <a:off x="5531251" y="3306362"/>
            <a:ext cx="563519" cy="742134"/>
            <a:chOff x="8379255" y="4392681"/>
            <a:chExt cx="1001812" cy="1319349"/>
          </a:xfrm>
        </p:grpSpPr>
        <p:sp>
          <p:nvSpPr>
            <p:cNvPr id="5" name="Shape 532">
              <a:extLst>
                <a:ext uri="{FF2B5EF4-FFF2-40B4-BE49-F238E27FC236}">
                  <a16:creationId xmlns:a16="http://schemas.microsoft.com/office/drawing/2014/main" id="{B2A55A62-C605-A345-8B73-79F3000F7A20}"/>
                </a:ext>
              </a:extLst>
            </p:cNvPr>
            <p:cNvSpPr/>
            <p:nvPr/>
          </p:nvSpPr>
          <p:spPr>
            <a:xfrm>
              <a:off x="8379255" y="4536801"/>
              <a:ext cx="1001812" cy="1175229"/>
            </a:xfrm>
            <a:prstGeom prst="roundRect">
              <a:avLst>
                <a:gd name="adj" fmla="val 0"/>
              </a:avLst>
            </a:prstGeom>
            <a:ln w="25400">
              <a:solidFill>
                <a:srgbClr val="EE538B"/>
              </a:solidFill>
              <a:miter lim="400000"/>
            </a:ln>
            <a:effectLst/>
          </p:spPr>
          <p:txBody>
            <a:bodyPr lIns="51435" tIns="128588" rIns="51435" bIns="51435" numCol="1" anchor="t" anchorCtr="0"/>
            <a:lstStyle/>
            <a:p>
              <a:pPr defTabSz="174100">
                <a:spcBef>
                  <a:spcPts val="169"/>
                </a:spcBef>
                <a:defRPr sz="1200">
                  <a:solidFill>
                    <a:srgbClr val="FFFFFF"/>
                  </a:solidFill>
                  <a:latin typeface="Helvetica Light"/>
                  <a:ea typeface="Helvetica Light"/>
                  <a:cs typeface="Helvetica Light"/>
                  <a:sym typeface="Helvetica Light"/>
                </a:defRPr>
              </a:pPr>
              <a:endParaRPr lang="en-US" sz="422" dirty="0">
                <a:solidFill>
                  <a:srgbClr val="1C3649">
                    <a:lumMod val="50000"/>
                    <a:lumOff val="50000"/>
                  </a:srgbClr>
                </a:solidFill>
                <a:latin typeface="Helvetica"/>
                <a:ea typeface="IBM Plex Sans" charset="0"/>
                <a:cs typeface="IBM Plex Sans" charset="0"/>
                <a:sym typeface="Helvetica Light"/>
              </a:endParaRPr>
            </a:p>
          </p:txBody>
        </p:sp>
        <p:sp>
          <p:nvSpPr>
            <p:cNvPr id="10" name="Rectangle 9">
              <a:extLst>
                <a:ext uri="{FF2B5EF4-FFF2-40B4-BE49-F238E27FC236}">
                  <a16:creationId xmlns:a16="http://schemas.microsoft.com/office/drawing/2014/main" id="{36FEB825-8E2A-3845-9B1A-93793386B925}"/>
                </a:ext>
              </a:extLst>
            </p:cNvPr>
            <p:cNvSpPr/>
            <p:nvPr/>
          </p:nvSpPr>
          <p:spPr>
            <a:xfrm>
              <a:off x="8470037" y="4740048"/>
              <a:ext cx="720999" cy="828716"/>
            </a:xfrm>
            <a:prstGeom prst="rect">
              <a:avLst/>
            </a:prstGeom>
          </p:spPr>
          <p:txBody>
            <a:bodyPr wrap="square" lIns="0" tIns="0" rIns="0" bIns="0">
              <a:spAutoFit/>
            </a:bodyPr>
            <a:lstStyle/>
            <a:p>
              <a:pPr defTabSz="174100">
                <a:spcBef>
                  <a:spcPts val="169"/>
                </a:spcBef>
                <a:defRPr sz="12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Block Storage</a:t>
              </a:r>
            </a:p>
            <a:p>
              <a:pPr defTabSz="174100">
                <a:spcBef>
                  <a:spcPts val="169"/>
                </a:spcBef>
                <a:defRPr sz="12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File Storage</a:t>
              </a:r>
            </a:p>
            <a:p>
              <a:pPr defTabSz="174100">
                <a:spcBef>
                  <a:spcPts val="169"/>
                </a:spcBef>
                <a:defRPr sz="12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Object Storage </a:t>
              </a:r>
            </a:p>
            <a:p>
              <a:pPr defTabSz="174100">
                <a:spcBef>
                  <a:spcPts val="169"/>
                </a:spcBef>
                <a:defRPr sz="1200">
                  <a:solidFill>
                    <a:srgbClr val="FFFFFF"/>
                  </a:solidFill>
                  <a:latin typeface="Helvetica Light"/>
                  <a:ea typeface="Helvetica Light"/>
                  <a:cs typeface="Helvetica Light"/>
                  <a:sym typeface="Helvetica Light"/>
                </a:defRPr>
              </a:pPr>
              <a:r>
                <a:rPr lang="en-US" sz="506" dirty="0" err="1">
                  <a:solidFill>
                    <a:srgbClr val="1C3649">
                      <a:lumMod val="50000"/>
                      <a:lumOff val="50000"/>
                    </a:srgbClr>
                  </a:solidFill>
                  <a:latin typeface="IBM Plex Sans" panose="020B0503050203000203" pitchFamily="34" charset="77"/>
                  <a:ea typeface="IBM Plex Sans" charset="0"/>
                  <a:cs typeface="IBM Plex Sans" charset="0"/>
                  <a:sym typeface="Helvetica Light"/>
                </a:rPr>
                <a:t>EVault</a:t>
              </a:r>
              <a:endPar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endParaRPr>
            </a:p>
          </p:txBody>
        </p:sp>
        <p:grpSp>
          <p:nvGrpSpPr>
            <p:cNvPr id="86" name="Group 85">
              <a:extLst>
                <a:ext uri="{FF2B5EF4-FFF2-40B4-BE49-F238E27FC236}">
                  <a16:creationId xmlns:a16="http://schemas.microsoft.com/office/drawing/2014/main" id="{E23DDD68-CD62-3D40-B2B8-F5767CA91F76}"/>
                </a:ext>
              </a:extLst>
            </p:cNvPr>
            <p:cNvGrpSpPr/>
            <p:nvPr/>
          </p:nvGrpSpPr>
          <p:grpSpPr>
            <a:xfrm>
              <a:off x="8433637" y="4392681"/>
              <a:ext cx="864000" cy="292273"/>
              <a:chOff x="7221111" y="5887357"/>
              <a:chExt cx="864000" cy="292273"/>
            </a:xfrm>
          </p:grpSpPr>
          <p:sp>
            <p:nvSpPr>
              <p:cNvPr id="83" name="Rectangle 82">
                <a:extLst>
                  <a:ext uri="{FF2B5EF4-FFF2-40B4-BE49-F238E27FC236}">
                    <a16:creationId xmlns:a16="http://schemas.microsoft.com/office/drawing/2014/main" id="{895C855F-6B5C-9E46-A54B-3075936D71ED}"/>
                  </a:ext>
                </a:extLst>
              </p:cNvPr>
              <p:cNvSpPr>
                <a:spLocks/>
              </p:cNvSpPr>
              <p:nvPr/>
            </p:nvSpPr>
            <p:spPr>
              <a:xfrm>
                <a:off x="7221111" y="5887357"/>
                <a:ext cx="864000" cy="292273"/>
              </a:xfrm>
              <a:prstGeom prst="rect">
                <a:avLst/>
              </a:prstGeom>
              <a:solidFill>
                <a:schemeClr val="accent1">
                  <a:lumMod val="20000"/>
                  <a:lumOff val="8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16200" bIns="25717" numCol="1" spcCol="38100" rtlCol="0" anchor="ctr">
                <a:spAutoFit/>
              </a:bodyPr>
              <a:lstStyle/>
              <a:p>
                <a:pPr algn="r" defTabSz="514350" hangingPunct="0">
                  <a:defRPr/>
                </a:pPr>
                <a:r>
                  <a:rPr lang="it-IT" sz="731" dirty="0">
                    <a:solidFill>
                      <a:srgbClr val="000000"/>
                    </a:solidFill>
                    <a:latin typeface="IBM Plex Sans" panose="020B0503050203000203" pitchFamily="34" charset="77"/>
                    <a:ea typeface="Arial"/>
                    <a:cs typeface="Arial"/>
                    <a:sym typeface="Arial"/>
                  </a:rPr>
                  <a:t>Storage</a:t>
                </a:r>
              </a:p>
            </p:txBody>
          </p:sp>
          <p:pic>
            <p:nvPicPr>
              <p:cNvPr id="85" name="Picture 84">
                <a:extLst>
                  <a:ext uri="{FF2B5EF4-FFF2-40B4-BE49-F238E27FC236}">
                    <a16:creationId xmlns:a16="http://schemas.microsoft.com/office/drawing/2014/main" id="{AC694543-37EA-3340-B984-4C63478BC0A6}"/>
                  </a:ext>
                </a:extLst>
              </p:cNvPr>
              <p:cNvPicPr>
                <a:picLocks noChangeAspect="1"/>
              </p:cNvPicPr>
              <p:nvPr/>
            </p:nvPicPr>
            <p:blipFill>
              <a:blip r:embed="rId6">
                <a:duotone>
                  <a:prstClr val="black"/>
                  <a:schemeClr val="accent4">
                    <a:tint val="45000"/>
                    <a:satMod val="400000"/>
                  </a:schemeClr>
                </a:duotone>
                <a:lum bright="-100000"/>
              </a:blip>
              <a:stretch>
                <a:fillRect/>
              </a:stretch>
            </p:blipFill>
            <p:spPr>
              <a:xfrm>
                <a:off x="7266887" y="5938286"/>
                <a:ext cx="180000" cy="180000"/>
              </a:xfrm>
              <a:prstGeom prst="rect">
                <a:avLst/>
              </a:prstGeom>
            </p:spPr>
          </p:pic>
        </p:grpSp>
      </p:grpSp>
      <p:grpSp>
        <p:nvGrpSpPr>
          <p:cNvPr id="97" name="Group 96">
            <a:extLst>
              <a:ext uri="{FF2B5EF4-FFF2-40B4-BE49-F238E27FC236}">
                <a16:creationId xmlns:a16="http://schemas.microsoft.com/office/drawing/2014/main" id="{81837479-80EA-684F-98A6-7F5F95C472BD}"/>
              </a:ext>
            </a:extLst>
          </p:cNvPr>
          <p:cNvGrpSpPr/>
          <p:nvPr/>
        </p:nvGrpSpPr>
        <p:grpSpPr>
          <a:xfrm>
            <a:off x="1824826" y="2600663"/>
            <a:ext cx="1220690" cy="692370"/>
            <a:chOff x="2093585" y="3342319"/>
            <a:chExt cx="2170115" cy="1230880"/>
          </a:xfrm>
        </p:grpSpPr>
        <p:sp>
          <p:nvSpPr>
            <p:cNvPr id="14" name="Rectangle 13">
              <a:extLst>
                <a:ext uri="{FF2B5EF4-FFF2-40B4-BE49-F238E27FC236}">
                  <a16:creationId xmlns:a16="http://schemas.microsoft.com/office/drawing/2014/main" id="{FA51C6BB-E96B-1A4D-B8B7-A69BEBD378BF}"/>
                </a:ext>
              </a:extLst>
            </p:cNvPr>
            <p:cNvSpPr/>
            <p:nvPr/>
          </p:nvSpPr>
          <p:spPr>
            <a:xfrm>
              <a:off x="2220326" y="3643041"/>
              <a:ext cx="852405" cy="690331"/>
            </a:xfrm>
            <a:prstGeom prst="rect">
              <a:avLst/>
            </a:prstGeom>
          </p:spPr>
          <p:txBody>
            <a:bodyPr wrap="square" lIns="0" tIns="0" rIns="0" bIns="0">
              <a:spAutoFit/>
            </a:bodyPr>
            <a:lstStyle/>
            <a:p>
              <a:pPr defTabSz="174100">
                <a:spcBef>
                  <a:spcPts val="169"/>
                </a:spcBef>
                <a:defRPr sz="700">
                  <a:solidFill>
                    <a:srgbClr val="FFFFFF"/>
                  </a:solidFill>
                  <a:latin typeface="Helvetica Light"/>
                  <a:ea typeface="Helvetica Light"/>
                  <a:cs typeface="Helvetica Light"/>
                  <a:sym typeface="Helvetica Light"/>
                </a:defRPr>
              </a:pPr>
              <a:r>
                <a:rPr lang="en-US" sz="506" dirty="0" err="1">
                  <a:solidFill>
                    <a:srgbClr val="1C3649">
                      <a:lumMod val="50000"/>
                      <a:lumOff val="50000"/>
                    </a:srgbClr>
                  </a:solidFill>
                  <a:latin typeface="IBM Plex Sans" panose="020B0503050203000203" pitchFamily="34" charset="77"/>
                  <a:ea typeface="IBM Plex Sans" charset="0"/>
                  <a:cs typeface="IBM Plex Sans" charset="0"/>
                  <a:sym typeface="Helvetica Light"/>
                </a:rPr>
                <a:t>Cloudant</a:t>
              </a:r>
              <a:endPar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endParaRP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IBM Cloud DBs</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Db2 Hosted</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Db2 on Cloud</a:t>
              </a:r>
            </a:p>
          </p:txBody>
        </p:sp>
        <p:sp>
          <p:nvSpPr>
            <p:cNvPr id="15" name="Rectangle 14">
              <a:extLst>
                <a:ext uri="{FF2B5EF4-FFF2-40B4-BE49-F238E27FC236}">
                  <a16:creationId xmlns:a16="http://schemas.microsoft.com/office/drawing/2014/main" id="{55ED44BC-B937-6B4E-9F3D-6B648E5D7E49}"/>
                </a:ext>
              </a:extLst>
            </p:cNvPr>
            <p:cNvSpPr/>
            <p:nvPr/>
          </p:nvSpPr>
          <p:spPr>
            <a:xfrm>
              <a:off x="3122186" y="3651466"/>
              <a:ext cx="1141514" cy="690331"/>
            </a:xfrm>
            <a:prstGeom prst="rect">
              <a:avLst/>
            </a:prstGeom>
          </p:spPr>
          <p:txBody>
            <a:bodyPr wrap="square" lIns="0" tIns="0" rIns="0" bIns="0">
              <a:spAutoFit/>
            </a:bodyPr>
            <a:lstStyle/>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Db2 Warehouse</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Informix on Cloud</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Lift</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Mass Data Migration</a:t>
              </a:r>
            </a:p>
          </p:txBody>
        </p:sp>
        <p:sp>
          <p:nvSpPr>
            <p:cNvPr id="16" name="Shape 391">
              <a:extLst>
                <a:ext uri="{FF2B5EF4-FFF2-40B4-BE49-F238E27FC236}">
                  <a16:creationId xmlns:a16="http://schemas.microsoft.com/office/drawing/2014/main" id="{4D7E4D7B-835E-F946-AB61-55F9060E101A}"/>
                </a:ext>
              </a:extLst>
            </p:cNvPr>
            <p:cNvSpPr/>
            <p:nvPr/>
          </p:nvSpPr>
          <p:spPr>
            <a:xfrm>
              <a:off x="2093585" y="3476605"/>
              <a:ext cx="2113384" cy="1096594"/>
            </a:xfrm>
            <a:prstGeom prst="roundRect">
              <a:avLst>
                <a:gd name="adj" fmla="val 0"/>
              </a:avLst>
            </a:prstGeom>
            <a:ln w="25400">
              <a:solidFill>
                <a:srgbClr val="3B6DF1"/>
              </a:solidFill>
              <a:miter lim="400000"/>
            </a:ln>
            <a:effectLst/>
          </p:spPr>
          <p:txBody>
            <a:bodyPr lIns="51435" tIns="102870" rIns="51435" bIns="51435" numCol="2" anchor="t" anchorCtr="0"/>
            <a:lstStyle/>
            <a:p>
              <a:pPr defTabSz="174100">
                <a:spcBef>
                  <a:spcPts val="169"/>
                </a:spcBef>
                <a:defRPr sz="700">
                  <a:solidFill>
                    <a:srgbClr val="FFFFFF"/>
                  </a:solidFill>
                  <a:latin typeface="Helvetica Light"/>
                  <a:ea typeface="Helvetica Light"/>
                  <a:cs typeface="Helvetica Light"/>
                  <a:sym typeface="Helvetica Light"/>
                </a:defRPr>
              </a:pPr>
              <a:endParaRPr lang="en-US" sz="422" dirty="0">
                <a:solidFill>
                  <a:srgbClr val="1C3649">
                    <a:lumMod val="50000"/>
                    <a:lumOff val="50000"/>
                  </a:srgbClr>
                </a:solidFill>
                <a:latin typeface="Helvetica"/>
                <a:ea typeface="IBM Plex Sans" charset="0"/>
                <a:cs typeface="IBM Plex Sans" charset="0"/>
                <a:sym typeface="Helvetica Light"/>
              </a:endParaRPr>
            </a:p>
          </p:txBody>
        </p:sp>
        <p:grpSp>
          <p:nvGrpSpPr>
            <p:cNvPr id="89" name="Group 88">
              <a:extLst>
                <a:ext uri="{FF2B5EF4-FFF2-40B4-BE49-F238E27FC236}">
                  <a16:creationId xmlns:a16="http://schemas.microsoft.com/office/drawing/2014/main" id="{3E0449E4-DFDE-E440-916B-F4B3D89D24DE}"/>
                </a:ext>
              </a:extLst>
            </p:cNvPr>
            <p:cNvGrpSpPr/>
            <p:nvPr/>
          </p:nvGrpSpPr>
          <p:grpSpPr>
            <a:xfrm>
              <a:off x="2179476" y="3342319"/>
              <a:ext cx="1080000" cy="292273"/>
              <a:chOff x="2424723" y="5821063"/>
              <a:chExt cx="1080000" cy="292273"/>
            </a:xfrm>
          </p:grpSpPr>
          <p:sp>
            <p:nvSpPr>
              <p:cNvPr id="87" name="Rectangle 86">
                <a:extLst>
                  <a:ext uri="{FF2B5EF4-FFF2-40B4-BE49-F238E27FC236}">
                    <a16:creationId xmlns:a16="http://schemas.microsoft.com/office/drawing/2014/main" id="{A4EF2DEE-E4BC-F942-8CAC-08B2B2431566}"/>
                  </a:ext>
                </a:extLst>
              </p:cNvPr>
              <p:cNvSpPr>
                <a:spLocks/>
              </p:cNvSpPr>
              <p:nvPr/>
            </p:nvSpPr>
            <p:spPr>
              <a:xfrm>
                <a:off x="2424723" y="5821063"/>
                <a:ext cx="1080000" cy="292273"/>
              </a:xfrm>
              <a:prstGeom prst="rect">
                <a:avLst/>
              </a:prstGeom>
              <a:solidFill>
                <a:schemeClr val="accent1">
                  <a:lumMod val="20000"/>
                  <a:lumOff val="8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16200" bIns="25717" numCol="1" spcCol="38100" rtlCol="0" anchor="ctr">
                <a:spAutoFit/>
              </a:bodyPr>
              <a:lstStyle/>
              <a:p>
                <a:pPr algn="r" defTabSz="514350" hangingPunct="0">
                  <a:defRPr/>
                </a:pPr>
                <a:r>
                  <a:rPr lang="it-IT" sz="731" dirty="0">
                    <a:solidFill>
                      <a:srgbClr val="000000"/>
                    </a:solidFill>
                    <a:latin typeface="IBM Plex Sans" panose="020B0503050203000203" pitchFamily="34" charset="77"/>
                    <a:ea typeface="Arial"/>
                    <a:cs typeface="Arial"/>
                    <a:sym typeface="Arial"/>
                  </a:rPr>
                  <a:t>Databases</a:t>
                </a:r>
              </a:p>
            </p:txBody>
          </p:sp>
          <p:pic>
            <p:nvPicPr>
              <p:cNvPr id="65" name="Picture 64">
                <a:extLst>
                  <a:ext uri="{FF2B5EF4-FFF2-40B4-BE49-F238E27FC236}">
                    <a16:creationId xmlns:a16="http://schemas.microsoft.com/office/drawing/2014/main" id="{F062E541-FC5E-3D49-A580-CA9ACFD8464D}"/>
                  </a:ext>
                </a:extLst>
              </p:cNvPr>
              <p:cNvPicPr>
                <a:picLocks noChangeAspect="1"/>
              </p:cNvPicPr>
              <p:nvPr/>
            </p:nvPicPr>
            <p:blipFill>
              <a:blip r:embed="rId7">
                <a:duotone>
                  <a:prstClr val="black"/>
                  <a:schemeClr val="accent4">
                    <a:tint val="45000"/>
                    <a:satMod val="400000"/>
                  </a:schemeClr>
                </a:duotone>
                <a:lum bright="-100000"/>
              </a:blip>
              <a:stretch>
                <a:fillRect/>
              </a:stretch>
            </p:blipFill>
            <p:spPr>
              <a:xfrm>
                <a:off x="2465797" y="5880459"/>
                <a:ext cx="174000" cy="180000"/>
              </a:xfrm>
              <a:prstGeom prst="rect">
                <a:avLst/>
              </a:prstGeom>
            </p:spPr>
          </p:pic>
        </p:grpSp>
      </p:grpSp>
      <p:grpSp>
        <p:nvGrpSpPr>
          <p:cNvPr id="96" name="Group 95">
            <a:extLst>
              <a:ext uri="{FF2B5EF4-FFF2-40B4-BE49-F238E27FC236}">
                <a16:creationId xmlns:a16="http://schemas.microsoft.com/office/drawing/2014/main" id="{AE04FAE8-9F65-FA43-92FE-87322BE0CD59}"/>
              </a:ext>
            </a:extLst>
          </p:cNvPr>
          <p:cNvGrpSpPr/>
          <p:nvPr/>
        </p:nvGrpSpPr>
        <p:grpSpPr>
          <a:xfrm>
            <a:off x="3052736" y="2598316"/>
            <a:ext cx="1090370" cy="694818"/>
            <a:chOff x="4247774" y="3337966"/>
            <a:chExt cx="1938434" cy="1235232"/>
          </a:xfrm>
        </p:grpSpPr>
        <p:sp>
          <p:nvSpPr>
            <p:cNvPr id="17" name="Shape 529">
              <a:extLst>
                <a:ext uri="{FF2B5EF4-FFF2-40B4-BE49-F238E27FC236}">
                  <a16:creationId xmlns:a16="http://schemas.microsoft.com/office/drawing/2014/main" id="{0DA390B7-41CA-5B44-970B-BAEE5DD9B098}"/>
                </a:ext>
              </a:extLst>
            </p:cNvPr>
            <p:cNvSpPr/>
            <p:nvPr/>
          </p:nvSpPr>
          <p:spPr>
            <a:xfrm>
              <a:off x="4247774" y="3476604"/>
              <a:ext cx="1938434" cy="1096594"/>
            </a:xfrm>
            <a:prstGeom prst="roundRect">
              <a:avLst>
                <a:gd name="adj" fmla="val 0"/>
              </a:avLst>
            </a:prstGeom>
            <a:ln w="25400">
              <a:solidFill>
                <a:srgbClr val="3B6DF1"/>
              </a:solidFill>
              <a:miter lim="400000"/>
            </a:ln>
            <a:effectLst/>
          </p:spPr>
          <p:txBody>
            <a:bodyPr lIns="51435" tIns="102870" rIns="51435" bIns="51435" numCol="2" anchor="t" anchorCtr="0"/>
            <a:lstStyle/>
            <a:p>
              <a:pPr defTabSz="174100">
                <a:spcBef>
                  <a:spcPts val="169"/>
                </a:spcBef>
                <a:defRPr sz="700">
                  <a:solidFill>
                    <a:srgbClr val="FFFFFF"/>
                  </a:solidFill>
                  <a:latin typeface="Helvetica Light"/>
                  <a:ea typeface="Helvetica Light"/>
                  <a:cs typeface="Helvetica Light"/>
                  <a:sym typeface="Helvetica Light"/>
                </a:defRPr>
              </a:pPr>
              <a:endParaRPr sz="422" dirty="0">
                <a:solidFill>
                  <a:srgbClr val="1C3649">
                    <a:lumMod val="50000"/>
                    <a:lumOff val="50000"/>
                  </a:srgbClr>
                </a:solidFill>
                <a:latin typeface="Helvetica"/>
                <a:ea typeface="IBM Plex Sans" charset="0"/>
                <a:cs typeface="IBM Plex Sans" charset="0"/>
                <a:sym typeface="Helvetica Light"/>
              </a:endParaRPr>
            </a:p>
          </p:txBody>
        </p:sp>
        <p:sp>
          <p:nvSpPr>
            <p:cNvPr id="18" name="Rectangle 17">
              <a:extLst>
                <a:ext uri="{FF2B5EF4-FFF2-40B4-BE49-F238E27FC236}">
                  <a16:creationId xmlns:a16="http://schemas.microsoft.com/office/drawing/2014/main" id="{1F82B2F0-CA4B-CF41-9F0B-482FE48615B4}"/>
                </a:ext>
              </a:extLst>
            </p:cNvPr>
            <p:cNvSpPr/>
            <p:nvPr/>
          </p:nvSpPr>
          <p:spPr>
            <a:xfrm>
              <a:off x="4367569" y="3643042"/>
              <a:ext cx="840485" cy="828716"/>
            </a:xfrm>
            <a:prstGeom prst="rect">
              <a:avLst/>
            </a:prstGeom>
          </p:spPr>
          <p:txBody>
            <a:bodyPr wrap="square" lIns="0" tIns="0" rIns="0" bIns="0">
              <a:spAutoFit/>
            </a:bodyPr>
            <a:lstStyle/>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API Connect</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App Connect</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Aspera on Cloud</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Event Streams</a:t>
              </a:r>
            </a:p>
          </p:txBody>
        </p:sp>
        <p:sp>
          <p:nvSpPr>
            <p:cNvPr id="19" name="Rectangle 18">
              <a:extLst>
                <a:ext uri="{FF2B5EF4-FFF2-40B4-BE49-F238E27FC236}">
                  <a16:creationId xmlns:a16="http://schemas.microsoft.com/office/drawing/2014/main" id="{44AEE088-11C7-764F-8E33-86C0AD1BE945}"/>
                </a:ext>
              </a:extLst>
            </p:cNvPr>
            <p:cNvSpPr/>
            <p:nvPr/>
          </p:nvSpPr>
          <p:spPr>
            <a:xfrm>
              <a:off x="5235571" y="3651467"/>
              <a:ext cx="894086" cy="828716"/>
            </a:xfrm>
            <a:prstGeom prst="rect">
              <a:avLst/>
            </a:prstGeom>
          </p:spPr>
          <p:txBody>
            <a:bodyPr wrap="square" lIns="0" tIns="0" rIns="0" bIns="0">
              <a:spAutoFit/>
            </a:bodyPr>
            <a:lstStyle/>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MQ on Cloud</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IBM Cloud DB for Rabbit MQ</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Direct Link</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Secure Gateway</a:t>
              </a:r>
            </a:p>
          </p:txBody>
        </p:sp>
        <p:grpSp>
          <p:nvGrpSpPr>
            <p:cNvPr id="95" name="Group 94">
              <a:extLst>
                <a:ext uri="{FF2B5EF4-FFF2-40B4-BE49-F238E27FC236}">
                  <a16:creationId xmlns:a16="http://schemas.microsoft.com/office/drawing/2014/main" id="{8ABE2FE2-1125-0743-BDFF-24E9AD10CD9E}"/>
                </a:ext>
              </a:extLst>
            </p:cNvPr>
            <p:cNvGrpSpPr/>
            <p:nvPr/>
          </p:nvGrpSpPr>
          <p:grpSpPr>
            <a:xfrm>
              <a:off x="4327321" y="3337966"/>
              <a:ext cx="1116000" cy="292273"/>
              <a:chOff x="3784667" y="5836500"/>
              <a:chExt cx="1116000" cy="292273"/>
            </a:xfrm>
          </p:grpSpPr>
          <p:sp>
            <p:nvSpPr>
              <p:cNvPr id="93" name="Rectangle 92">
                <a:extLst>
                  <a:ext uri="{FF2B5EF4-FFF2-40B4-BE49-F238E27FC236}">
                    <a16:creationId xmlns:a16="http://schemas.microsoft.com/office/drawing/2014/main" id="{05F2EF15-846C-694F-BF97-47A3C861A231}"/>
                  </a:ext>
                </a:extLst>
              </p:cNvPr>
              <p:cNvSpPr>
                <a:spLocks/>
              </p:cNvSpPr>
              <p:nvPr/>
            </p:nvSpPr>
            <p:spPr>
              <a:xfrm>
                <a:off x="3784667" y="5836500"/>
                <a:ext cx="1116000" cy="292273"/>
              </a:xfrm>
              <a:prstGeom prst="rect">
                <a:avLst/>
              </a:prstGeom>
              <a:solidFill>
                <a:schemeClr val="accent1">
                  <a:lumMod val="20000"/>
                  <a:lumOff val="8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16200" bIns="25717" numCol="1" spcCol="38100" rtlCol="0" anchor="ctr">
                <a:spAutoFit/>
              </a:bodyPr>
              <a:lstStyle/>
              <a:p>
                <a:pPr algn="r" defTabSz="514350" hangingPunct="0">
                  <a:defRPr/>
                </a:pPr>
                <a:r>
                  <a:rPr lang="it-IT" sz="731" dirty="0">
                    <a:solidFill>
                      <a:srgbClr val="000000"/>
                    </a:solidFill>
                    <a:latin typeface="IBM Plex Sans" panose="020B0503050203000203" pitchFamily="34" charset="77"/>
                    <a:ea typeface="Arial"/>
                    <a:cs typeface="Arial"/>
                    <a:sym typeface="Arial"/>
                  </a:rPr>
                  <a:t>Integration</a:t>
                </a:r>
              </a:p>
            </p:txBody>
          </p:sp>
          <p:pic>
            <p:nvPicPr>
              <p:cNvPr id="64" name="Picture 63">
                <a:extLst>
                  <a:ext uri="{FF2B5EF4-FFF2-40B4-BE49-F238E27FC236}">
                    <a16:creationId xmlns:a16="http://schemas.microsoft.com/office/drawing/2014/main" id="{A2244C24-2BF5-8943-8C1D-0747FCA0A9A5}"/>
                  </a:ext>
                </a:extLst>
              </p:cNvPr>
              <p:cNvPicPr>
                <a:picLocks noChangeAspect="1"/>
              </p:cNvPicPr>
              <p:nvPr/>
            </p:nvPicPr>
            <p:blipFill>
              <a:blip r:embed="rId8">
                <a:duotone>
                  <a:prstClr val="black"/>
                  <a:schemeClr val="accent4">
                    <a:tint val="45000"/>
                    <a:satMod val="400000"/>
                  </a:schemeClr>
                </a:duotone>
                <a:lum bright="-100000"/>
              </a:blip>
              <a:stretch>
                <a:fillRect/>
              </a:stretch>
            </p:blipFill>
            <p:spPr>
              <a:xfrm>
                <a:off x="3834446" y="5886134"/>
                <a:ext cx="174546" cy="180000"/>
              </a:xfrm>
              <a:prstGeom prst="rect">
                <a:avLst/>
              </a:prstGeom>
            </p:spPr>
          </p:pic>
        </p:grpSp>
      </p:grpSp>
      <p:grpSp>
        <p:nvGrpSpPr>
          <p:cNvPr id="100" name="Group 99">
            <a:extLst>
              <a:ext uri="{FF2B5EF4-FFF2-40B4-BE49-F238E27FC236}">
                <a16:creationId xmlns:a16="http://schemas.microsoft.com/office/drawing/2014/main" id="{2AD84B7D-EE89-EB47-A57A-826A01C436B6}"/>
              </a:ext>
            </a:extLst>
          </p:cNvPr>
          <p:cNvGrpSpPr/>
          <p:nvPr/>
        </p:nvGrpSpPr>
        <p:grpSpPr>
          <a:xfrm>
            <a:off x="4195075" y="2594143"/>
            <a:ext cx="1366709" cy="931267"/>
            <a:chOff x="6246104" y="3333105"/>
            <a:chExt cx="2429705" cy="1655586"/>
          </a:xfrm>
        </p:grpSpPr>
        <p:sp>
          <p:nvSpPr>
            <p:cNvPr id="26" name="TextBox 25">
              <a:extLst>
                <a:ext uri="{FF2B5EF4-FFF2-40B4-BE49-F238E27FC236}">
                  <a16:creationId xmlns:a16="http://schemas.microsoft.com/office/drawing/2014/main" id="{D4C80034-C809-3C49-89F8-7879D52A83A0}"/>
                </a:ext>
              </a:extLst>
            </p:cNvPr>
            <p:cNvSpPr txBox="1"/>
            <p:nvPr/>
          </p:nvSpPr>
          <p:spPr>
            <a:xfrm>
              <a:off x="6265580" y="3612584"/>
              <a:ext cx="1411477" cy="992864"/>
            </a:xfrm>
            <a:prstGeom prst="rect">
              <a:avLst/>
            </a:prstGeom>
            <a:noFill/>
          </p:spPr>
          <p:txBody>
            <a:bodyPr wrap="square" rtlCol="0">
              <a:spAutoFit/>
            </a:bodyPr>
            <a:lstStyle/>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Secure Virtualization</a:t>
              </a:r>
            </a:p>
            <a:p>
              <a:pPr defTabSz="174100">
                <a:spcBef>
                  <a:spcPts val="169"/>
                </a:spcBef>
                <a:defRPr sz="700">
                  <a:solidFill>
                    <a:srgbClr val="FFFFFF"/>
                  </a:solidFill>
                  <a:latin typeface="Helvetica Light"/>
                  <a:ea typeface="Helvetica Light"/>
                  <a:cs typeface="Helvetica Light"/>
                  <a:sym typeface="Helvetica Light"/>
                </a:defRPr>
              </a:pPr>
              <a:r>
                <a:rPr lang="en-US" sz="506" dirty="0" err="1">
                  <a:solidFill>
                    <a:srgbClr val="1C3649">
                      <a:lumMod val="50000"/>
                      <a:lumOff val="50000"/>
                    </a:srgbClr>
                  </a:solidFill>
                  <a:latin typeface="IBM Plex Sans" panose="020B0503050203000203" pitchFamily="34" charset="77"/>
                  <a:ea typeface="IBM Plex Sans" charset="0"/>
                  <a:cs typeface="IBM Plex Sans" charset="0"/>
                  <a:sym typeface="Helvetica Light"/>
                </a:rPr>
                <a:t>Veeam</a:t>
              </a: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 on IBM Cloud</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VMWare Horizon on IBM Cloud</a:t>
              </a:r>
            </a:p>
            <a:p>
              <a:pPr defTabSz="174100">
                <a:spcBef>
                  <a:spcPts val="169"/>
                </a:spcBef>
                <a:defRPr sz="700">
                  <a:solidFill>
                    <a:srgbClr val="FFFFFF"/>
                  </a:solidFill>
                  <a:latin typeface="Helvetica Light"/>
                  <a:ea typeface="Helvetica Light"/>
                  <a:cs typeface="Helvetica Light"/>
                  <a:sym typeface="Helvetica Light"/>
                </a:defRPr>
              </a:pPr>
              <a:r>
                <a:rPr lang="en-US" sz="506" dirty="0" err="1">
                  <a:solidFill>
                    <a:srgbClr val="1C3649">
                      <a:lumMod val="50000"/>
                      <a:lumOff val="50000"/>
                    </a:srgbClr>
                  </a:solidFill>
                  <a:latin typeface="IBM Plex Sans" panose="020B0503050203000203" pitchFamily="34" charset="77"/>
                  <a:ea typeface="IBM Plex Sans" charset="0"/>
                  <a:cs typeface="IBM Plex Sans" charset="0"/>
                  <a:sym typeface="Helvetica Light"/>
                </a:rPr>
                <a:t>Skytap</a:t>
              </a: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 on IBM Cloud</a:t>
              </a:r>
            </a:p>
          </p:txBody>
        </p:sp>
        <p:sp>
          <p:nvSpPr>
            <p:cNvPr id="27" name="TextBox 26">
              <a:extLst>
                <a:ext uri="{FF2B5EF4-FFF2-40B4-BE49-F238E27FC236}">
                  <a16:creationId xmlns:a16="http://schemas.microsoft.com/office/drawing/2014/main" id="{A910FCAE-88FA-CA4A-BA13-CA362496B788}"/>
                </a:ext>
              </a:extLst>
            </p:cNvPr>
            <p:cNvSpPr txBox="1"/>
            <p:nvPr/>
          </p:nvSpPr>
          <p:spPr>
            <a:xfrm>
              <a:off x="7445060" y="3580670"/>
              <a:ext cx="1230749" cy="1408021"/>
            </a:xfrm>
            <a:prstGeom prst="rect">
              <a:avLst/>
            </a:prstGeom>
            <a:noFill/>
          </p:spPr>
          <p:txBody>
            <a:bodyPr wrap="square" rtlCol="0">
              <a:spAutoFit/>
            </a:bodyPr>
            <a:lstStyle/>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F5 on IBM Cloud</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Fortinet on IBM Cloud</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Spectrum Protect Plus on IBM Cloud</a:t>
              </a:r>
            </a:p>
            <a:p>
              <a:pPr defTabSz="174100">
                <a:spcBef>
                  <a:spcPts val="169"/>
                </a:spcBef>
                <a:defRPr sz="700">
                  <a:solidFill>
                    <a:srgbClr val="FFFFFF"/>
                  </a:solidFill>
                  <a:latin typeface="Helvetica Light"/>
                  <a:ea typeface="Helvetica Light"/>
                  <a:cs typeface="Helvetica Light"/>
                  <a:sym typeface="Helvetica Light"/>
                </a:defRPr>
              </a:pPr>
              <a:r>
                <a:rPr lang="en-US" sz="506" dirty="0" err="1">
                  <a:solidFill>
                    <a:srgbClr val="1C3649">
                      <a:lumMod val="50000"/>
                      <a:lumOff val="50000"/>
                    </a:srgbClr>
                  </a:solidFill>
                  <a:latin typeface="IBM Plex Sans" panose="020B0503050203000203" pitchFamily="34" charset="77"/>
                  <a:ea typeface="IBM Plex Sans" charset="0"/>
                  <a:cs typeface="IBM Plex Sans" charset="0"/>
                  <a:sym typeface="Helvetica Light"/>
                </a:rPr>
                <a:t>Zerto</a:t>
              </a: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 on IBM Cloud</a:t>
              </a:r>
            </a:p>
          </p:txBody>
        </p:sp>
        <p:sp>
          <p:nvSpPr>
            <p:cNvPr id="28" name="Shape 529">
              <a:extLst>
                <a:ext uri="{FF2B5EF4-FFF2-40B4-BE49-F238E27FC236}">
                  <a16:creationId xmlns:a16="http://schemas.microsoft.com/office/drawing/2014/main" id="{ED8F61FE-964D-EF44-9823-FDE8FB0CEF6F}"/>
                </a:ext>
              </a:extLst>
            </p:cNvPr>
            <p:cNvSpPr/>
            <p:nvPr/>
          </p:nvSpPr>
          <p:spPr>
            <a:xfrm>
              <a:off x="6246104" y="3476604"/>
              <a:ext cx="2395971" cy="1117035"/>
            </a:xfrm>
            <a:prstGeom prst="roundRect">
              <a:avLst>
                <a:gd name="adj" fmla="val 0"/>
              </a:avLst>
            </a:prstGeom>
            <a:ln w="25400">
              <a:solidFill>
                <a:srgbClr val="13A3B4"/>
              </a:solidFill>
              <a:miter lim="400000"/>
            </a:ln>
            <a:effectLst/>
          </p:spPr>
          <p:txBody>
            <a:bodyPr lIns="51435" tIns="128588" rIns="51435" bIns="51435" numCol="2" anchor="ctr"/>
            <a:lstStyle/>
            <a:p>
              <a:pPr defTabSz="174100">
                <a:spcBef>
                  <a:spcPts val="169"/>
                </a:spcBef>
                <a:defRPr sz="700">
                  <a:solidFill>
                    <a:srgbClr val="FFFFFF"/>
                  </a:solidFill>
                  <a:latin typeface="Helvetica Light"/>
                  <a:ea typeface="Helvetica Light"/>
                  <a:cs typeface="Helvetica Light"/>
                  <a:sym typeface="Helvetica Light"/>
                </a:defRPr>
              </a:pPr>
              <a:endParaRPr sz="422" dirty="0">
                <a:solidFill>
                  <a:srgbClr val="1C3649">
                    <a:lumMod val="50000"/>
                    <a:lumOff val="50000"/>
                  </a:srgbClr>
                </a:solidFill>
                <a:latin typeface="Helvetica"/>
                <a:ea typeface="IBM Plex Sans" charset="0"/>
                <a:cs typeface="IBM Plex Sans" charset="0"/>
                <a:sym typeface="Helvetica Light"/>
              </a:endParaRPr>
            </a:p>
          </p:txBody>
        </p:sp>
        <p:grpSp>
          <p:nvGrpSpPr>
            <p:cNvPr id="99" name="Group 98">
              <a:extLst>
                <a:ext uri="{FF2B5EF4-FFF2-40B4-BE49-F238E27FC236}">
                  <a16:creationId xmlns:a16="http://schemas.microsoft.com/office/drawing/2014/main" id="{1EF82F11-7D78-2345-9F92-B9BAA930AD70}"/>
                </a:ext>
              </a:extLst>
            </p:cNvPr>
            <p:cNvGrpSpPr/>
            <p:nvPr/>
          </p:nvGrpSpPr>
          <p:grpSpPr>
            <a:xfrm>
              <a:off x="6321705" y="3333105"/>
              <a:ext cx="910504" cy="292273"/>
              <a:chOff x="6451600" y="5822023"/>
              <a:chExt cx="910504" cy="292273"/>
            </a:xfrm>
          </p:grpSpPr>
          <p:sp>
            <p:nvSpPr>
              <p:cNvPr id="98" name="Rectangle 97">
                <a:extLst>
                  <a:ext uri="{FF2B5EF4-FFF2-40B4-BE49-F238E27FC236}">
                    <a16:creationId xmlns:a16="http://schemas.microsoft.com/office/drawing/2014/main" id="{95363859-0E19-D44E-80CD-A992C2805357}"/>
                  </a:ext>
                </a:extLst>
              </p:cNvPr>
              <p:cNvSpPr>
                <a:spLocks/>
              </p:cNvSpPr>
              <p:nvPr/>
            </p:nvSpPr>
            <p:spPr>
              <a:xfrm>
                <a:off x="6451600" y="5822023"/>
                <a:ext cx="910504" cy="292273"/>
              </a:xfrm>
              <a:prstGeom prst="rect">
                <a:avLst/>
              </a:prstGeom>
              <a:solidFill>
                <a:schemeClr val="accent1">
                  <a:lumMod val="20000"/>
                  <a:lumOff val="8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16200" bIns="25717" numCol="1" spcCol="38100" rtlCol="0" anchor="ctr">
                <a:spAutoFit/>
              </a:bodyPr>
              <a:lstStyle/>
              <a:p>
                <a:pPr algn="r" defTabSz="514350" hangingPunct="0">
                  <a:defRPr/>
                </a:pPr>
                <a:r>
                  <a:rPr lang="it-IT" sz="731" dirty="0" err="1">
                    <a:solidFill>
                      <a:srgbClr val="000000"/>
                    </a:solidFill>
                    <a:latin typeface="IBM Plex Sans" panose="020B0503050203000203" pitchFamily="34" charset="77"/>
                    <a:ea typeface="Arial"/>
                    <a:cs typeface="Arial"/>
                    <a:sym typeface="Arial"/>
                  </a:rPr>
                  <a:t>VMware</a:t>
                </a:r>
                <a:endParaRPr lang="it-IT" sz="731" dirty="0">
                  <a:solidFill>
                    <a:srgbClr val="000000"/>
                  </a:solidFill>
                  <a:latin typeface="IBM Plex Sans" panose="020B0503050203000203" pitchFamily="34" charset="77"/>
                  <a:ea typeface="Arial"/>
                  <a:cs typeface="Arial"/>
                  <a:sym typeface="Arial"/>
                </a:endParaRPr>
              </a:p>
            </p:txBody>
          </p:sp>
          <p:pic>
            <p:nvPicPr>
              <p:cNvPr id="60" name="Picture 59">
                <a:extLst>
                  <a:ext uri="{FF2B5EF4-FFF2-40B4-BE49-F238E27FC236}">
                    <a16:creationId xmlns:a16="http://schemas.microsoft.com/office/drawing/2014/main" id="{DD083423-0495-EF4A-A7B7-7FFE9D32845A}"/>
                  </a:ext>
                </a:extLst>
              </p:cNvPr>
              <p:cNvPicPr>
                <a:picLocks noChangeAspect="1"/>
              </p:cNvPicPr>
              <p:nvPr/>
            </p:nvPicPr>
            <p:blipFill>
              <a:blip r:embed="rId9">
                <a:duotone>
                  <a:prstClr val="black"/>
                  <a:schemeClr val="accent4">
                    <a:tint val="45000"/>
                    <a:satMod val="400000"/>
                  </a:schemeClr>
                </a:duotone>
                <a:lum bright="-100000"/>
              </a:blip>
              <a:stretch>
                <a:fillRect/>
              </a:stretch>
            </p:blipFill>
            <p:spPr>
              <a:xfrm>
                <a:off x="6507551" y="5856018"/>
                <a:ext cx="180000" cy="180000"/>
              </a:xfrm>
              <a:prstGeom prst="rect">
                <a:avLst/>
              </a:prstGeom>
            </p:spPr>
          </p:pic>
        </p:grpSp>
      </p:grpSp>
      <p:grpSp>
        <p:nvGrpSpPr>
          <p:cNvPr id="103" name="Group 102">
            <a:extLst>
              <a:ext uri="{FF2B5EF4-FFF2-40B4-BE49-F238E27FC236}">
                <a16:creationId xmlns:a16="http://schemas.microsoft.com/office/drawing/2014/main" id="{29905CAF-1536-BA48-9F9F-94B7FB314CDB}"/>
              </a:ext>
            </a:extLst>
          </p:cNvPr>
          <p:cNvGrpSpPr/>
          <p:nvPr/>
        </p:nvGrpSpPr>
        <p:grpSpPr>
          <a:xfrm>
            <a:off x="5590849" y="2594142"/>
            <a:ext cx="503921" cy="706959"/>
            <a:chOff x="8802591" y="3336823"/>
            <a:chExt cx="895860" cy="1256816"/>
          </a:xfrm>
        </p:grpSpPr>
        <p:sp>
          <p:nvSpPr>
            <p:cNvPr id="8" name="Shape 528">
              <a:extLst>
                <a:ext uri="{FF2B5EF4-FFF2-40B4-BE49-F238E27FC236}">
                  <a16:creationId xmlns:a16="http://schemas.microsoft.com/office/drawing/2014/main" id="{91BB73C6-EE67-B746-B2AD-FC49125BF8AC}"/>
                </a:ext>
              </a:extLst>
            </p:cNvPr>
            <p:cNvSpPr/>
            <p:nvPr/>
          </p:nvSpPr>
          <p:spPr>
            <a:xfrm>
              <a:off x="8802591" y="3476604"/>
              <a:ext cx="895860" cy="1117035"/>
            </a:xfrm>
            <a:prstGeom prst="roundRect">
              <a:avLst>
                <a:gd name="adj" fmla="val 0"/>
              </a:avLst>
            </a:prstGeom>
            <a:ln w="25400">
              <a:solidFill>
                <a:srgbClr val="13A3B4"/>
              </a:solidFill>
              <a:miter lim="400000"/>
            </a:ln>
            <a:effectLst/>
          </p:spPr>
          <p:txBody>
            <a:bodyPr lIns="51435" tIns="128588" rIns="51435" bIns="51435" anchor="t" anchorCtr="0"/>
            <a:lstStyle/>
            <a:p>
              <a:pPr defTabSz="174100">
                <a:spcBef>
                  <a:spcPts val="169"/>
                </a:spcBef>
                <a:defRPr sz="700">
                  <a:solidFill>
                    <a:srgbClr val="FFFFFF"/>
                  </a:solidFill>
                  <a:latin typeface="Helvetica Light"/>
                  <a:ea typeface="Helvetica Light"/>
                  <a:cs typeface="Helvetica Light"/>
                  <a:sym typeface="Helvetica Light"/>
                </a:defRPr>
              </a:pPr>
              <a:endParaRPr lang="en-US" sz="422" dirty="0">
                <a:solidFill>
                  <a:srgbClr val="1C3649">
                    <a:lumMod val="50000"/>
                    <a:lumOff val="50000"/>
                  </a:srgbClr>
                </a:solidFill>
                <a:latin typeface="Helvetica"/>
                <a:ea typeface="IBM Plex Sans" charset="0"/>
                <a:cs typeface="IBM Plex Sans" charset="0"/>
                <a:sym typeface="Helvetica Light"/>
              </a:endParaRPr>
            </a:p>
          </p:txBody>
        </p:sp>
        <p:sp>
          <p:nvSpPr>
            <p:cNvPr id="9" name="Rectangle 8">
              <a:extLst>
                <a:ext uri="{FF2B5EF4-FFF2-40B4-BE49-F238E27FC236}">
                  <a16:creationId xmlns:a16="http://schemas.microsoft.com/office/drawing/2014/main" id="{8FBD0C3C-A493-5745-821B-A00E5EFC787B}"/>
                </a:ext>
              </a:extLst>
            </p:cNvPr>
            <p:cNvSpPr/>
            <p:nvPr/>
          </p:nvSpPr>
          <p:spPr>
            <a:xfrm>
              <a:off x="8876442" y="3687479"/>
              <a:ext cx="720999" cy="460754"/>
            </a:xfrm>
            <a:prstGeom prst="rect">
              <a:avLst/>
            </a:prstGeom>
          </p:spPr>
          <p:txBody>
            <a:bodyPr wrap="square" lIns="0" tIns="0" rIns="0" bIns="0">
              <a:spAutoFit/>
            </a:bodyPr>
            <a:lstStyle/>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IoT Platform</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Weather Data APIs</a:t>
              </a:r>
            </a:p>
          </p:txBody>
        </p:sp>
        <p:grpSp>
          <p:nvGrpSpPr>
            <p:cNvPr id="102" name="Group 101">
              <a:extLst>
                <a:ext uri="{FF2B5EF4-FFF2-40B4-BE49-F238E27FC236}">
                  <a16:creationId xmlns:a16="http://schemas.microsoft.com/office/drawing/2014/main" id="{355E6817-9F2F-264C-9AB9-12C9122DC019}"/>
                </a:ext>
              </a:extLst>
            </p:cNvPr>
            <p:cNvGrpSpPr/>
            <p:nvPr/>
          </p:nvGrpSpPr>
          <p:grpSpPr>
            <a:xfrm>
              <a:off x="8851239" y="3336823"/>
              <a:ext cx="540000" cy="292273"/>
              <a:chOff x="8570956" y="5895247"/>
              <a:chExt cx="540000" cy="292273"/>
            </a:xfrm>
          </p:grpSpPr>
          <p:sp>
            <p:nvSpPr>
              <p:cNvPr id="101" name="Rectangle 100">
                <a:extLst>
                  <a:ext uri="{FF2B5EF4-FFF2-40B4-BE49-F238E27FC236}">
                    <a16:creationId xmlns:a16="http://schemas.microsoft.com/office/drawing/2014/main" id="{7C154DDA-5F1D-574A-A9EC-EDCC005A268D}"/>
                  </a:ext>
                </a:extLst>
              </p:cNvPr>
              <p:cNvSpPr>
                <a:spLocks/>
              </p:cNvSpPr>
              <p:nvPr/>
            </p:nvSpPr>
            <p:spPr>
              <a:xfrm>
                <a:off x="8570956" y="5895247"/>
                <a:ext cx="540000" cy="292273"/>
              </a:xfrm>
              <a:prstGeom prst="rect">
                <a:avLst/>
              </a:prstGeom>
              <a:solidFill>
                <a:schemeClr val="accent1">
                  <a:lumMod val="20000"/>
                  <a:lumOff val="8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16200" bIns="25717" numCol="1" spcCol="38100" rtlCol="0" anchor="ctr">
                <a:spAutoFit/>
              </a:bodyPr>
              <a:lstStyle/>
              <a:p>
                <a:pPr algn="r" defTabSz="514350" hangingPunct="0">
                  <a:defRPr/>
                </a:pPr>
                <a:r>
                  <a:rPr lang="it-IT" sz="731" dirty="0" err="1">
                    <a:solidFill>
                      <a:srgbClr val="000000"/>
                    </a:solidFill>
                    <a:latin typeface="IBM Plex Sans" panose="020B0503050203000203" pitchFamily="34" charset="77"/>
                    <a:ea typeface="Arial"/>
                    <a:cs typeface="Arial"/>
                    <a:sym typeface="Arial"/>
                  </a:rPr>
                  <a:t>IoT</a:t>
                </a:r>
                <a:endParaRPr lang="it-IT" sz="731" dirty="0">
                  <a:solidFill>
                    <a:srgbClr val="000000"/>
                  </a:solidFill>
                  <a:latin typeface="IBM Plex Sans" panose="020B0503050203000203" pitchFamily="34" charset="77"/>
                  <a:ea typeface="Arial"/>
                  <a:cs typeface="Arial"/>
                  <a:sym typeface="Arial"/>
                </a:endParaRPr>
              </a:p>
            </p:txBody>
          </p:sp>
          <p:pic>
            <p:nvPicPr>
              <p:cNvPr id="59" name="Picture 58">
                <a:extLst>
                  <a:ext uri="{FF2B5EF4-FFF2-40B4-BE49-F238E27FC236}">
                    <a16:creationId xmlns:a16="http://schemas.microsoft.com/office/drawing/2014/main" id="{B036EB9D-0F05-1040-83CE-BFAD141AE23A}"/>
                  </a:ext>
                </a:extLst>
              </p:cNvPr>
              <p:cNvPicPr>
                <a:picLocks noChangeAspect="1"/>
              </p:cNvPicPr>
              <p:nvPr/>
            </p:nvPicPr>
            <p:blipFill>
              <a:blip r:embed="rId10">
                <a:duotone>
                  <a:prstClr val="black"/>
                  <a:schemeClr val="accent4">
                    <a:tint val="45000"/>
                    <a:satMod val="400000"/>
                  </a:schemeClr>
                </a:duotone>
                <a:lum bright="-100000"/>
              </a:blip>
              <a:stretch>
                <a:fillRect/>
              </a:stretch>
            </p:blipFill>
            <p:spPr>
              <a:xfrm>
                <a:off x="8605656" y="5955325"/>
                <a:ext cx="180000" cy="180000"/>
              </a:xfrm>
              <a:prstGeom prst="rect">
                <a:avLst/>
              </a:prstGeom>
            </p:spPr>
          </p:pic>
        </p:grpSp>
      </p:grpSp>
      <p:grpSp>
        <p:nvGrpSpPr>
          <p:cNvPr id="118" name="Group 117">
            <a:extLst>
              <a:ext uri="{FF2B5EF4-FFF2-40B4-BE49-F238E27FC236}">
                <a16:creationId xmlns:a16="http://schemas.microsoft.com/office/drawing/2014/main" id="{AE76060B-B7FE-2A44-BD94-D5FEE753544F}"/>
              </a:ext>
            </a:extLst>
          </p:cNvPr>
          <p:cNvGrpSpPr/>
          <p:nvPr/>
        </p:nvGrpSpPr>
        <p:grpSpPr>
          <a:xfrm>
            <a:off x="1826902" y="1884141"/>
            <a:ext cx="1328123" cy="697449"/>
            <a:chOff x="2102233" y="2865865"/>
            <a:chExt cx="2361107" cy="1239911"/>
          </a:xfrm>
        </p:grpSpPr>
        <p:sp>
          <p:nvSpPr>
            <p:cNvPr id="13" name="Shape 391">
              <a:extLst>
                <a:ext uri="{FF2B5EF4-FFF2-40B4-BE49-F238E27FC236}">
                  <a16:creationId xmlns:a16="http://schemas.microsoft.com/office/drawing/2014/main" id="{812F3A89-5802-1540-8F44-CE7E66DB7B15}"/>
                </a:ext>
              </a:extLst>
            </p:cNvPr>
            <p:cNvSpPr/>
            <p:nvPr/>
          </p:nvSpPr>
          <p:spPr>
            <a:xfrm>
              <a:off x="2102233" y="3007748"/>
              <a:ext cx="2361107" cy="1098028"/>
            </a:xfrm>
            <a:prstGeom prst="roundRect">
              <a:avLst>
                <a:gd name="adj" fmla="val 0"/>
              </a:avLst>
            </a:prstGeom>
            <a:ln w="25400">
              <a:solidFill>
                <a:srgbClr val="00AB5D"/>
              </a:solidFill>
              <a:miter lim="400000"/>
            </a:ln>
            <a:effectLst/>
          </p:spPr>
          <p:txBody>
            <a:bodyPr lIns="51435" tIns="102870" rIns="51435" bIns="51435" numCol="2" anchor="t" anchorCtr="0"/>
            <a:lstStyle/>
            <a:p>
              <a:pPr defTabSz="174100">
                <a:spcBef>
                  <a:spcPts val="169"/>
                </a:spcBef>
                <a:defRPr sz="700">
                  <a:solidFill>
                    <a:srgbClr val="FFFFFF"/>
                  </a:solidFill>
                  <a:latin typeface="Helvetica Light"/>
                  <a:ea typeface="Helvetica Light"/>
                  <a:cs typeface="Helvetica Light"/>
                  <a:sym typeface="Helvetica Light"/>
                </a:defRPr>
              </a:pPr>
              <a:endParaRPr sz="422" dirty="0">
                <a:solidFill>
                  <a:srgbClr val="1C3649">
                    <a:lumMod val="50000"/>
                    <a:lumOff val="50000"/>
                  </a:srgbClr>
                </a:solidFill>
                <a:latin typeface="Helvetica"/>
                <a:ea typeface="IBM Plex Sans" charset="0"/>
                <a:cs typeface="IBM Plex Sans" charset="0"/>
                <a:sym typeface="Helvetica Light"/>
              </a:endParaRPr>
            </a:p>
          </p:txBody>
        </p:sp>
        <p:grpSp>
          <p:nvGrpSpPr>
            <p:cNvPr id="117" name="Group 116">
              <a:extLst>
                <a:ext uri="{FF2B5EF4-FFF2-40B4-BE49-F238E27FC236}">
                  <a16:creationId xmlns:a16="http://schemas.microsoft.com/office/drawing/2014/main" id="{732E4320-3F9E-4C49-B0BB-DB1F7F20DA80}"/>
                </a:ext>
              </a:extLst>
            </p:cNvPr>
            <p:cNvGrpSpPr/>
            <p:nvPr/>
          </p:nvGrpSpPr>
          <p:grpSpPr>
            <a:xfrm>
              <a:off x="2179476" y="2865865"/>
              <a:ext cx="2201142" cy="1208006"/>
              <a:chOff x="2170828" y="2233174"/>
              <a:chExt cx="2201142" cy="1208006"/>
            </a:xfrm>
          </p:grpSpPr>
          <p:sp>
            <p:nvSpPr>
              <p:cNvPr id="11" name="Rectangle 10">
                <a:extLst>
                  <a:ext uri="{FF2B5EF4-FFF2-40B4-BE49-F238E27FC236}">
                    <a16:creationId xmlns:a16="http://schemas.microsoft.com/office/drawing/2014/main" id="{2EA55417-5111-F147-8567-E0E6861A6842}"/>
                  </a:ext>
                </a:extLst>
              </p:cNvPr>
              <p:cNvSpPr/>
              <p:nvPr/>
            </p:nvSpPr>
            <p:spPr>
              <a:xfrm>
                <a:off x="2201105" y="2604361"/>
                <a:ext cx="946140" cy="690332"/>
              </a:xfrm>
              <a:prstGeom prst="rect">
                <a:avLst/>
              </a:prstGeom>
            </p:spPr>
            <p:txBody>
              <a:bodyPr wrap="square" lIns="0" tIns="0" rIns="0" bIns="0">
                <a:spAutoFit/>
              </a:bodyPr>
              <a:lstStyle/>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Activity Tracker</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App ID</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Network Security</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SSL Certificates</a:t>
                </a:r>
              </a:p>
            </p:txBody>
          </p:sp>
          <p:sp>
            <p:nvSpPr>
              <p:cNvPr id="12" name="Rectangle 11">
                <a:extLst>
                  <a:ext uri="{FF2B5EF4-FFF2-40B4-BE49-F238E27FC236}">
                    <a16:creationId xmlns:a16="http://schemas.microsoft.com/office/drawing/2014/main" id="{76F71243-1795-8D41-8D59-D2E418CAF322}"/>
                  </a:ext>
                </a:extLst>
              </p:cNvPr>
              <p:cNvSpPr/>
              <p:nvPr/>
            </p:nvSpPr>
            <p:spPr>
              <a:xfrm>
                <a:off x="3191258" y="2612463"/>
                <a:ext cx="1180712" cy="828717"/>
              </a:xfrm>
              <a:prstGeom prst="rect">
                <a:avLst/>
              </a:prstGeom>
            </p:spPr>
            <p:txBody>
              <a:bodyPr wrap="square" lIns="0" tIns="0" rIns="0" bIns="0">
                <a:spAutoFit/>
              </a:bodyPr>
              <a:lstStyle/>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Certificate Manager</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Hardware Security Module</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Hyper Protect Services</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Identity Access Mgmt.</a:t>
                </a:r>
              </a:p>
            </p:txBody>
          </p:sp>
          <p:grpSp>
            <p:nvGrpSpPr>
              <p:cNvPr id="105" name="Group 104">
                <a:extLst>
                  <a:ext uri="{FF2B5EF4-FFF2-40B4-BE49-F238E27FC236}">
                    <a16:creationId xmlns:a16="http://schemas.microsoft.com/office/drawing/2014/main" id="{DE03DE3B-40C0-2E4F-B422-EC158CD85307}"/>
                  </a:ext>
                </a:extLst>
              </p:cNvPr>
              <p:cNvGrpSpPr/>
              <p:nvPr/>
            </p:nvGrpSpPr>
            <p:grpSpPr>
              <a:xfrm>
                <a:off x="2170828" y="2233174"/>
                <a:ext cx="900000" cy="292273"/>
                <a:chOff x="2401323" y="5888139"/>
                <a:chExt cx="900000" cy="292273"/>
              </a:xfrm>
            </p:grpSpPr>
            <p:sp>
              <p:nvSpPr>
                <p:cNvPr id="104" name="Rectangle 103">
                  <a:extLst>
                    <a:ext uri="{FF2B5EF4-FFF2-40B4-BE49-F238E27FC236}">
                      <a16:creationId xmlns:a16="http://schemas.microsoft.com/office/drawing/2014/main" id="{B871BC2C-639F-B247-8390-D8A05022AB31}"/>
                    </a:ext>
                  </a:extLst>
                </p:cNvPr>
                <p:cNvSpPr>
                  <a:spLocks/>
                </p:cNvSpPr>
                <p:nvPr/>
              </p:nvSpPr>
              <p:spPr>
                <a:xfrm>
                  <a:off x="2401323" y="5888139"/>
                  <a:ext cx="900000" cy="292273"/>
                </a:xfrm>
                <a:prstGeom prst="rect">
                  <a:avLst/>
                </a:prstGeom>
                <a:solidFill>
                  <a:schemeClr val="accent1">
                    <a:lumMod val="20000"/>
                    <a:lumOff val="8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16200" bIns="25717" numCol="1" spcCol="38100" rtlCol="0" anchor="ctr">
                  <a:spAutoFit/>
                </a:bodyPr>
                <a:lstStyle/>
                <a:p>
                  <a:pPr algn="r" defTabSz="514350" hangingPunct="0">
                    <a:defRPr/>
                  </a:pPr>
                  <a:r>
                    <a:rPr lang="it-IT" sz="731" dirty="0">
                      <a:solidFill>
                        <a:srgbClr val="000000"/>
                      </a:solidFill>
                      <a:latin typeface="IBM Plex Sans" panose="020B0503050203000203" pitchFamily="34" charset="77"/>
                      <a:ea typeface="Arial"/>
                      <a:cs typeface="Arial"/>
                      <a:sym typeface="Arial"/>
                    </a:rPr>
                    <a:t>Security</a:t>
                  </a:r>
                </a:p>
              </p:txBody>
            </p:sp>
            <p:pic>
              <p:nvPicPr>
                <p:cNvPr id="66" name="Picture 65">
                  <a:extLst>
                    <a:ext uri="{FF2B5EF4-FFF2-40B4-BE49-F238E27FC236}">
                      <a16:creationId xmlns:a16="http://schemas.microsoft.com/office/drawing/2014/main" id="{57F6A1EF-FE58-1146-856B-A0241A649D34}"/>
                    </a:ext>
                  </a:extLst>
                </p:cNvPr>
                <p:cNvPicPr>
                  <a:picLocks noChangeAspect="1"/>
                </p:cNvPicPr>
                <p:nvPr/>
              </p:nvPicPr>
              <p:blipFill>
                <a:blip r:embed="rId11">
                  <a:duotone>
                    <a:prstClr val="black"/>
                    <a:schemeClr val="accent4">
                      <a:tint val="45000"/>
                      <a:satMod val="400000"/>
                    </a:schemeClr>
                  </a:duotone>
                  <a:lum bright="-100000"/>
                </a:blip>
                <a:stretch>
                  <a:fillRect/>
                </a:stretch>
              </p:blipFill>
              <p:spPr>
                <a:xfrm>
                  <a:off x="2466052" y="5939068"/>
                  <a:ext cx="152727" cy="180000"/>
                </a:xfrm>
                <a:prstGeom prst="rect">
                  <a:avLst/>
                </a:prstGeom>
              </p:spPr>
            </p:pic>
          </p:grpSp>
        </p:grpSp>
      </p:grpSp>
      <p:grpSp>
        <p:nvGrpSpPr>
          <p:cNvPr id="116" name="Group 115">
            <a:extLst>
              <a:ext uri="{FF2B5EF4-FFF2-40B4-BE49-F238E27FC236}">
                <a16:creationId xmlns:a16="http://schemas.microsoft.com/office/drawing/2014/main" id="{18EA69F4-E64F-F74F-A502-AAF74ADA465C}"/>
              </a:ext>
            </a:extLst>
          </p:cNvPr>
          <p:cNvGrpSpPr/>
          <p:nvPr/>
        </p:nvGrpSpPr>
        <p:grpSpPr>
          <a:xfrm>
            <a:off x="3197889" y="1882544"/>
            <a:ext cx="2205026" cy="896432"/>
            <a:chOff x="4443083" y="2235206"/>
            <a:chExt cx="3920047" cy="1593657"/>
          </a:xfrm>
        </p:grpSpPr>
        <p:sp>
          <p:nvSpPr>
            <p:cNvPr id="29" name="Shape 374">
              <a:extLst>
                <a:ext uri="{FF2B5EF4-FFF2-40B4-BE49-F238E27FC236}">
                  <a16:creationId xmlns:a16="http://schemas.microsoft.com/office/drawing/2014/main" id="{DA4F34AE-8F25-D34D-8E0D-0CAF0DCBAE8D}"/>
                </a:ext>
              </a:extLst>
            </p:cNvPr>
            <p:cNvSpPr/>
            <p:nvPr/>
          </p:nvSpPr>
          <p:spPr>
            <a:xfrm>
              <a:off x="4443083" y="2378164"/>
              <a:ext cx="3847579" cy="1104977"/>
            </a:xfrm>
            <a:prstGeom prst="roundRect">
              <a:avLst>
                <a:gd name="adj" fmla="val 0"/>
              </a:avLst>
            </a:prstGeom>
            <a:ln w="25400">
              <a:solidFill>
                <a:srgbClr val="3B6DF1"/>
              </a:solidFill>
              <a:miter lim="400000"/>
            </a:ln>
            <a:effectLst/>
          </p:spPr>
          <p:txBody>
            <a:bodyPr lIns="51435" tIns="102870" rIns="51435" bIns="51435" numCol="3" anchor="t" anchorCtr="0"/>
            <a:lstStyle/>
            <a:p>
              <a:pPr defTabSz="174100">
                <a:spcBef>
                  <a:spcPts val="169"/>
                </a:spcBef>
                <a:defRPr sz="700">
                  <a:solidFill>
                    <a:srgbClr val="FFFFFF"/>
                  </a:solidFill>
                  <a:latin typeface="Helvetica Light"/>
                  <a:ea typeface="Helvetica Light"/>
                  <a:cs typeface="Helvetica Light"/>
                  <a:sym typeface="Helvetica Light"/>
                </a:defRPr>
              </a:pPr>
              <a:endParaRPr lang="en-US" sz="422" dirty="0">
                <a:solidFill>
                  <a:srgbClr val="1C3649">
                    <a:lumMod val="50000"/>
                    <a:lumOff val="50000"/>
                  </a:srgbClr>
                </a:solidFill>
                <a:latin typeface="Helvetica"/>
                <a:ea typeface="IBM Plex Sans" charset="0"/>
                <a:cs typeface="IBM Plex Sans" charset="0"/>
                <a:sym typeface="Helvetica Light"/>
              </a:endParaRPr>
            </a:p>
          </p:txBody>
        </p:sp>
        <p:sp>
          <p:nvSpPr>
            <p:cNvPr id="30" name="TextBox 29">
              <a:extLst>
                <a:ext uri="{FF2B5EF4-FFF2-40B4-BE49-F238E27FC236}">
                  <a16:creationId xmlns:a16="http://schemas.microsoft.com/office/drawing/2014/main" id="{76D24359-8883-184F-970A-E5CEB6FF1F66}"/>
                </a:ext>
              </a:extLst>
            </p:cNvPr>
            <p:cNvSpPr txBox="1"/>
            <p:nvPr/>
          </p:nvSpPr>
          <p:spPr>
            <a:xfrm>
              <a:off x="4557887" y="2513629"/>
              <a:ext cx="1231085" cy="1269636"/>
            </a:xfrm>
            <a:prstGeom prst="rect">
              <a:avLst/>
            </a:prstGeom>
            <a:noFill/>
          </p:spPr>
          <p:txBody>
            <a:bodyPr wrap="square" rtlCol="0">
              <a:spAutoFit/>
            </a:bodyPr>
            <a:lstStyle/>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Continuous Delivery</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Continuous Release</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Globalization Pipeline</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Cloud CLI</a:t>
              </a:r>
            </a:p>
          </p:txBody>
        </p:sp>
        <p:sp>
          <p:nvSpPr>
            <p:cNvPr id="31" name="TextBox 30">
              <a:extLst>
                <a:ext uri="{FF2B5EF4-FFF2-40B4-BE49-F238E27FC236}">
                  <a16:creationId xmlns:a16="http://schemas.microsoft.com/office/drawing/2014/main" id="{2FB339E0-1868-ED46-AF82-C4B95419BFBC}"/>
                </a:ext>
              </a:extLst>
            </p:cNvPr>
            <p:cNvSpPr txBox="1"/>
            <p:nvPr/>
          </p:nvSpPr>
          <p:spPr>
            <a:xfrm>
              <a:off x="5748904" y="2513629"/>
              <a:ext cx="1369328" cy="1085653"/>
            </a:xfrm>
            <a:prstGeom prst="rect">
              <a:avLst/>
            </a:prstGeom>
            <a:noFill/>
          </p:spPr>
          <p:txBody>
            <a:bodyPr wrap="square" rtlCol="0">
              <a:spAutoFit/>
            </a:bodyPr>
            <a:lstStyle/>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Availability Monitoring</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Cloud Developer Console for Apple</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Cloud Event Management</a:t>
              </a:r>
            </a:p>
          </p:txBody>
        </p:sp>
        <p:sp>
          <p:nvSpPr>
            <p:cNvPr id="32" name="TextBox 31">
              <a:extLst>
                <a:ext uri="{FF2B5EF4-FFF2-40B4-BE49-F238E27FC236}">
                  <a16:creationId xmlns:a16="http://schemas.microsoft.com/office/drawing/2014/main" id="{4E57CDD5-D6A2-9648-85BF-F2B15ED8AC4C}"/>
                </a:ext>
              </a:extLst>
            </p:cNvPr>
            <p:cNvSpPr txBox="1"/>
            <p:nvPr/>
          </p:nvSpPr>
          <p:spPr>
            <a:xfrm>
              <a:off x="7075898" y="2513631"/>
              <a:ext cx="1287232" cy="1315232"/>
            </a:xfrm>
            <a:prstGeom prst="rect">
              <a:avLst/>
            </a:prstGeom>
            <a:noFill/>
          </p:spPr>
          <p:txBody>
            <a:bodyPr wrap="square" rtlCol="0">
              <a:spAutoFit/>
            </a:bodyPr>
            <a:lstStyle/>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Workload Scheduler</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DevOps Insights</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Log Analysis</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Monitoring</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Multi Cloud Manager</a:t>
              </a:r>
            </a:p>
          </p:txBody>
        </p:sp>
        <p:grpSp>
          <p:nvGrpSpPr>
            <p:cNvPr id="107" name="Group 106">
              <a:extLst>
                <a:ext uri="{FF2B5EF4-FFF2-40B4-BE49-F238E27FC236}">
                  <a16:creationId xmlns:a16="http://schemas.microsoft.com/office/drawing/2014/main" id="{C4C20FD7-5E9F-0B43-9A15-417AECAB5485}"/>
                </a:ext>
              </a:extLst>
            </p:cNvPr>
            <p:cNvGrpSpPr/>
            <p:nvPr/>
          </p:nvGrpSpPr>
          <p:grpSpPr>
            <a:xfrm>
              <a:off x="4507115" y="2235206"/>
              <a:ext cx="827893" cy="292273"/>
              <a:chOff x="4615428" y="5824601"/>
              <a:chExt cx="827893" cy="292273"/>
            </a:xfrm>
          </p:grpSpPr>
          <p:sp>
            <p:nvSpPr>
              <p:cNvPr id="106" name="Rectangle 105">
                <a:extLst>
                  <a:ext uri="{FF2B5EF4-FFF2-40B4-BE49-F238E27FC236}">
                    <a16:creationId xmlns:a16="http://schemas.microsoft.com/office/drawing/2014/main" id="{759FB05A-6E5C-7949-8654-54923D9267AA}"/>
                  </a:ext>
                </a:extLst>
              </p:cNvPr>
              <p:cNvSpPr>
                <a:spLocks/>
              </p:cNvSpPr>
              <p:nvPr/>
            </p:nvSpPr>
            <p:spPr>
              <a:xfrm>
                <a:off x="4615428" y="5824601"/>
                <a:ext cx="827893" cy="292273"/>
              </a:xfrm>
              <a:prstGeom prst="rect">
                <a:avLst/>
              </a:prstGeom>
              <a:solidFill>
                <a:schemeClr val="accent1">
                  <a:lumMod val="20000"/>
                  <a:lumOff val="8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16200" bIns="25717" numCol="1" spcCol="38100" rtlCol="0" anchor="ctr">
                <a:spAutoFit/>
              </a:bodyPr>
              <a:lstStyle/>
              <a:p>
                <a:pPr algn="r" defTabSz="514350" hangingPunct="0">
                  <a:defRPr/>
                </a:pPr>
                <a:r>
                  <a:rPr lang="it-IT" sz="731" dirty="0" err="1">
                    <a:solidFill>
                      <a:srgbClr val="000000"/>
                    </a:solidFill>
                    <a:latin typeface="IBM Plex Sans" panose="020B0503050203000203" pitchFamily="34" charset="77"/>
                    <a:ea typeface="Arial"/>
                    <a:cs typeface="Arial"/>
                    <a:sym typeface="Arial"/>
                  </a:rPr>
                  <a:t>DevOps</a:t>
                </a:r>
                <a:endParaRPr lang="it-IT" sz="731" dirty="0">
                  <a:solidFill>
                    <a:srgbClr val="000000"/>
                  </a:solidFill>
                  <a:latin typeface="IBM Plex Sans" panose="020B0503050203000203" pitchFamily="34" charset="77"/>
                  <a:ea typeface="Arial"/>
                  <a:cs typeface="Arial"/>
                  <a:sym typeface="Arial"/>
                </a:endParaRPr>
              </a:p>
            </p:txBody>
          </p:sp>
          <p:pic>
            <p:nvPicPr>
              <p:cNvPr id="67" name="Picture 66">
                <a:extLst>
                  <a:ext uri="{FF2B5EF4-FFF2-40B4-BE49-F238E27FC236}">
                    <a16:creationId xmlns:a16="http://schemas.microsoft.com/office/drawing/2014/main" id="{3A04C13C-F628-764F-9F25-37D16932D8F4}"/>
                  </a:ext>
                </a:extLst>
              </p:cNvPr>
              <p:cNvPicPr>
                <a:picLocks noChangeAspect="1"/>
              </p:cNvPicPr>
              <p:nvPr/>
            </p:nvPicPr>
            <p:blipFill>
              <a:blip r:embed="rId12">
                <a:duotone>
                  <a:prstClr val="black"/>
                  <a:schemeClr val="accent4">
                    <a:tint val="45000"/>
                    <a:satMod val="400000"/>
                  </a:schemeClr>
                </a:duotone>
                <a:lum bright="-100000"/>
              </a:blip>
              <a:stretch>
                <a:fillRect/>
              </a:stretch>
            </p:blipFill>
            <p:spPr>
              <a:xfrm>
                <a:off x="4651560" y="5883998"/>
                <a:ext cx="136364" cy="180000"/>
              </a:xfrm>
              <a:prstGeom prst="rect">
                <a:avLst/>
              </a:prstGeom>
            </p:spPr>
          </p:pic>
        </p:grpSp>
      </p:grpSp>
      <p:grpSp>
        <p:nvGrpSpPr>
          <p:cNvPr id="115" name="Group 114">
            <a:extLst>
              <a:ext uri="{FF2B5EF4-FFF2-40B4-BE49-F238E27FC236}">
                <a16:creationId xmlns:a16="http://schemas.microsoft.com/office/drawing/2014/main" id="{D8BE6D2D-DB2A-D744-8A48-5FCC68AF1D73}"/>
              </a:ext>
            </a:extLst>
          </p:cNvPr>
          <p:cNvGrpSpPr/>
          <p:nvPr/>
        </p:nvGrpSpPr>
        <p:grpSpPr>
          <a:xfrm>
            <a:off x="5420707" y="1885677"/>
            <a:ext cx="674063" cy="695913"/>
            <a:chOff x="8379255" y="2241492"/>
            <a:chExt cx="1198335" cy="1237179"/>
          </a:xfrm>
        </p:grpSpPr>
        <p:sp>
          <p:nvSpPr>
            <p:cNvPr id="4" name="Rectangle 3">
              <a:extLst>
                <a:ext uri="{FF2B5EF4-FFF2-40B4-BE49-F238E27FC236}">
                  <a16:creationId xmlns:a16="http://schemas.microsoft.com/office/drawing/2014/main" id="{5FCB2987-8222-7049-9E01-02C0F30C71DD}"/>
                </a:ext>
              </a:extLst>
            </p:cNvPr>
            <p:cNvSpPr/>
            <p:nvPr/>
          </p:nvSpPr>
          <p:spPr>
            <a:xfrm>
              <a:off x="8470036" y="2581691"/>
              <a:ext cx="1050424" cy="690331"/>
            </a:xfrm>
            <a:prstGeom prst="rect">
              <a:avLst/>
            </a:prstGeom>
          </p:spPr>
          <p:txBody>
            <a:bodyPr wrap="square" lIns="0" tIns="0" rIns="0" bIns="0">
              <a:spAutoFit/>
            </a:bodyPr>
            <a:lstStyle/>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Mobile Foundations</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App ID</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Mobile Analytics</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Push Notifications</a:t>
              </a:r>
            </a:p>
          </p:txBody>
        </p:sp>
        <p:sp>
          <p:nvSpPr>
            <p:cNvPr id="7" name="Shape 528">
              <a:extLst>
                <a:ext uri="{FF2B5EF4-FFF2-40B4-BE49-F238E27FC236}">
                  <a16:creationId xmlns:a16="http://schemas.microsoft.com/office/drawing/2014/main" id="{39B13DE1-D072-6248-A01E-9607023D8681}"/>
                </a:ext>
              </a:extLst>
            </p:cNvPr>
            <p:cNvSpPr/>
            <p:nvPr/>
          </p:nvSpPr>
          <p:spPr>
            <a:xfrm>
              <a:off x="8379255" y="2375058"/>
              <a:ext cx="1198335" cy="1103613"/>
            </a:xfrm>
            <a:prstGeom prst="roundRect">
              <a:avLst>
                <a:gd name="adj" fmla="val 0"/>
              </a:avLst>
            </a:prstGeom>
            <a:ln w="25400">
              <a:solidFill>
                <a:srgbClr val="13A3B4"/>
              </a:solidFill>
              <a:miter lim="400000"/>
            </a:ln>
            <a:effectLst/>
          </p:spPr>
          <p:txBody>
            <a:bodyPr lIns="51435" tIns="128588" rIns="51435" bIns="51435" anchor="t" anchorCtr="0"/>
            <a:lstStyle/>
            <a:p>
              <a:pPr defTabSz="174100">
                <a:spcBef>
                  <a:spcPts val="169"/>
                </a:spcBef>
                <a:defRPr sz="700">
                  <a:solidFill>
                    <a:srgbClr val="FFFFFF"/>
                  </a:solidFill>
                  <a:latin typeface="Helvetica Light"/>
                  <a:ea typeface="Helvetica Light"/>
                  <a:cs typeface="Helvetica Light"/>
                  <a:sym typeface="Helvetica Light"/>
                </a:defRPr>
              </a:pPr>
              <a:endParaRPr lang="en-US" sz="422" dirty="0">
                <a:solidFill>
                  <a:srgbClr val="1C3649">
                    <a:lumMod val="50000"/>
                    <a:lumOff val="50000"/>
                  </a:srgbClr>
                </a:solidFill>
                <a:latin typeface="Helvetica"/>
                <a:ea typeface="IBM Plex Sans" charset="0"/>
                <a:cs typeface="IBM Plex Sans" charset="0"/>
                <a:sym typeface="Helvetica Light"/>
              </a:endParaRPr>
            </a:p>
          </p:txBody>
        </p:sp>
        <p:grpSp>
          <p:nvGrpSpPr>
            <p:cNvPr id="109" name="Group 108">
              <a:extLst>
                <a:ext uri="{FF2B5EF4-FFF2-40B4-BE49-F238E27FC236}">
                  <a16:creationId xmlns:a16="http://schemas.microsoft.com/office/drawing/2014/main" id="{0D5DCC23-709D-DA41-BD5B-A6E34F059547}"/>
                </a:ext>
              </a:extLst>
            </p:cNvPr>
            <p:cNvGrpSpPr/>
            <p:nvPr/>
          </p:nvGrpSpPr>
          <p:grpSpPr>
            <a:xfrm>
              <a:off x="8447200" y="2241492"/>
              <a:ext cx="802800" cy="292273"/>
              <a:chOff x="9362094" y="1648973"/>
              <a:chExt cx="802800" cy="292273"/>
            </a:xfrm>
          </p:grpSpPr>
          <p:sp>
            <p:nvSpPr>
              <p:cNvPr id="108" name="Rectangle 107">
                <a:extLst>
                  <a:ext uri="{FF2B5EF4-FFF2-40B4-BE49-F238E27FC236}">
                    <a16:creationId xmlns:a16="http://schemas.microsoft.com/office/drawing/2014/main" id="{891FE091-F272-C64C-B483-60BBE491CC0B}"/>
                  </a:ext>
                </a:extLst>
              </p:cNvPr>
              <p:cNvSpPr>
                <a:spLocks/>
              </p:cNvSpPr>
              <p:nvPr/>
            </p:nvSpPr>
            <p:spPr>
              <a:xfrm>
                <a:off x="9362094" y="1648973"/>
                <a:ext cx="802800" cy="292273"/>
              </a:xfrm>
              <a:prstGeom prst="rect">
                <a:avLst/>
              </a:prstGeom>
              <a:solidFill>
                <a:schemeClr val="accent1">
                  <a:lumMod val="20000"/>
                  <a:lumOff val="8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16200" bIns="25717" numCol="1" spcCol="38100" rtlCol="0" anchor="ctr">
                <a:spAutoFit/>
              </a:bodyPr>
              <a:lstStyle/>
              <a:p>
                <a:pPr algn="r" defTabSz="514350" hangingPunct="0">
                  <a:defRPr/>
                </a:pPr>
                <a:r>
                  <a:rPr lang="it-IT" sz="731" dirty="0">
                    <a:solidFill>
                      <a:srgbClr val="000000"/>
                    </a:solidFill>
                    <a:latin typeface="IBM Plex Sans" panose="020B0503050203000203" pitchFamily="34" charset="77"/>
                    <a:ea typeface="Arial"/>
                    <a:cs typeface="Arial"/>
                    <a:sym typeface="Arial"/>
                  </a:rPr>
                  <a:t>Mobile</a:t>
                </a:r>
              </a:p>
            </p:txBody>
          </p:sp>
          <p:pic>
            <p:nvPicPr>
              <p:cNvPr id="58" name="Picture 57">
                <a:extLst>
                  <a:ext uri="{FF2B5EF4-FFF2-40B4-BE49-F238E27FC236}">
                    <a16:creationId xmlns:a16="http://schemas.microsoft.com/office/drawing/2014/main" id="{CCFFEDE8-F587-1044-88B1-A32E721D2C47}"/>
                  </a:ext>
                </a:extLst>
              </p:cNvPr>
              <p:cNvPicPr>
                <a:picLocks noChangeAspect="1"/>
              </p:cNvPicPr>
              <p:nvPr/>
            </p:nvPicPr>
            <p:blipFill>
              <a:blip r:embed="rId13">
                <a:duotone>
                  <a:prstClr val="black"/>
                  <a:schemeClr val="accent4">
                    <a:tint val="45000"/>
                    <a:satMod val="400000"/>
                  </a:schemeClr>
                </a:duotone>
                <a:lum bright="-100000"/>
              </a:blip>
              <a:stretch>
                <a:fillRect/>
              </a:stretch>
            </p:blipFill>
            <p:spPr>
              <a:xfrm>
                <a:off x="9413527" y="1702404"/>
                <a:ext cx="180000" cy="180000"/>
              </a:xfrm>
              <a:prstGeom prst="rect">
                <a:avLst/>
              </a:prstGeom>
            </p:spPr>
          </p:pic>
        </p:grpSp>
      </p:grpSp>
      <p:grpSp>
        <p:nvGrpSpPr>
          <p:cNvPr id="113" name="Group 112">
            <a:extLst>
              <a:ext uri="{FF2B5EF4-FFF2-40B4-BE49-F238E27FC236}">
                <a16:creationId xmlns:a16="http://schemas.microsoft.com/office/drawing/2014/main" id="{952CED62-3CA8-1542-9209-2EC00B844A0C}"/>
              </a:ext>
            </a:extLst>
          </p:cNvPr>
          <p:cNvGrpSpPr/>
          <p:nvPr/>
        </p:nvGrpSpPr>
        <p:grpSpPr>
          <a:xfrm>
            <a:off x="1822206" y="1184341"/>
            <a:ext cx="2765999" cy="677714"/>
            <a:chOff x="2093584" y="1205563"/>
            <a:chExt cx="4917330" cy="1204825"/>
          </a:xfrm>
        </p:grpSpPr>
        <p:sp>
          <p:nvSpPr>
            <p:cNvPr id="33" name="Shape 375">
              <a:extLst>
                <a:ext uri="{FF2B5EF4-FFF2-40B4-BE49-F238E27FC236}">
                  <a16:creationId xmlns:a16="http://schemas.microsoft.com/office/drawing/2014/main" id="{ECBA1D4D-9397-9A4A-B9F7-12A38553AE8C}"/>
                </a:ext>
              </a:extLst>
            </p:cNvPr>
            <p:cNvSpPr/>
            <p:nvPr/>
          </p:nvSpPr>
          <p:spPr>
            <a:xfrm>
              <a:off x="2093584" y="1358104"/>
              <a:ext cx="4917330" cy="1052284"/>
            </a:xfrm>
            <a:prstGeom prst="roundRect">
              <a:avLst>
                <a:gd name="adj" fmla="val 0"/>
              </a:avLst>
            </a:prstGeom>
            <a:ln w="25400">
              <a:solidFill>
                <a:srgbClr val="9753E1"/>
              </a:solidFill>
              <a:miter lim="400000"/>
            </a:ln>
            <a:effectLst/>
          </p:spPr>
          <p:txBody>
            <a:bodyPr lIns="51435" tIns="128588" rIns="51435" bIns="51435" numCol="4" anchor="t" anchorCtr="0"/>
            <a:lstStyle/>
            <a:p>
              <a:pPr defTabSz="174100">
                <a:spcBef>
                  <a:spcPts val="169"/>
                </a:spcBef>
                <a:defRPr sz="700">
                  <a:solidFill>
                    <a:srgbClr val="FFFFFF"/>
                  </a:solidFill>
                  <a:latin typeface="Helvetica Light"/>
                  <a:ea typeface="Helvetica Light"/>
                  <a:cs typeface="Helvetica Light"/>
                  <a:sym typeface="Helvetica Light"/>
                </a:defRPr>
              </a:pPr>
              <a:endParaRPr sz="422" dirty="0">
                <a:solidFill>
                  <a:srgbClr val="1C3649">
                    <a:lumMod val="50000"/>
                    <a:lumOff val="50000"/>
                  </a:srgbClr>
                </a:solidFill>
                <a:latin typeface="Helvetica Light"/>
                <a:ea typeface="IBM Plex Sans" charset="0"/>
                <a:cs typeface="IBM Plex Sans" charset="0"/>
                <a:sym typeface="Helvetica Light"/>
              </a:endParaRPr>
            </a:p>
          </p:txBody>
        </p:sp>
        <p:sp>
          <p:nvSpPr>
            <p:cNvPr id="50" name="Rectangle 49">
              <a:extLst>
                <a:ext uri="{FF2B5EF4-FFF2-40B4-BE49-F238E27FC236}">
                  <a16:creationId xmlns:a16="http://schemas.microsoft.com/office/drawing/2014/main" id="{FFE84409-3C8D-F641-9432-D8919DF4D64C}"/>
                </a:ext>
              </a:extLst>
            </p:cNvPr>
            <p:cNvSpPr/>
            <p:nvPr/>
          </p:nvSpPr>
          <p:spPr>
            <a:xfrm>
              <a:off x="2218750" y="1497435"/>
              <a:ext cx="1014039" cy="828716"/>
            </a:xfrm>
            <a:prstGeom prst="rect">
              <a:avLst/>
            </a:prstGeom>
          </p:spPr>
          <p:txBody>
            <a:bodyPr wrap="square" lIns="0" tIns="0" rIns="0" bIns="0">
              <a:spAutoFit/>
            </a:bodyPr>
            <a:lstStyle/>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Watson Studio</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Watson Knowledge Catalog</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Watson Assistant</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Watson Discovery</a:t>
              </a:r>
            </a:p>
          </p:txBody>
        </p:sp>
        <p:sp>
          <p:nvSpPr>
            <p:cNvPr id="51" name="Rectangle 50">
              <a:extLst>
                <a:ext uri="{FF2B5EF4-FFF2-40B4-BE49-F238E27FC236}">
                  <a16:creationId xmlns:a16="http://schemas.microsoft.com/office/drawing/2014/main" id="{4F2569D8-CB4D-A04C-A4D8-1F33232401EA}"/>
                </a:ext>
              </a:extLst>
            </p:cNvPr>
            <p:cNvSpPr/>
            <p:nvPr/>
          </p:nvSpPr>
          <p:spPr>
            <a:xfrm>
              <a:off x="3384867" y="1465711"/>
              <a:ext cx="1217184" cy="921506"/>
            </a:xfrm>
            <a:prstGeom prst="rect">
              <a:avLst/>
            </a:prstGeom>
          </p:spPr>
          <p:txBody>
            <a:bodyPr wrap="square" lIns="0" tIns="0" rIns="0" bIns="0">
              <a:spAutoFit/>
            </a:bodyPr>
            <a:lstStyle/>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Watson Language Translator</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Watson Nat. Language Classifier</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Watson Nat. Language Understanding</a:t>
              </a:r>
            </a:p>
          </p:txBody>
        </p:sp>
        <p:sp>
          <p:nvSpPr>
            <p:cNvPr id="52" name="Rectangle 51">
              <a:extLst>
                <a:ext uri="{FF2B5EF4-FFF2-40B4-BE49-F238E27FC236}">
                  <a16:creationId xmlns:a16="http://schemas.microsoft.com/office/drawing/2014/main" id="{412A4AE8-0A6A-6846-97C6-2A6AD1F266F6}"/>
                </a:ext>
              </a:extLst>
            </p:cNvPr>
            <p:cNvSpPr/>
            <p:nvPr/>
          </p:nvSpPr>
          <p:spPr>
            <a:xfrm>
              <a:off x="4754127" y="1471999"/>
              <a:ext cx="1192809" cy="828716"/>
            </a:xfrm>
            <a:prstGeom prst="rect">
              <a:avLst/>
            </a:prstGeom>
          </p:spPr>
          <p:txBody>
            <a:bodyPr wrap="square" lIns="0" tIns="0" rIns="0" bIns="0">
              <a:spAutoFit/>
            </a:bodyPr>
            <a:lstStyle/>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Watson Speech to Text</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Watson Text to Speech</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Watson Personality Insights</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Watson IoT Platform</a:t>
              </a:r>
            </a:p>
          </p:txBody>
        </p:sp>
        <p:sp>
          <p:nvSpPr>
            <p:cNvPr id="53" name="Rectangle 52">
              <a:extLst>
                <a:ext uri="{FF2B5EF4-FFF2-40B4-BE49-F238E27FC236}">
                  <a16:creationId xmlns:a16="http://schemas.microsoft.com/office/drawing/2014/main" id="{22970560-3317-1146-9F2D-F29B32FCBE6E}"/>
                </a:ext>
              </a:extLst>
            </p:cNvPr>
            <p:cNvSpPr/>
            <p:nvPr/>
          </p:nvSpPr>
          <p:spPr>
            <a:xfrm>
              <a:off x="6046873" y="1473647"/>
              <a:ext cx="875603" cy="644734"/>
            </a:xfrm>
            <a:prstGeom prst="rect">
              <a:avLst/>
            </a:prstGeom>
          </p:spPr>
          <p:txBody>
            <a:bodyPr wrap="square" lIns="0" tIns="0" rIns="0" bIns="0">
              <a:spAutoFit/>
            </a:bodyPr>
            <a:lstStyle/>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Data Refinery</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Watson Machine Learning</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Deep Learning</a:t>
              </a:r>
            </a:p>
          </p:txBody>
        </p:sp>
        <p:grpSp>
          <p:nvGrpSpPr>
            <p:cNvPr id="111" name="Group 110">
              <a:extLst>
                <a:ext uri="{FF2B5EF4-FFF2-40B4-BE49-F238E27FC236}">
                  <a16:creationId xmlns:a16="http://schemas.microsoft.com/office/drawing/2014/main" id="{BD29E265-1376-C84E-9EC7-4E55246EAD69}"/>
                </a:ext>
              </a:extLst>
            </p:cNvPr>
            <p:cNvGrpSpPr/>
            <p:nvPr/>
          </p:nvGrpSpPr>
          <p:grpSpPr>
            <a:xfrm>
              <a:off x="2170828" y="1205563"/>
              <a:ext cx="468000" cy="292273"/>
              <a:chOff x="4278248" y="891647"/>
              <a:chExt cx="468000" cy="292273"/>
            </a:xfrm>
          </p:grpSpPr>
          <p:sp>
            <p:nvSpPr>
              <p:cNvPr id="110" name="Rectangle 109">
                <a:extLst>
                  <a:ext uri="{FF2B5EF4-FFF2-40B4-BE49-F238E27FC236}">
                    <a16:creationId xmlns:a16="http://schemas.microsoft.com/office/drawing/2014/main" id="{312F4FB4-EEDA-FE47-9654-F707AEA2B3D5}"/>
                  </a:ext>
                </a:extLst>
              </p:cNvPr>
              <p:cNvSpPr>
                <a:spLocks/>
              </p:cNvSpPr>
              <p:nvPr/>
            </p:nvSpPr>
            <p:spPr>
              <a:xfrm>
                <a:off x="4278248" y="891647"/>
                <a:ext cx="468000" cy="292273"/>
              </a:xfrm>
              <a:prstGeom prst="rect">
                <a:avLst/>
              </a:prstGeom>
              <a:solidFill>
                <a:schemeClr val="accent1">
                  <a:lumMod val="20000"/>
                  <a:lumOff val="8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16200" bIns="25717" numCol="1" spcCol="38100" rtlCol="0" anchor="ctr">
                <a:spAutoFit/>
              </a:bodyPr>
              <a:lstStyle/>
              <a:p>
                <a:pPr algn="r" defTabSz="514350" hangingPunct="0">
                  <a:defRPr/>
                </a:pPr>
                <a:r>
                  <a:rPr lang="it-IT" sz="731" dirty="0">
                    <a:solidFill>
                      <a:srgbClr val="000000"/>
                    </a:solidFill>
                    <a:latin typeface="IBM Plex Sans" panose="020B0503050203000203" pitchFamily="34" charset="77"/>
                    <a:ea typeface="Arial"/>
                    <a:cs typeface="Arial"/>
                    <a:sym typeface="Arial"/>
                  </a:rPr>
                  <a:t>AI</a:t>
                </a:r>
              </a:p>
            </p:txBody>
          </p:sp>
          <p:pic>
            <p:nvPicPr>
              <p:cNvPr id="68" name="Picture 67">
                <a:extLst>
                  <a:ext uri="{FF2B5EF4-FFF2-40B4-BE49-F238E27FC236}">
                    <a16:creationId xmlns:a16="http://schemas.microsoft.com/office/drawing/2014/main" id="{8189E18C-26D6-1C48-975E-66AB5A0CDD2D}"/>
                  </a:ext>
                </a:extLst>
              </p:cNvPr>
              <p:cNvPicPr>
                <a:picLocks noChangeAspect="1"/>
              </p:cNvPicPr>
              <p:nvPr/>
            </p:nvPicPr>
            <p:blipFill>
              <a:blip r:embed="rId14">
                <a:duotone>
                  <a:prstClr val="black"/>
                  <a:schemeClr val="accent4">
                    <a:tint val="45000"/>
                    <a:satMod val="400000"/>
                  </a:schemeClr>
                </a:duotone>
                <a:lum bright="-100000"/>
              </a:blip>
              <a:stretch>
                <a:fillRect/>
              </a:stretch>
            </p:blipFill>
            <p:spPr>
              <a:xfrm>
                <a:off x="4310751" y="928872"/>
                <a:ext cx="196364" cy="180000"/>
              </a:xfrm>
              <a:prstGeom prst="rect">
                <a:avLst/>
              </a:prstGeom>
            </p:spPr>
          </p:pic>
        </p:grpSp>
      </p:grpSp>
      <p:grpSp>
        <p:nvGrpSpPr>
          <p:cNvPr id="114" name="Group 113">
            <a:extLst>
              <a:ext uri="{FF2B5EF4-FFF2-40B4-BE49-F238E27FC236}">
                <a16:creationId xmlns:a16="http://schemas.microsoft.com/office/drawing/2014/main" id="{495513D8-B660-2044-938D-D0F457292327}"/>
              </a:ext>
            </a:extLst>
          </p:cNvPr>
          <p:cNvGrpSpPr/>
          <p:nvPr/>
        </p:nvGrpSpPr>
        <p:grpSpPr>
          <a:xfrm>
            <a:off x="4673748" y="1186398"/>
            <a:ext cx="1386560" cy="648947"/>
            <a:chOff x="7162991" y="1217686"/>
            <a:chExt cx="2464995" cy="1153686"/>
          </a:xfrm>
        </p:grpSpPr>
        <p:sp>
          <p:nvSpPr>
            <p:cNvPr id="24" name="Rectangle 23">
              <a:extLst>
                <a:ext uri="{FF2B5EF4-FFF2-40B4-BE49-F238E27FC236}">
                  <a16:creationId xmlns:a16="http://schemas.microsoft.com/office/drawing/2014/main" id="{37087B1F-DB8F-044D-9949-47A8D82F397F}"/>
                </a:ext>
              </a:extLst>
            </p:cNvPr>
            <p:cNvSpPr/>
            <p:nvPr/>
          </p:nvSpPr>
          <p:spPr>
            <a:xfrm>
              <a:off x="7180680" y="1542654"/>
              <a:ext cx="1146921" cy="828718"/>
            </a:xfrm>
            <a:prstGeom prst="rect">
              <a:avLst/>
            </a:prstGeom>
          </p:spPr>
          <p:txBody>
            <a:bodyPr wrap="square" lIns="0" tIns="0" rIns="0" bIns="0">
              <a:spAutoFit/>
            </a:bodyPr>
            <a:lstStyle/>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Analytics Engine</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Apache Spark</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Decision Optimization</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Db2 Warehouse on Cloud</a:t>
              </a:r>
            </a:p>
          </p:txBody>
        </p:sp>
        <p:sp>
          <p:nvSpPr>
            <p:cNvPr id="25" name="Rectangle 24">
              <a:extLst>
                <a:ext uri="{FF2B5EF4-FFF2-40B4-BE49-F238E27FC236}">
                  <a16:creationId xmlns:a16="http://schemas.microsoft.com/office/drawing/2014/main" id="{902905D5-5824-2A4F-9051-7B2A15CF3D86}"/>
                </a:ext>
              </a:extLst>
            </p:cNvPr>
            <p:cNvSpPr/>
            <p:nvPr/>
          </p:nvSpPr>
          <p:spPr>
            <a:xfrm>
              <a:off x="8429650" y="1535909"/>
              <a:ext cx="1198336" cy="783122"/>
            </a:xfrm>
            <a:prstGeom prst="rect">
              <a:avLst/>
            </a:prstGeom>
          </p:spPr>
          <p:txBody>
            <a:bodyPr wrap="square" lIns="0" tIns="0" rIns="0" bIns="0">
              <a:spAutoFit/>
            </a:bodyPr>
            <a:lstStyle/>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Master Data Mgmt. (MDM) on Cloud</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Information Server on Cloud</a:t>
              </a:r>
            </a:p>
            <a:p>
              <a:pPr defTabSz="174100">
                <a:spcBef>
                  <a:spcPts val="169"/>
                </a:spcBef>
                <a:defRPr sz="700">
                  <a:solidFill>
                    <a:srgbClr val="FFFFFF"/>
                  </a:solidFill>
                  <a:latin typeface="Helvetica Light"/>
                  <a:ea typeface="Helvetica Light"/>
                  <a:cs typeface="Helvetica Light"/>
                  <a:sym typeface="Helvetica Light"/>
                </a:defRPr>
              </a:pPr>
              <a:r>
                <a:rPr lang="en-US" sz="506" dirty="0">
                  <a:solidFill>
                    <a:srgbClr val="1C3649">
                      <a:lumMod val="50000"/>
                      <a:lumOff val="50000"/>
                    </a:srgbClr>
                  </a:solidFill>
                  <a:latin typeface="IBM Plex Sans" panose="020B0503050203000203" pitchFamily="34" charset="77"/>
                  <a:ea typeface="IBM Plex Sans" charset="0"/>
                  <a:cs typeface="IBM Plex Sans" charset="0"/>
                  <a:sym typeface="Helvetica Light"/>
                </a:rPr>
                <a:t>Streaming Analytics</a:t>
              </a:r>
            </a:p>
          </p:txBody>
        </p:sp>
        <p:sp>
          <p:nvSpPr>
            <p:cNvPr id="112" name="Rectangle 111">
              <a:extLst>
                <a:ext uri="{FF2B5EF4-FFF2-40B4-BE49-F238E27FC236}">
                  <a16:creationId xmlns:a16="http://schemas.microsoft.com/office/drawing/2014/main" id="{3BA74D8D-E947-B84C-AF45-49D3653359B0}"/>
                </a:ext>
              </a:extLst>
            </p:cNvPr>
            <p:cNvSpPr>
              <a:spLocks/>
            </p:cNvSpPr>
            <p:nvPr/>
          </p:nvSpPr>
          <p:spPr>
            <a:xfrm>
              <a:off x="7162991" y="1217686"/>
              <a:ext cx="990000" cy="292273"/>
            </a:xfrm>
            <a:prstGeom prst="rect">
              <a:avLst/>
            </a:prstGeom>
            <a:solidFill>
              <a:schemeClr val="accent1">
                <a:lumMod val="20000"/>
                <a:lumOff val="8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16200" bIns="25717" numCol="1" spcCol="38100" rtlCol="0" anchor="ctr">
              <a:spAutoFit/>
            </a:bodyPr>
            <a:lstStyle/>
            <a:p>
              <a:pPr algn="r" defTabSz="514350" hangingPunct="0">
                <a:defRPr/>
              </a:pPr>
              <a:r>
                <a:rPr lang="it-IT" sz="731" dirty="0">
                  <a:solidFill>
                    <a:srgbClr val="000000"/>
                  </a:solidFill>
                  <a:latin typeface="IBM Plex Sans" panose="020B0503050203000203" pitchFamily="34" charset="77"/>
                  <a:ea typeface="Arial"/>
                  <a:cs typeface="Arial"/>
                  <a:sym typeface="Arial"/>
                </a:rPr>
                <a:t>Analytics</a:t>
              </a:r>
            </a:p>
          </p:txBody>
        </p:sp>
        <p:pic>
          <p:nvPicPr>
            <p:cNvPr id="57" name="Picture 56">
              <a:extLst>
                <a:ext uri="{FF2B5EF4-FFF2-40B4-BE49-F238E27FC236}">
                  <a16:creationId xmlns:a16="http://schemas.microsoft.com/office/drawing/2014/main" id="{A4CF23D7-CFF5-FF4C-9B12-35B3F24BBBEF}"/>
                </a:ext>
              </a:extLst>
            </p:cNvPr>
            <p:cNvPicPr>
              <a:picLocks noChangeAspect="1"/>
            </p:cNvPicPr>
            <p:nvPr/>
          </p:nvPicPr>
          <p:blipFill>
            <a:blip r:embed="rId15">
              <a:duotone>
                <a:prstClr val="black"/>
                <a:schemeClr val="accent4">
                  <a:tint val="45000"/>
                  <a:satMod val="400000"/>
                </a:schemeClr>
              </a:duotone>
              <a:lum bright="-100000"/>
            </a:blip>
            <a:stretch>
              <a:fillRect/>
            </a:stretch>
          </p:blipFill>
          <p:spPr>
            <a:xfrm>
              <a:off x="7206527" y="1268481"/>
              <a:ext cx="180000" cy="180000"/>
            </a:xfrm>
            <a:prstGeom prst="rect">
              <a:avLst/>
            </a:prstGeom>
          </p:spPr>
        </p:pic>
      </p:grpSp>
    </p:spTree>
    <p:extLst>
      <p:ext uri="{BB962C8B-B14F-4D97-AF65-F5344CB8AC3E}">
        <p14:creationId xmlns:p14="http://schemas.microsoft.com/office/powerpoint/2010/main" val="389903958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sp>
        <p:nvSpPr>
          <p:cNvPr id="87" name="Rectangle 2"/>
          <p:cNvSpPr txBox="1">
            <a:spLocks noChangeArrowheads="1"/>
          </p:cNvSpPr>
          <p:nvPr/>
        </p:nvSpPr>
        <p:spPr bwMode="auto">
          <a:xfrm>
            <a:off x="120747" y="1350696"/>
            <a:ext cx="1335157" cy="14532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lIns="51434" tIns="0" rIns="51434" bIns="25717" anchor="ctr"/>
          <a:lstStyle>
            <a:lvl1pPr algn="l" rtl="0" eaLnBrk="0" fontAlgn="base" hangingPunct="0">
              <a:lnSpc>
                <a:spcPct val="90000"/>
              </a:lnSpc>
              <a:spcBef>
                <a:spcPct val="0"/>
              </a:spcBef>
              <a:spcAft>
                <a:spcPct val="0"/>
              </a:spcAft>
              <a:defRPr sz="2200" kern="1200">
                <a:solidFill>
                  <a:schemeClr val="hlink"/>
                </a:solidFill>
                <a:latin typeface="+mj-lt"/>
                <a:ea typeface="ＭＳ Ｐゴシック" charset="0"/>
                <a:cs typeface="+mj-cs"/>
              </a:defRPr>
            </a:lvl1pPr>
            <a:lvl2pPr algn="l" rtl="0" eaLnBrk="0" fontAlgn="base" hangingPunct="0">
              <a:lnSpc>
                <a:spcPct val="90000"/>
              </a:lnSpc>
              <a:spcBef>
                <a:spcPct val="0"/>
              </a:spcBef>
              <a:spcAft>
                <a:spcPct val="0"/>
              </a:spcAft>
              <a:defRPr sz="2200">
                <a:solidFill>
                  <a:schemeClr val="hlink"/>
                </a:solidFill>
                <a:latin typeface="Arial" panose="020B0604020202020204" pitchFamily="34" charset="0"/>
                <a:ea typeface="ＭＳ Ｐゴシック" charset="0"/>
                <a:cs typeface="Arial" panose="020B0604020202020204" pitchFamily="34" charset="0"/>
              </a:defRPr>
            </a:lvl2pPr>
            <a:lvl3pPr algn="l" rtl="0" eaLnBrk="0" fontAlgn="base" hangingPunct="0">
              <a:lnSpc>
                <a:spcPct val="90000"/>
              </a:lnSpc>
              <a:spcBef>
                <a:spcPct val="0"/>
              </a:spcBef>
              <a:spcAft>
                <a:spcPct val="0"/>
              </a:spcAft>
              <a:defRPr sz="2200">
                <a:solidFill>
                  <a:schemeClr val="hlink"/>
                </a:solidFill>
                <a:latin typeface="Arial" panose="020B0604020202020204" pitchFamily="34" charset="0"/>
                <a:ea typeface="ＭＳ Ｐゴシック" charset="0"/>
                <a:cs typeface="Arial" panose="020B0604020202020204" pitchFamily="34" charset="0"/>
              </a:defRPr>
            </a:lvl3pPr>
            <a:lvl4pPr algn="l" rtl="0" eaLnBrk="0" fontAlgn="base" hangingPunct="0">
              <a:lnSpc>
                <a:spcPct val="90000"/>
              </a:lnSpc>
              <a:spcBef>
                <a:spcPct val="0"/>
              </a:spcBef>
              <a:spcAft>
                <a:spcPct val="0"/>
              </a:spcAft>
              <a:defRPr sz="2200">
                <a:solidFill>
                  <a:schemeClr val="hlink"/>
                </a:solidFill>
                <a:latin typeface="Arial" panose="020B0604020202020204" pitchFamily="34" charset="0"/>
                <a:ea typeface="ＭＳ Ｐゴシック" charset="0"/>
                <a:cs typeface="Arial" panose="020B0604020202020204" pitchFamily="34" charset="0"/>
              </a:defRPr>
            </a:lvl4pPr>
            <a:lvl5pPr algn="l" rtl="0" eaLnBrk="0" fontAlgn="base" hangingPunct="0">
              <a:lnSpc>
                <a:spcPct val="90000"/>
              </a:lnSpc>
              <a:spcBef>
                <a:spcPct val="0"/>
              </a:spcBef>
              <a:spcAft>
                <a:spcPct val="0"/>
              </a:spcAft>
              <a:defRPr sz="2200">
                <a:solidFill>
                  <a:schemeClr val="hlink"/>
                </a:solidFill>
                <a:latin typeface="Arial" panose="020B0604020202020204" pitchFamily="34" charset="0"/>
                <a:ea typeface="ＭＳ Ｐゴシック" charset="0"/>
                <a:cs typeface="Arial" panose="020B0604020202020204" pitchFamily="34" charset="0"/>
              </a:defRPr>
            </a:lvl5pPr>
            <a:lvl6pPr marL="457200" algn="l" rtl="0" fontAlgn="base">
              <a:lnSpc>
                <a:spcPct val="90000"/>
              </a:lnSpc>
              <a:spcBef>
                <a:spcPct val="0"/>
              </a:spcBef>
              <a:spcAft>
                <a:spcPct val="0"/>
              </a:spcAft>
              <a:defRPr sz="2200">
                <a:solidFill>
                  <a:schemeClr val="hlink"/>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2200">
                <a:solidFill>
                  <a:schemeClr val="hlink"/>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2200">
                <a:solidFill>
                  <a:schemeClr val="hlink"/>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2200">
                <a:solidFill>
                  <a:schemeClr val="hlink"/>
                </a:solidFill>
                <a:latin typeface="Arial" panose="020B0604020202020204" pitchFamily="34" charset="0"/>
                <a:cs typeface="Arial" panose="020B0604020202020204" pitchFamily="34" charset="0"/>
              </a:defRPr>
            </a:lvl9pPr>
          </a:lstStyle>
          <a:p>
            <a:pPr defTabSz="514312">
              <a:defRPr/>
            </a:pPr>
            <a:r>
              <a:rPr lang="en-US" altLang="en-US" sz="1050" dirty="0">
                <a:solidFill>
                  <a:srgbClr val="000000"/>
                </a:solidFill>
                <a:latin typeface="IBM Plex Sans"/>
              </a:rPr>
              <a:t>IBM Cloud supports deployment of regulated workloads through extensive compliance and clear delineation of roles and responsibilities</a:t>
            </a:r>
          </a:p>
        </p:txBody>
      </p:sp>
      <p:grpSp>
        <p:nvGrpSpPr>
          <p:cNvPr id="3" name="Group 2">
            <a:extLst>
              <a:ext uri="{FF2B5EF4-FFF2-40B4-BE49-F238E27FC236}">
                <a16:creationId xmlns:a16="http://schemas.microsoft.com/office/drawing/2014/main" id="{A5FAA0C9-3D4F-5C44-82C5-E3745304A175}"/>
              </a:ext>
            </a:extLst>
          </p:cNvPr>
          <p:cNvGrpSpPr/>
          <p:nvPr/>
        </p:nvGrpSpPr>
        <p:grpSpPr>
          <a:xfrm>
            <a:off x="1455903" y="1420680"/>
            <a:ext cx="5597270" cy="3007994"/>
            <a:chOff x="1604080" y="607525"/>
            <a:chExt cx="7463026" cy="4010659"/>
          </a:xfrm>
        </p:grpSpPr>
        <p:pic>
          <p:nvPicPr>
            <p:cNvPr id="33" name="Picture 6"/>
            <p:cNvPicPr>
              <a:picLocks noChangeAspect="1"/>
            </p:cNvPicPr>
            <p:nvPr/>
          </p:nvPicPr>
          <p:blipFill rotWithShape="1">
            <a:blip r:embed="rId8" cstate="print">
              <a:extLst>
                <a:ext uri="{28A0092B-C50C-407E-A947-70E740481C1C}">
                  <a14:useLocalDpi xmlns:a14="http://schemas.microsoft.com/office/drawing/2010/main" val="0"/>
                </a:ext>
              </a:extLst>
            </a:blip>
            <a:srcRect t="16189" b="23705"/>
            <a:stretch/>
          </p:blipFill>
          <p:spPr bwMode="auto">
            <a:xfrm>
              <a:off x="5603196" y="670385"/>
              <a:ext cx="837008" cy="424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79866" y="2596692"/>
              <a:ext cx="634603" cy="5976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18" descr="http://www.opencarttraining.com/wp-content/uploads/pci-compliance.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04681" y="2630625"/>
              <a:ext cx="608410" cy="5298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72812" y="2739567"/>
              <a:ext cx="825103" cy="311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8" name="Group 82"/>
            <p:cNvGrpSpPr>
              <a:grpSpLocks/>
            </p:cNvGrpSpPr>
            <p:nvPr/>
          </p:nvGrpSpPr>
          <p:grpSpPr bwMode="auto">
            <a:xfrm>
              <a:off x="7123029" y="2685037"/>
              <a:ext cx="663178" cy="470976"/>
              <a:chOff x="6101141" y="3508216"/>
              <a:chExt cx="1227360" cy="807328"/>
            </a:xfrm>
          </p:grpSpPr>
          <p:pic>
            <p:nvPicPr>
              <p:cNvPr id="39" name="Picture 73" descr="fd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01141" y="3508216"/>
                <a:ext cx="1022419" cy="630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TextBox 1"/>
              <p:cNvSpPr txBox="1">
                <a:spLocks noChangeArrowheads="1"/>
              </p:cNvSpPr>
              <p:nvPr/>
            </p:nvSpPr>
            <p:spPr bwMode="auto">
              <a:xfrm>
                <a:off x="6627780" y="3926601"/>
                <a:ext cx="700721" cy="388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514312">
                  <a:defRPr/>
                </a:pPr>
                <a:endParaRPr lang="en-US" altLang="en-US" sz="506" dirty="0">
                  <a:solidFill>
                    <a:srgbClr val="000E5E"/>
                  </a:solidFill>
                  <a:latin typeface="IBM Plex Sans"/>
                  <a:ea typeface="MS Gothic" charset="0"/>
                  <a:cs typeface="MS Gothic" charset="0"/>
                </a:endParaRPr>
              </a:p>
            </p:txBody>
          </p:sp>
        </p:grpSp>
        <p:pic>
          <p:nvPicPr>
            <p:cNvPr id="41" name="Picture 2" descr="Bank of Franc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34621" y="3259013"/>
              <a:ext cx="647700" cy="37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 name="Picture 36"/>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650225" y="3776055"/>
              <a:ext cx="371475" cy="372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37"/>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088126" y="2703849"/>
              <a:ext cx="385763" cy="383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4" descr="Logo"/>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94266" y="3223295"/>
              <a:ext cx="417909" cy="442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 name="TextBox 1"/>
            <p:cNvSpPr txBox="1">
              <a:spLocks noChangeArrowheads="1"/>
            </p:cNvSpPr>
            <p:nvPr/>
          </p:nvSpPr>
          <p:spPr bwMode="auto">
            <a:xfrm>
              <a:off x="3105861" y="3519428"/>
              <a:ext cx="726281" cy="161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1434" tIns="25717" rIns="51434" bIns="25717">
              <a:spAutoFit/>
            </a:bodyPr>
            <a:lstStyle/>
            <a:p>
              <a:pPr defTabSz="514312">
                <a:defRPr/>
              </a:pPr>
              <a:r>
                <a:rPr lang="en-US" altLang="en-US" sz="450" dirty="0">
                  <a:solidFill>
                    <a:srgbClr val="000000"/>
                  </a:solidFill>
                  <a:latin typeface="IBM Plex Sans"/>
                  <a:ea typeface="MS Gothic" charset="0"/>
                  <a:cs typeface="MS Gothic" charset="0"/>
                </a:rPr>
                <a:t>EU-MC, GPDR</a:t>
              </a:r>
            </a:p>
          </p:txBody>
        </p:sp>
        <p:sp>
          <p:nvSpPr>
            <p:cNvPr id="48" name="TextBox 40"/>
            <p:cNvSpPr txBox="1">
              <a:spLocks noChangeArrowheads="1"/>
            </p:cNvSpPr>
            <p:nvPr/>
          </p:nvSpPr>
          <p:spPr bwMode="auto">
            <a:xfrm>
              <a:off x="4622714" y="3105089"/>
              <a:ext cx="739732" cy="161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51434" tIns="25717" rIns="51434" bIns="25717">
              <a:spAutoFit/>
            </a:bodyPr>
            <a:lstStyle/>
            <a:p>
              <a:pPr defTabSz="514312">
                <a:defRPr/>
              </a:pPr>
              <a:r>
                <a:rPr lang="en-US" altLang="en-US" sz="450" dirty="0">
                  <a:solidFill>
                    <a:srgbClr val="000000"/>
                  </a:solidFill>
                  <a:latin typeface="IBM Plex Sans"/>
                  <a:ea typeface="MS Gothic" charset="0"/>
                  <a:cs typeface="MS Gothic" charset="0"/>
                </a:rPr>
                <a:t>Will Sign BAA</a:t>
              </a:r>
            </a:p>
          </p:txBody>
        </p:sp>
        <p:grpSp>
          <p:nvGrpSpPr>
            <p:cNvPr id="52" name="Group 2"/>
            <p:cNvGrpSpPr>
              <a:grpSpLocks/>
            </p:cNvGrpSpPr>
            <p:nvPr/>
          </p:nvGrpSpPr>
          <p:grpSpPr bwMode="auto">
            <a:xfrm>
              <a:off x="4080980" y="3323307"/>
              <a:ext cx="419100" cy="242888"/>
              <a:chOff x="7285340" y="2670700"/>
              <a:chExt cx="491414" cy="247649"/>
            </a:xfrm>
          </p:grpSpPr>
          <p:pic>
            <p:nvPicPr>
              <p:cNvPr id="54" name="Picture 40" descr="images.png"/>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421194" y="2670700"/>
                <a:ext cx="247649" cy="2476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 name="Rectangle 54"/>
              <p:cNvSpPr/>
              <p:nvPr/>
            </p:nvSpPr>
            <p:spPr>
              <a:xfrm>
                <a:off x="7285340" y="2686481"/>
                <a:ext cx="111685" cy="206374"/>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514312">
                  <a:defRPr/>
                </a:pPr>
                <a:endParaRPr lang="en-US" sz="760" dirty="0">
                  <a:solidFill>
                    <a:srgbClr val="000E5E"/>
                  </a:solidFill>
                  <a:latin typeface="IBM Plex Sans"/>
                </a:endParaRPr>
              </a:p>
            </p:txBody>
          </p:sp>
          <p:sp>
            <p:nvSpPr>
              <p:cNvPr id="56" name="Rectangle 55"/>
              <p:cNvSpPr/>
              <p:nvPr/>
            </p:nvSpPr>
            <p:spPr>
              <a:xfrm>
                <a:off x="7665069" y="2696193"/>
                <a:ext cx="111685" cy="206374"/>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514312">
                  <a:defRPr/>
                </a:pPr>
                <a:endParaRPr lang="en-US" sz="760" dirty="0">
                  <a:solidFill>
                    <a:srgbClr val="000E5E"/>
                  </a:solidFill>
                  <a:latin typeface="IBM Plex Sans"/>
                </a:endParaRPr>
              </a:p>
            </p:txBody>
          </p:sp>
        </p:grpSp>
        <p:pic>
          <p:nvPicPr>
            <p:cNvPr id="57" name="Picture 5" descr="European Commission log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161821" y="3235796"/>
              <a:ext cx="560785" cy="4179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 name="Picture 81"/>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291971" y="2490250"/>
              <a:ext cx="560784" cy="604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 name="TextBox 17"/>
            <p:cNvSpPr txBox="1">
              <a:spLocks noChangeArrowheads="1"/>
            </p:cNvSpPr>
            <p:nvPr>
              <p:custDataLst>
                <p:tags r:id="rId1"/>
              </p:custDataLst>
            </p:nvPr>
          </p:nvSpPr>
          <p:spPr bwMode="auto">
            <a:xfrm>
              <a:off x="8070099" y="3027040"/>
              <a:ext cx="706040" cy="468332"/>
            </a:xfrm>
            <a:prstGeom prst="rect">
              <a:avLst/>
            </a:prstGeom>
            <a:noFill/>
            <a:ln w="9525">
              <a:solidFill>
                <a:srgbClr val="FFFFFF"/>
              </a:solidFill>
              <a:miter lim="800000"/>
              <a:headEnd/>
              <a:tailEnd/>
            </a:ln>
          </p:spPr>
          <p:txBody>
            <a:bodyPr lIns="42862" tIns="42862" rIns="42862" bIns="42862">
              <a:spAutoFit/>
            </a:bodyPr>
            <a:lstStyle/>
            <a:p>
              <a:pPr defTabSz="514312">
                <a:spcBef>
                  <a:spcPct val="20000"/>
                </a:spcBef>
                <a:defRPr/>
              </a:pPr>
              <a:r>
                <a:rPr lang="en-US" altLang="en-US" sz="506" dirty="0">
                  <a:solidFill>
                    <a:srgbClr val="000000"/>
                  </a:solidFill>
                  <a:latin typeface="IBM Plex Sans"/>
                  <a:ea typeface="MS Gothic" charset="0"/>
                  <a:cs typeface="MS Gothic" charset="0"/>
                  <a:sym typeface="Arial" panose="020B0604020202020204" pitchFamily="34" charset="0"/>
                </a:rPr>
                <a:t>JAB pATO (**)</a:t>
              </a:r>
            </a:p>
            <a:p>
              <a:pPr defTabSz="514312">
                <a:spcBef>
                  <a:spcPct val="20000"/>
                </a:spcBef>
                <a:defRPr/>
              </a:pPr>
              <a:r>
                <a:rPr lang="en-US" altLang="en-US" sz="506" dirty="0">
                  <a:solidFill>
                    <a:srgbClr val="000000"/>
                  </a:solidFill>
                  <a:latin typeface="IBM Plex Sans"/>
                  <a:ea typeface="MS Gothic" charset="0"/>
                  <a:cs typeface="MS Gothic" charset="0"/>
                  <a:sym typeface="Arial" panose="020B0604020202020204" pitchFamily="34" charset="0"/>
                </a:rPr>
                <a:t>FCC ATO</a:t>
              </a:r>
            </a:p>
            <a:p>
              <a:pPr defTabSz="514312">
                <a:spcBef>
                  <a:spcPct val="20000"/>
                </a:spcBef>
                <a:defRPr/>
              </a:pPr>
              <a:r>
                <a:rPr lang="en-US" altLang="en-US" sz="506" dirty="0">
                  <a:solidFill>
                    <a:srgbClr val="000000"/>
                  </a:solidFill>
                  <a:latin typeface="IBM Plex Sans"/>
                  <a:ea typeface="MS Gothic" charset="0"/>
                  <a:cs typeface="MS Gothic" charset="0"/>
                  <a:sym typeface="Arial" panose="020B0604020202020204" pitchFamily="34" charset="0"/>
                </a:rPr>
                <a:t>DOI ATO</a:t>
              </a:r>
            </a:p>
          </p:txBody>
        </p:sp>
        <p:pic>
          <p:nvPicPr>
            <p:cNvPr id="60" name="Picture 83"/>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6240815" y="3149474"/>
              <a:ext cx="548879" cy="59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 name="Picture 85"/>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4065506" y="3702238"/>
              <a:ext cx="516731" cy="520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 name="Picture 86"/>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695344" y="3742720"/>
              <a:ext cx="725091" cy="4393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 name="TextBox 17"/>
            <p:cNvSpPr txBox="1">
              <a:spLocks noChangeArrowheads="1"/>
            </p:cNvSpPr>
            <p:nvPr>
              <p:custDataLst>
                <p:tags r:id="rId2"/>
              </p:custDataLst>
            </p:nvPr>
          </p:nvSpPr>
          <p:spPr bwMode="auto">
            <a:xfrm>
              <a:off x="6464996" y="700754"/>
              <a:ext cx="1020367" cy="242459"/>
            </a:xfrm>
            <a:prstGeom prst="rect">
              <a:avLst/>
            </a:prstGeom>
            <a:noFill/>
            <a:ln w="9525">
              <a:noFill/>
              <a:miter lim="800000"/>
              <a:headEnd/>
              <a:tailEnd/>
            </a:ln>
          </p:spPr>
          <p:txBody>
            <a:bodyPr lIns="42862" tIns="42862" rIns="42862" bIns="42862">
              <a:spAutoFit/>
            </a:bodyPr>
            <a:lstStyle/>
            <a:p>
              <a:pPr defTabSz="514312">
                <a:spcBef>
                  <a:spcPct val="20000"/>
                </a:spcBef>
                <a:defRPr/>
              </a:pPr>
              <a:r>
                <a:rPr lang="en-US" altLang="en-US" sz="619" b="1" dirty="0">
                  <a:solidFill>
                    <a:srgbClr val="000000"/>
                  </a:solidFill>
                  <a:latin typeface="IBM Plex Sans"/>
                  <a:ea typeface="MS Gothic" charset="0"/>
                  <a:cs typeface="MS Gothic" charset="0"/>
                  <a:sym typeface="Arial" panose="020B0604020202020204" pitchFamily="34" charset="0"/>
                </a:rPr>
                <a:t>NIST SP800-53</a:t>
              </a:r>
            </a:p>
          </p:txBody>
        </p:sp>
        <p:sp>
          <p:nvSpPr>
            <p:cNvPr id="64" name="TextBox 17"/>
            <p:cNvSpPr txBox="1">
              <a:spLocks noChangeArrowheads="1"/>
            </p:cNvSpPr>
            <p:nvPr>
              <p:custDataLst>
                <p:tags r:id="rId3"/>
              </p:custDataLst>
            </p:nvPr>
          </p:nvSpPr>
          <p:spPr bwMode="auto">
            <a:xfrm>
              <a:off x="2201164" y="674036"/>
              <a:ext cx="2535672" cy="246991"/>
            </a:xfrm>
            <a:prstGeom prst="rect">
              <a:avLst/>
            </a:prstGeom>
            <a:noFill/>
            <a:ln w="9525">
              <a:noFill/>
              <a:miter lim="800000"/>
              <a:headEnd/>
              <a:tailEnd/>
            </a:ln>
          </p:spPr>
          <p:txBody>
            <a:bodyPr wrap="square" lIns="42862" tIns="42862" rIns="42862" bIns="42862">
              <a:spAutoFit/>
            </a:bodyPr>
            <a:lstStyle/>
            <a:p>
              <a:pPr defTabSz="514312">
                <a:lnSpc>
                  <a:spcPct val="95000"/>
                </a:lnSpc>
                <a:defRPr/>
              </a:pPr>
              <a:r>
                <a:rPr lang="en-US" altLang="en-US" sz="675" b="1" dirty="0">
                  <a:solidFill>
                    <a:srgbClr val="000000"/>
                  </a:solidFill>
                  <a:latin typeface="IBM Plex Sans"/>
                  <a:ea typeface="MS Gothic" charset="0"/>
                  <a:cs typeface="MS Gothic" charset="0"/>
                  <a:sym typeface="Arial" panose="020B0604020202020204" pitchFamily="34" charset="0"/>
                </a:rPr>
                <a:t>IBM Cloud manages to:</a:t>
              </a:r>
            </a:p>
          </p:txBody>
        </p:sp>
        <p:sp>
          <p:nvSpPr>
            <p:cNvPr id="65" name="Rectangle 15"/>
            <p:cNvSpPr>
              <a:spLocks noChangeArrowheads="1"/>
            </p:cNvSpPr>
            <p:nvPr/>
          </p:nvSpPr>
          <p:spPr bwMode="auto">
            <a:xfrm>
              <a:off x="2157887" y="1242974"/>
              <a:ext cx="2681928" cy="207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51434" tIns="25717" rIns="51434" bIns="25717">
              <a:spAutoFit/>
            </a:bodyPr>
            <a:lstStyle/>
            <a:p>
              <a:pPr defTabSz="514312">
                <a:spcBef>
                  <a:spcPct val="20000"/>
                </a:spcBef>
                <a:defRPr/>
              </a:pPr>
              <a:r>
                <a:rPr lang="en-US" altLang="en-US" sz="675" b="1" dirty="0">
                  <a:solidFill>
                    <a:srgbClr val="000000"/>
                  </a:solidFill>
                  <a:latin typeface="IBM Plex Sans"/>
                  <a:sym typeface="Arial" pitchFamily="34" charset="0"/>
                </a:rPr>
                <a:t>IBM Cloud Compliance Demonstrated Through:</a:t>
              </a:r>
            </a:p>
          </p:txBody>
        </p:sp>
        <p:pic>
          <p:nvPicPr>
            <p:cNvPr id="66" name="Picture 18"/>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3228335" y="1543055"/>
              <a:ext cx="459581"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 name="TextBox 3"/>
            <p:cNvSpPr txBox="1">
              <a:spLocks noChangeArrowheads="1"/>
            </p:cNvSpPr>
            <p:nvPr/>
          </p:nvSpPr>
          <p:spPr bwMode="auto">
            <a:xfrm>
              <a:off x="3146136" y="1989541"/>
              <a:ext cx="600161" cy="2539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51434" tIns="25717" rIns="51434" bIns="25717">
              <a:spAutoFit/>
            </a:bodyPr>
            <a:lstStyle/>
            <a:p>
              <a:pPr algn="ctr" defTabSz="514312">
                <a:defRPr/>
              </a:pPr>
              <a:r>
                <a:rPr lang="en-US" altLang="en-US" sz="450" b="1" dirty="0">
                  <a:solidFill>
                    <a:srgbClr val="000000"/>
                  </a:solidFill>
                  <a:latin typeface="IBM Plex Sans"/>
                </a:rPr>
                <a:t>SOC1, SOC2,</a:t>
              </a:r>
            </a:p>
            <a:p>
              <a:pPr algn="ctr" defTabSz="514312">
                <a:defRPr/>
              </a:pPr>
              <a:r>
                <a:rPr lang="en-US" altLang="en-US" sz="450" b="1" dirty="0">
                  <a:solidFill>
                    <a:srgbClr val="000000"/>
                  </a:solidFill>
                  <a:latin typeface="IBM Plex Sans"/>
                </a:rPr>
                <a:t>SOC3</a:t>
              </a:r>
            </a:p>
          </p:txBody>
        </p:sp>
        <p:pic>
          <p:nvPicPr>
            <p:cNvPr id="68" name="Picture 19"/>
            <p:cNvPicPr>
              <a:picLocks noChangeAspect="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966521" y="1552580"/>
              <a:ext cx="429815" cy="40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 name="TextBox 33"/>
            <p:cNvSpPr txBox="1">
              <a:spLocks noChangeArrowheads="1"/>
            </p:cNvSpPr>
            <p:nvPr/>
          </p:nvSpPr>
          <p:spPr bwMode="auto">
            <a:xfrm>
              <a:off x="3843885" y="1993112"/>
              <a:ext cx="673895" cy="3462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1434" tIns="25717" rIns="51434" bIns="25717">
              <a:spAutoFit/>
            </a:bodyPr>
            <a:lstStyle/>
            <a:p>
              <a:pPr algn="ctr" defTabSz="514312">
                <a:defRPr/>
              </a:pPr>
              <a:r>
                <a:rPr lang="en-US" altLang="en-US" sz="450" b="1">
                  <a:solidFill>
                    <a:srgbClr val="000000"/>
                  </a:solidFill>
                  <a:latin typeface="IBM Plex Sans"/>
                </a:rPr>
                <a:t>ISO/IEC 27001</a:t>
              </a:r>
            </a:p>
            <a:p>
              <a:pPr algn="ctr" defTabSz="514312">
                <a:defRPr/>
              </a:pPr>
              <a:r>
                <a:rPr lang="en-US" altLang="en-US" sz="450" b="1">
                  <a:solidFill>
                    <a:srgbClr val="000000"/>
                  </a:solidFill>
                  <a:latin typeface="IBM Plex Sans"/>
                </a:rPr>
                <a:t>Certification</a:t>
              </a:r>
            </a:p>
          </p:txBody>
        </p:sp>
        <p:pic>
          <p:nvPicPr>
            <p:cNvPr id="70" name="Picture 22"/>
            <p:cNvPicPr>
              <a:picLocks noChangeAspect="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696374" y="1539486"/>
              <a:ext cx="435769" cy="435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 name="TextBox 33"/>
            <p:cNvSpPr txBox="1">
              <a:spLocks noChangeArrowheads="1"/>
            </p:cNvSpPr>
            <p:nvPr/>
          </p:nvSpPr>
          <p:spPr bwMode="auto">
            <a:xfrm>
              <a:off x="4577310" y="1994305"/>
              <a:ext cx="675085" cy="3462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1434" tIns="25717" rIns="51434" bIns="25717">
              <a:spAutoFit/>
            </a:bodyPr>
            <a:lstStyle/>
            <a:p>
              <a:pPr algn="ctr" defTabSz="514312">
                <a:defRPr/>
              </a:pPr>
              <a:r>
                <a:rPr lang="en-US" altLang="en-US" sz="450" b="1" dirty="0">
                  <a:solidFill>
                    <a:srgbClr val="000000"/>
                  </a:solidFill>
                  <a:latin typeface="IBM Plex Sans"/>
                </a:rPr>
                <a:t>ISO/IEC 27017</a:t>
              </a:r>
            </a:p>
            <a:p>
              <a:pPr algn="ctr" defTabSz="514312">
                <a:defRPr/>
              </a:pPr>
              <a:r>
                <a:rPr lang="en-US" altLang="en-US" sz="450" b="1" dirty="0">
                  <a:solidFill>
                    <a:srgbClr val="000000"/>
                  </a:solidFill>
                  <a:latin typeface="IBM Plex Sans"/>
                </a:rPr>
                <a:t>Certification</a:t>
              </a:r>
            </a:p>
          </p:txBody>
        </p:sp>
        <p:pic>
          <p:nvPicPr>
            <p:cNvPr id="72" name="Picture 27"/>
            <p:cNvPicPr>
              <a:picLocks noChangeAspect="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354788" y="1539486"/>
              <a:ext cx="452438" cy="4488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 name="TextBox 33"/>
            <p:cNvSpPr txBox="1">
              <a:spLocks noChangeArrowheads="1"/>
            </p:cNvSpPr>
            <p:nvPr/>
          </p:nvSpPr>
          <p:spPr bwMode="auto">
            <a:xfrm>
              <a:off x="5221321" y="2000852"/>
              <a:ext cx="675085" cy="3462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1434" tIns="25717" rIns="51434" bIns="25717">
              <a:spAutoFit/>
            </a:bodyPr>
            <a:lstStyle/>
            <a:p>
              <a:pPr algn="ctr" defTabSz="514312">
                <a:defRPr/>
              </a:pPr>
              <a:r>
                <a:rPr lang="en-US" altLang="en-US" sz="450" b="1">
                  <a:solidFill>
                    <a:srgbClr val="000000"/>
                  </a:solidFill>
                  <a:latin typeface="IBM Plex Sans"/>
                </a:rPr>
                <a:t>ISO/IEC 27018</a:t>
              </a:r>
            </a:p>
            <a:p>
              <a:pPr algn="ctr" defTabSz="514312">
                <a:defRPr/>
              </a:pPr>
              <a:r>
                <a:rPr lang="en-US" altLang="en-US" sz="450" b="1">
                  <a:solidFill>
                    <a:srgbClr val="000000"/>
                  </a:solidFill>
                  <a:latin typeface="IBM Plex Sans"/>
                </a:rPr>
                <a:t>Certification</a:t>
              </a:r>
            </a:p>
          </p:txBody>
        </p:sp>
        <p:sp>
          <p:nvSpPr>
            <p:cNvPr id="74" name="Text Box 66"/>
            <p:cNvSpPr txBox="1">
              <a:spLocks noChangeArrowheads="1"/>
            </p:cNvSpPr>
            <p:nvPr/>
          </p:nvSpPr>
          <p:spPr bwMode="auto">
            <a:xfrm>
              <a:off x="5913190" y="1994304"/>
              <a:ext cx="895351" cy="1615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51434" tIns="25717" rIns="51434" bIns="25717">
              <a:spAutoFit/>
            </a:bodyPr>
            <a:lstStyle/>
            <a:p>
              <a:pPr defTabSz="514312">
                <a:defRPr/>
              </a:pPr>
              <a:r>
                <a:rPr lang="en-US" altLang="en-US" sz="450" b="1">
                  <a:solidFill>
                    <a:srgbClr val="000000"/>
                  </a:solidFill>
                  <a:latin typeface="IBM Plex Sans"/>
                </a:rPr>
                <a:t>PCI DSS v3.1 AoC</a:t>
              </a:r>
              <a:endParaRPr lang="en-US" altLang="en-US" sz="675" b="1">
                <a:solidFill>
                  <a:srgbClr val="000000"/>
                </a:solidFill>
                <a:latin typeface="IBM Plex Sans"/>
              </a:endParaRPr>
            </a:p>
          </p:txBody>
        </p:sp>
        <p:sp>
          <p:nvSpPr>
            <p:cNvPr id="75" name="Rectangle 58"/>
            <p:cNvSpPr>
              <a:spLocks noChangeArrowheads="1"/>
            </p:cNvSpPr>
            <p:nvPr/>
          </p:nvSpPr>
          <p:spPr bwMode="auto">
            <a:xfrm>
              <a:off x="2314095" y="2374045"/>
              <a:ext cx="1803483" cy="207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51434" tIns="25717" rIns="51434" bIns="25717">
              <a:spAutoFit/>
            </a:bodyPr>
            <a:lstStyle/>
            <a:p>
              <a:pPr defTabSz="514312">
                <a:spcBef>
                  <a:spcPct val="20000"/>
                </a:spcBef>
                <a:defRPr/>
              </a:pPr>
              <a:r>
                <a:rPr lang="en-US" altLang="en-US" sz="675" b="1">
                  <a:solidFill>
                    <a:srgbClr val="000000"/>
                  </a:solidFill>
                  <a:latin typeface="IBM Plex Sans"/>
                  <a:sym typeface="Arial" pitchFamily="34" charset="0"/>
                </a:rPr>
                <a:t>Supported Workloads Include:</a:t>
              </a:r>
            </a:p>
          </p:txBody>
        </p:sp>
        <p:sp>
          <p:nvSpPr>
            <p:cNvPr id="76" name="Content Placeholder 2"/>
            <p:cNvSpPr>
              <a:spLocks/>
            </p:cNvSpPr>
            <p:nvPr/>
          </p:nvSpPr>
          <p:spPr bwMode="auto">
            <a:xfrm>
              <a:off x="2503617" y="4415052"/>
              <a:ext cx="6563489" cy="2031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defTabSz="514312">
                <a:spcBef>
                  <a:spcPct val="20000"/>
                </a:spcBef>
                <a:defRPr/>
              </a:pPr>
              <a:r>
                <a:rPr lang="en-US" altLang="en-US" sz="450" dirty="0">
                  <a:solidFill>
                    <a:srgbClr val="000000"/>
                  </a:solidFill>
                  <a:latin typeface="IBM Plex Sans"/>
                </a:rPr>
                <a:t>(*) IBM Cloud Infrastructure (i.e. </a:t>
              </a:r>
              <a:r>
                <a:rPr lang="en-US" altLang="en-US" sz="450" dirty="0" err="1">
                  <a:solidFill>
                    <a:srgbClr val="000000"/>
                  </a:solidFill>
                  <a:latin typeface="IBM Plex Sans"/>
                </a:rPr>
                <a:t>SoftLayer</a:t>
              </a:r>
              <a:r>
                <a:rPr lang="en-US" altLang="en-US" sz="450" dirty="0">
                  <a:solidFill>
                    <a:srgbClr val="000000"/>
                  </a:solidFill>
                  <a:latin typeface="IBM Plex Sans"/>
                </a:rPr>
                <a:t>) compliance certifications or frameworks completed for  infrastructure ONLY at this time.  Part of roadmap for platform.</a:t>
              </a:r>
            </a:p>
            <a:p>
              <a:pPr defTabSz="514312">
                <a:spcBef>
                  <a:spcPct val="20000"/>
                </a:spcBef>
                <a:defRPr/>
              </a:pPr>
              <a:r>
                <a:rPr lang="en-US" altLang="en-US" sz="450" dirty="0">
                  <a:solidFill>
                    <a:srgbClr val="000000"/>
                  </a:solidFill>
                  <a:latin typeface="IBM Plex Sans"/>
                </a:rPr>
                <a:t>(**) </a:t>
              </a:r>
              <a:r>
                <a:rPr lang="en-US" altLang="en-US" sz="450" dirty="0" err="1">
                  <a:solidFill>
                    <a:srgbClr val="000000"/>
                  </a:solidFill>
                  <a:latin typeface="IBM Plex Sans"/>
                </a:rPr>
                <a:t>FedRAMP</a:t>
              </a:r>
              <a:r>
                <a:rPr lang="en-US" altLang="en-US" sz="450" dirty="0">
                  <a:solidFill>
                    <a:srgbClr val="000000"/>
                  </a:solidFill>
                  <a:latin typeface="IBM Plex Sans"/>
                </a:rPr>
                <a:t> is for dedicated, special purpose </a:t>
              </a:r>
              <a:r>
                <a:rPr lang="en-US" altLang="en-US" sz="450" dirty="0" err="1">
                  <a:solidFill>
                    <a:srgbClr val="000000"/>
                  </a:solidFill>
                  <a:latin typeface="IBM Plex Sans"/>
                </a:rPr>
                <a:t>FedRAMP</a:t>
              </a:r>
              <a:r>
                <a:rPr lang="en-US" altLang="en-US" sz="450" dirty="0">
                  <a:solidFill>
                    <a:srgbClr val="000000"/>
                  </a:solidFill>
                  <a:latin typeface="IBM Plex Sans"/>
                </a:rPr>
                <a:t> data centers located in USA </a:t>
              </a:r>
            </a:p>
          </p:txBody>
        </p:sp>
        <p:pic>
          <p:nvPicPr>
            <p:cNvPr id="77" name="Picture 3" descr="Screen Shot 2016-10-17 at 2.11.13 PM.png"/>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6927562" y="3790938"/>
              <a:ext cx="757238"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 name="Picture 43"/>
            <p:cNvPicPr>
              <a:picLocks noChangeAspect="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352695" y="3801059"/>
              <a:ext cx="340519" cy="322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9" name="Straight Connector 78"/>
            <p:cNvCxnSpPr/>
            <p:nvPr/>
          </p:nvCxnSpPr>
          <p:spPr>
            <a:xfrm>
              <a:off x="1698966" y="1180634"/>
              <a:ext cx="7113558" cy="25003"/>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640738" y="2374048"/>
              <a:ext cx="7186074" cy="8333"/>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1604080" y="4310424"/>
              <a:ext cx="7237832" cy="22622"/>
            </a:xfrm>
            <a:prstGeom prst="line">
              <a:avLst/>
            </a:prstGeom>
          </p:spPr>
          <p:style>
            <a:lnRef idx="1">
              <a:schemeClr val="accent1"/>
            </a:lnRef>
            <a:fillRef idx="0">
              <a:schemeClr val="accent1"/>
            </a:fillRef>
            <a:effectRef idx="0">
              <a:schemeClr val="accent1"/>
            </a:effectRef>
            <a:fontRef idx="minor">
              <a:schemeClr val="tx1"/>
            </a:fontRef>
          </p:style>
        </p:cxnSp>
        <p:pic>
          <p:nvPicPr>
            <p:cNvPr id="82" name="Picture 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078976" y="3219723"/>
              <a:ext cx="491729" cy="45005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3" name="Picture 6" descr="ISO 27001"/>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586872" y="607525"/>
              <a:ext cx="452438" cy="452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 name="Picture 5" descr="European Commission log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908555" y="1549011"/>
              <a:ext cx="726281" cy="502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 name="TextBox 17"/>
            <p:cNvSpPr txBox="1">
              <a:spLocks noChangeArrowheads="1"/>
            </p:cNvSpPr>
            <p:nvPr>
              <p:custDataLst>
                <p:tags r:id="rId4"/>
              </p:custDataLst>
            </p:nvPr>
          </p:nvSpPr>
          <p:spPr bwMode="auto">
            <a:xfrm>
              <a:off x="6752584" y="1970490"/>
              <a:ext cx="972740" cy="219204"/>
            </a:xfrm>
            <a:prstGeom prst="rect">
              <a:avLst/>
            </a:prstGeom>
            <a:noFill/>
            <a:ln w="9525">
              <a:solidFill>
                <a:srgbClr val="FFFFFF"/>
              </a:solidFill>
              <a:miter lim="800000"/>
              <a:headEnd/>
              <a:tailEnd/>
            </a:ln>
          </p:spPr>
          <p:txBody>
            <a:bodyPr lIns="42862" tIns="42862" rIns="42862" bIns="42862">
              <a:spAutoFit/>
            </a:bodyPr>
            <a:lstStyle/>
            <a:p>
              <a:pPr algn="ctr" defTabSz="514312">
                <a:spcBef>
                  <a:spcPct val="20000"/>
                </a:spcBef>
                <a:defRPr/>
              </a:pPr>
              <a:r>
                <a:rPr lang="en-US" altLang="en-US" sz="506" b="1" dirty="0">
                  <a:solidFill>
                    <a:srgbClr val="000000"/>
                  </a:solidFill>
                  <a:latin typeface="IBM Plex Sans"/>
                  <a:sym typeface="Arial" pitchFamily="34" charset="0"/>
                </a:rPr>
                <a:t>EUMC upon request</a:t>
              </a:r>
            </a:p>
          </p:txBody>
        </p:sp>
        <p:sp>
          <p:nvSpPr>
            <p:cNvPr id="86" name="TextBox 17"/>
            <p:cNvSpPr txBox="1">
              <a:spLocks noChangeArrowheads="1"/>
            </p:cNvSpPr>
            <p:nvPr>
              <p:custDataLst>
                <p:tags r:id="rId5"/>
              </p:custDataLst>
            </p:nvPr>
          </p:nvSpPr>
          <p:spPr bwMode="auto">
            <a:xfrm>
              <a:off x="4136554" y="653786"/>
              <a:ext cx="1441847" cy="394893"/>
            </a:xfrm>
            <a:prstGeom prst="rect">
              <a:avLst/>
            </a:prstGeom>
            <a:noFill/>
            <a:ln w="9525">
              <a:noFill/>
              <a:miter lim="800000"/>
              <a:headEnd/>
              <a:tailEnd/>
            </a:ln>
          </p:spPr>
          <p:txBody>
            <a:bodyPr lIns="42862" tIns="42862" rIns="42862" bIns="42862">
              <a:spAutoFit/>
            </a:bodyPr>
            <a:lstStyle/>
            <a:p>
              <a:pPr defTabSz="514312">
                <a:spcBef>
                  <a:spcPct val="20000"/>
                </a:spcBef>
                <a:defRPr/>
              </a:pPr>
              <a:r>
                <a:rPr lang="en-US" altLang="en-US" sz="619" b="1" dirty="0">
                  <a:solidFill>
                    <a:srgbClr val="000000"/>
                  </a:solidFill>
                  <a:latin typeface="IBM Plex Sans"/>
                  <a:sym typeface="Arial" pitchFamily="34" charset="0"/>
                </a:rPr>
                <a:t>IBM Cloud Security Policy</a:t>
              </a:r>
            </a:p>
            <a:p>
              <a:pPr defTabSz="514312">
                <a:spcBef>
                  <a:spcPct val="20000"/>
                </a:spcBef>
                <a:defRPr/>
              </a:pPr>
              <a:r>
                <a:rPr lang="en-US" altLang="en-US" sz="619" b="1" dirty="0">
                  <a:solidFill>
                    <a:srgbClr val="000000"/>
                  </a:solidFill>
                  <a:latin typeface="IBM Plex Sans"/>
                  <a:sym typeface="Arial" pitchFamily="34" charset="0"/>
                </a:rPr>
                <a:t>Based on ISO27001</a:t>
              </a:r>
            </a:p>
          </p:txBody>
        </p:sp>
        <p:pic>
          <p:nvPicPr>
            <p:cNvPr id="88" name="Picture 1"/>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4597550" y="1515674"/>
              <a:ext cx="590550" cy="5167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 name="Picture 100" descr="Screen Shot 2016-10-31 at 12.20.40 PM.png"/>
            <p:cNvPicPr>
              <a:picLocks noChangeAspect="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3001187" y="3748672"/>
              <a:ext cx="796528" cy="4274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0" name="Picture 6" descr="PCI DSS"/>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062020" y="1515670"/>
              <a:ext cx="496490" cy="452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 name="TextBox 90"/>
            <p:cNvSpPr txBox="1"/>
            <p:nvPr/>
          </p:nvSpPr>
          <p:spPr>
            <a:xfrm>
              <a:off x="5048864" y="1438548"/>
              <a:ext cx="101407" cy="2251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28574" rtlCol="0" anchor="t">
              <a:spAutoFit/>
            </a:bodyPr>
            <a:lstStyle/>
            <a:p>
              <a:pPr defTabSz="514325" hangingPunct="0">
                <a:defRPr/>
              </a:pPr>
              <a:r>
                <a:rPr lang="en-US" sz="760">
                  <a:solidFill>
                    <a:srgbClr val="000000"/>
                  </a:solidFill>
                  <a:latin typeface="IBM Plex Sans"/>
                  <a:sym typeface="Calibri"/>
                </a:rPr>
                <a:t>*</a:t>
              </a:r>
            </a:p>
          </p:txBody>
        </p:sp>
        <p:sp>
          <p:nvSpPr>
            <p:cNvPr id="92" name="TextBox 91"/>
            <p:cNvSpPr txBox="1"/>
            <p:nvPr/>
          </p:nvSpPr>
          <p:spPr>
            <a:xfrm>
              <a:off x="5740012" y="1442770"/>
              <a:ext cx="101407" cy="2251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28574" rtlCol="0" anchor="t">
              <a:spAutoFit/>
            </a:bodyPr>
            <a:lstStyle/>
            <a:p>
              <a:pPr defTabSz="514325" hangingPunct="0">
                <a:defRPr/>
              </a:pPr>
              <a:r>
                <a:rPr lang="en-US" sz="760">
                  <a:solidFill>
                    <a:srgbClr val="000000"/>
                  </a:solidFill>
                  <a:latin typeface="IBM Plex Sans"/>
                  <a:sym typeface="Calibri"/>
                </a:rPr>
                <a:t>*</a:t>
              </a:r>
            </a:p>
          </p:txBody>
        </p:sp>
        <p:sp>
          <p:nvSpPr>
            <p:cNvPr id="93" name="TextBox 92"/>
            <p:cNvSpPr txBox="1"/>
            <p:nvPr/>
          </p:nvSpPr>
          <p:spPr>
            <a:xfrm>
              <a:off x="6754076" y="2542997"/>
              <a:ext cx="101407" cy="2251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28574" rtlCol="0" anchor="t">
              <a:spAutoFit/>
            </a:bodyPr>
            <a:lstStyle/>
            <a:p>
              <a:pPr defTabSz="514325" hangingPunct="0">
                <a:defRPr/>
              </a:pPr>
              <a:r>
                <a:rPr lang="en-US" sz="760" dirty="0">
                  <a:solidFill>
                    <a:srgbClr val="000000"/>
                  </a:solidFill>
                  <a:latin typeface="IBM Plex Sans"/>
                  <a:sym typeface="Calibri"/>
                </a:rPr>
                <a:t>*</a:t>
              </a:r>
            </a:p>
          </p:txBody>
        </p:sp>
        <p:sp>
          <p:nvSpPr>
            <p:cNvPr id="94" name="TextBox 93"/>
            <p:cNvSpPr txBox="1"/>
            <p:nvPr/>
          </p:nvSpPr>
          <p:spPr>
            <a:xfrm>
              <a:off x="7275923" y="653812"/>
              <a:ext cx="101407" cy="2251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28574" rtlCol="0" anchor="t">
              <a:spAutoFit/>
            </a:bodyPr>
            <a:lstStyle/>
            <a:p>
              <a:pPr defTabSz="514325" hangingPunct="0">
                <a:defRPr/>
              </a:pPr>
              <a:r>
                <a:rPr lang="en-US" sz="760">
                  <a:solidFill>
                    <a:srgbClr val="000000"/>
                  </a:solidFill>
                  <a:latin typeface="IBM Plex Sans"/>
                  <a:sym typeface="Calibri"/>
                </a:rPr>
                <a:t>*</a:t>
              </a:r>
            </a:p>
          </p:txBody>
        </p:sp>
        <p:sp>
          <p:nvSpPr>
            <p:cNvPr id="95" name="TextBox 94"/>
            <p:cNvSpPr txBox="1"/>
            <p:nvPr/>
          </p:nvSpPr>
          <p:spPr>
            <a:xfrm>
              <a:off x="7684799" y="2484268"/>
              <a:ext cx="101407" cy="2251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28574" rtlCol="0" anchor="t">
              <a:spAutoFit/>
            </a:bodyPr>
            <a:lstStyle/>
            <a:p>
              <a:pPr defTabSz="514325" hangingPunct="0">
                <a:defRPr/>
              </a:pPr>
              <a:r>
                <a:rPr lang="en-US" sz="760">
                  <a:solidFill>
                    <a:srgbClr val="000000"/>
                  </a:solidFill>
                  <a:latin typeface="IBM Plex Sans"/>
                  <a:sym typeface="Calibri"/>
                </a:rPr>
                <a:t>*</a:t>
              </a:r>
            </a:p>
          </p:txBody>
        </p:sp>
        <p:sp>
          <p:nvSpPr>
            <p:cNvPr id="96" name="TextBox 95"/>
            <p:cNvSpPr txBox="1"/>
            <p:nvPr/>
          </p:nvSpPr>
          <p:spPr>
            <a:xfrm>
              <a:off x="7553335" y="3148480"/>
              <a:ext cx="101407" cy="2251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28574" rtlCol="0" anchor="t">
              <a:spAutoFit/>
            </a:bodyPr>
            <a:lstStyle/>
            <a:p>
              <a:pPr defTabSz="514325" hangingPunct="0">
                <a:defRPr/>
              </a:pPr>
              <a:r>
                <a:rPr lang="en-US" sz="760" dirty="0">
                  <a:solidFill>
                    <a:srgbClr val="000000"/>
                  </a:solidFill>
                  <a:latin typeface="IBM Plex Sans"/>
                  <a:sym typeface="Calibri"/>
                </a:rPr>
                <a:t>*</a:t>
              </a:r>
            </a:p>
          </p:txBody>
        </p:sp>
        <p:sp>
          <p:nvSpPr>
            <p:cNvPr id="97" name="TextBox 96"/>
            <p:cNvSpPr txBox="1"/>
            <p:nvPr/>
          </p:nvSpPr>
          <p:spPr>
            <a:xfrm>
              <a:off x="7662177" y="3736313"/>
              <a:ext cx="101407" cy="2251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28574" rtlCol="0" anchor="t">
              <a:spAutoFit/>
            </a:bodyPr>
            <a:lstStyle/>
            <a:p>
              <a:pPr defTabSz="514325" hangingPunct="0">
                <a:defRPr/>
              </a:pPr>
              <a:r>
                <a:rPr lang="en-US" sz="760" dirty="0">
                  <a:solidFill>
                    <a:srgbClr val="000000"/>
                  </a:solidFill>
                  <a:latin typeface="IBM Plex Sans"/>
                  <a:sym typeface="Calibri"/>
                </a:rPr>
                <a:t>*</a:t>
              </a:r>
            </a:p>
          </p:txBody>
        </p:sp>
        <p:sp>
          <p:nvSpPr>
            <p:cNvPr id="98" name="TextBox 97"/>
            <p:cNvSpPr txBox="1"/>
            <p:nvPr/>
          </p:nvSpPr>
          <p:spPr>
            <a:xfrm>
              <a:off x="5214072" y="3750923"/>
              <a:ext cx="101407" cy="2251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28574" rtlCol="0" anchor="t">
              <a:spAutoFit/>
            </a:bodyPr>
            <a:lstStyle/>
            <a:p>
              <a:pPr defTabSz="514325" hangingPunct="0">
                <a:defRPr/>
              </a:pPr>
              <a:r>
                <a:rPr lang="en-US" sz="760" dirty="0">
                  <a:solidFill>
                    <a:srgbClr val="000000"/>
                  </a:solidFill>
                  <a:latin typeface="IBM Plex Sans"/>
                  <a:sym typeface="Calibri"/>
                </a:rPr>
                <a:t>*</a:t>
              </a:r>
            </a:p>
          </p:txBody>
        </p:sp>
        <p:sp>
          <p:nvSpPr>
            <p:cNvPr id="99" name="TextBox 98"/>
            <p:cNvSpPr txBox="1"/>
            <p:nvPr/>
          </p:nvSpPr>
          <p:spPr>
            <a:xfrm>
              <a:off x="3753558" y="3613012"/>
              <a:ext cx="101407" cy="2251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28574" rtlCol="0" anchor="t">
              <a:spAutoFit/>
            </a:bodyPr>
            <a:lstStyle/>
            <a:p>
              <a:pPr defTabSz="514325" hangingPunct="0">
                <a:defRPr/>
              </a:pPr>
              <a:r>
                <a:rPr lang="en-US" sz="760">
                  <a:solidFill>
                    <a:srgbClr val="000000"/>
                  </a:solidFill>
                  <a:latin typeface="IBM Plex Sans"/>
                  <a:sym typeface="Calibri"/>
                </a:rPr>
                <a:t>*</a:t>
              </a:r>
            </a:p>
          </p:txBody>
        </p:sp>
        <p:sp>
          <p:nvSpPr>
            <p:cNvPr id="100" name="TextBox 99"/>
            <p:cNvSpPr txBox="1"/>
            <p:nvPr/>
          </p:nvSpPr>
          <p:spPr>
            <a:xfrm>
              <a:off x="6789692" y="3224020"/>
              <a:ext cx="101407" cy="2251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28574" rtlCol="0" anchor="t">
              <a:spAutoFit/>
            </a:bodyPr>
            <a:lstStyle/>
            <a:p>
              <a:pPr defTabSz="514325" hangingPunct="0">
                <a:defRPr/>
              </a:pPr>
              <a:r>
                <a:rPr lang="en-US" sz="760" dirty="0">
                  <a:solidFill>
                    <a:srgbClr val="000000"/>
                  </a:solidFill>
                  <a:latin typeface="IBM Plex Sans"/>
                  <a:sym typeface="Calibri"/>
                </a:rPr>
                <a:t>*</a:t>
              </a:r>
            </a:p>
          </p:txBody>
        </p:sp>
        <p:sp>
          <p:nvSpPr>
            <p:cNvPr id="101" name="TextBox 100"/>
            <p:cNvSpPr txBox="1"/>
            <p:nvPr/>
          </p:nvSpPr>
          <p:spPr>
            <a:xfrm>
              <a:off x="6014948" y="3690191"/>
              <a:ext cx="101407" cy="2251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28574" rtlCol="0" anchor="t">
              <a:spAutoFit/>
            </a:bodyPr>
            <a:lstStyle/>
            <a:p>
              <a:pPr defTabSz="514325" hangingPunct="0">
                <a:defRPr/>
              </a:pPr>
              <a:r>
                <a:rPr lang="en-US" sz="760" dirty="0">
                  <a:solidFill>
                    <a:srgbClr val="000000"/>
                  </a:solidFill>
                  <a:latin typeface="IBM Plex Sans"/>
                  <a:sym typeface="Calibri"/>
                </a:rPr>
                <a:t>*</a:t>
              </a:r>
            </a:p>
          </p:txBody>
        </p:sp>
      </p:grpSp>
      <p:sp>
        <p:nvSpPr>
          <p:cNvPr id="102" name="Rectangle 2"/>
          <p:cNvSpPr txBox="1">
            <a:spLocks noChangeArrowheads="1"/>
          </p:cNvSpPr>
          <p:nvPr/>
        </p:nvSpPr>
        <p:spPr bwMode="gray">
          <a:xfrm>
            <a:off x="121781" y="936776"/>
            <a:ext cx="5589270" cy="671268"/>
          </a:xfrm>
          <a:prstGeom prst="rect">
            <a:avLst/>
          </a:prstGeom>
        </p:spPr>
        <p:txBody>
          <a:bodyPr lIns="51434" tIns="25717" rIns="51434" bIns="25717"/>
          <a:lstStyle>
            <a:lvl1pPr algn="l" defTabSz="457189" rtl="0" eaLnBrk="1" latinLnBrk="0" hangingPunct="1">
              <a:lnSpc>
                <a:spcPct val="90000"/>
              </a:lnSpc>
              <a:spcBef>
                <a:spcPct val="0"/>
              </a:spcBef>
              <a:buNone/>
              <a:defRPr sz="2400" kern="1200">
                <a:solidFill>
                  <a:schemeClr val="tx1"/>
                </a:solidFill>
                <a:latin typeface="+mj-lt"/>
                <a:ea typeface="Arial" charset="0"/>
                <a:cs typeface="Arial" charset="0"/>
              </a:defRPr>
            </a:lvl1pPr>
          </a:lstStyle>
          <a:p>
            <a:pPr defTabSz="342875">
              <a:defRPr/>
            </a:pPr>
            <a:r>
              <a:rPr lang="en-US" sz="1800" dirty="0">
                <a:solidFill>
                  <a:srgbClr val="000000"/>
                </a:solidFill>
                <a:latin typeface="IBM Plex Sans"/>
              </a:rPr>
              <a:t>Focus on Compliance &amp; Certifications </a:t>
            </a:r>
          </a:p>
        </p:txBody>
      </p:sp>
      <p:sp>
        <p:nvSpPr>
          <p:cNvPr id="103" name="Rectangle 102"/>
          <p:cNvSpPr/>
          <p:nvPr/>
        </p:nvSpPr>
        <p:spPr>
          <a:xfrm>
            <a:off x="127609" y="3078886"/>
            <a:ext cx="1074436" cy="1004761"/>
          </a:xfrm>
          <a:prstGeom prst="rect">
            <a:avLst/>
          </a:prstGeom>
        </p:spPr>
        <p:txBody>
          <a:bodyPr wrap="square" lIns="51434" tIns="25717" rIns="51434" bIns="25717">
            <a:spAutoFit/>
          </a:bodyPr>
          <a:lstStyle/>
          <a:p>
            <a:pPr defTabSz="514312">
              <a:defRPr/>
            </a:pPr>
            <a:r>
              <a:rPr lang="en-US" altLang="en-US" sz="619" dirty="0">
                <a:solidFill>
                  <a:srgbClr val="000000">
                    <a:lumMod val="75000"/>
                    <a:lumOff val="25000"/>
                  </a:srgbClr>
                </a:solidFill>
                <a:latin typeface="IBM Plex Sans"/>
              </a:rPr>
              <a:t>The client is responsible for ensuring compliance with all applicable laws and regulations applicable to it. IBM does not provide legal advice or represent or warrant that its services or products will ensure that the client is in compliance with any law or regulation.</a:t>
            </a:r>
          </a:p>
        </p:txBody>
      </p:sp>
    </p:spTree>
    <p:extLst>
      <p:ext uri="{BB962C8B-B14F-4D97-AF65-F5344CB8AC3E}">
        <p14:creationId xmlns:p14="http://schemas.microsoft.com/office/powerpoint/2010/main" val="156009990"/>
      </p:ext>
    </p:ext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0785" b="4865"/>
          <a:stretch/>
        </p:blipFill>
        <p:spPr>
          <a:xfrm>
            <a:off x="3427978" y="642938"/>
            <a:ext cx="3430022" cy="3857625"/>
          </a:xfrm>
          <a:prstGeom prst="rect">
            <a:avLst/>
          </a:prstGeom>
        </p:spPr>
      </p:pic>
      <p:sp>
        <p:nvSpPr>
          <p:cNvPr id="2" name="Slide Number Placeholder 1"/>
          <p:cNvSpPr>
            <a:spLocks noGrp="1"/>
          </p:cNvSpPr>
          <p:nvPr>
            <p:ph type="sldNum" sz="quarter" idx="10"/>
          </p:nvPr>
        </p:nvSpPr>
        <p:spPr/>
        <p:txBody>
          <a:bodyPr/>
          <a:lstStyle/>
          <a:p>
            <a:pPr defTabSz="514350">
              <a:defRPr/>
            </a:pPr>
            <a:fld id="{D0BE6F14-FF48-0F4F-A8AA-2E3F25371E4A}" type="slidenum">
              <a:rPr lang="en-US">
                <a:solidFill>
                  <a:srgbClr val="FFFFFF"/>
                </a:solidFill>
                <a:latin typeface="IBM Plex Sans"/>
              </a:rPr>
              <a:pPr defTabSz="514350">
                <a:defRPr/>
              </a:pPr>
              <a:t>8</a:t>
            </a:fld>
            <a:endParaRPr lang="en-US">
              <a:solidFill>
                <a:srgbClr val="FFFFFF"/>
              </a:solidFill>
              <a:latin typeface="IBM Plex Sans"/>
            </a:endParaRPr>
          </a:p>
        </p:txBody>
      </p:sp>
      <p:sp>
        <p:nvSpPr>
          <p:cNvPr id="31" name="Title 3"/>
          <p:cNvSpPr txBox="1">
            <a:spLocks/>
          </p:cNvSpPr>
          <p:nvPr/>
        </p:nvSpPr>
        <p:spPr>
          <a:xfrm>
            <a:off x="167541" y="788218"/>
            <a:ext cx="1807564" cy="657537"/>
          </a:xfrm>
          <a:prstGeom prst="rect">
            <a:avLst/>
          </a:prstGeom>
          <a:noFill/>
        </p:spPr>
        <p:txBody>
          <a:bodyPr vert="horz" lIns="0" tIns="0" rIns="0" bIns="0" rtlCol="0" anchor="t" anchorCtr="0">
            <a:noAutofit/>
          </a:bodyPr>
          <a:lstStyle>
            <a:lvl1pPr algn="l" defTabSz="457200" rtl="0" eaLnBrk="1" latinLnBrk="0" hangingPunct="1">
              <a:lnSpc>
                <a:spcPct val="90000"/>
              </a:lnSpc>
              <a:spcBef>
                <a:spcPct val="0"/>
              </a:spcBef>
              <a:buNone/>
              <a:defRPr sz="2400" kern="1200">
                <a:solidFill>
                  <a:schemeClr val="bg2"/>
                </a:solidFill>
                <a:latin typeface="+mj-lt"/>
                <a:ea typeface="Arial" charset="0"/>
                <a:cs typeface="Arial" charset="0"/>
              </a:defRPr>
            </a:lvl1pPr>
          </a:lstStyle>
          <a:p>
            <a:pPr defTabSz="342900">
              <a:defRPr/>
            </a:pPr>
            <a:r>
              <a:rPr lang="en-US" sz="1800">
                <a:solidFill>
                  <a:srgbClr val="FFFFFF"/>
                </a:solidFill>
                <a:latin typeface="IBM Plex Sans"/>
              </a:rPr>
              <a:t>Get started with the IBM Garage</a:t>
            </a:r>
          </a:p>
        </p:txBody>
      </p:sp>
      <p:sp>
        <p:nvSpPr>
          <p:cNvPr id="23" name="Text Placeholder 1"/>
          <p:cNvSpPr txBox="1">
            <a:spLocks/>
          </p:cNvSpPr>
          <p:nvPr/>
        </p:nvSpPr>
        <p:spPr>
          <a:xfrm>
            <a:off x="171449" y="1576680"/>
            <a:ext cx="2649522" cy="1939759"/>
          </a:xfrm>
          <a:prstGeom prst="rect">
            <a:avLst/>
          </a:prstGeom>
        </p:spPr>
        <p:txBody>
          <a:bodyPr lIns="0" tIns="0" rIns="0" bIns="0"/>
          <a:lstStyle>
            <a:lvl1pPr marL="0" indent="0" algn="l" defTabSz="457200" rtl="0" eaLnBrk="1" latinLnBrk="0" hangingPunct="1">
              <a:lnSpc>
                <a:spcPct val="100000"/>
              </a:lnSpc>
              <a:spcBef>
                <a:spcPts val="1100"/>
              </a:spcBef>
              <a:buFont typeface="Arial"/>
              <a:buNone/>
              <a:defRPr sz="1400" kern="1200">
                <a:solidFill>
                  <a:schemeClr val="bg2"/>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29779" lvl="1" indent="-129779" defTabSz="342789">
              <a:lnSpc>
                <a:spcPct val="110000"/>
              </a:lnSpc>
              <a:spcBef>
                <a:spcPts val="600"/>
              </a:spcBef>
              <a:buFont typeface="Apple Symbols" panose="02000000000000000000" pitchFamily="2" charset="-79"/>
              <a:buChar char="⎻"/>
              <a:defRPr/>
            </a:pPr>
            <a:r>
              <a:rPr lang="en-US" sz="1200" dirty="0">
                <a:solidFill>
                  <a:srgbClr val="FFFFFF"/>
                </a:solidFill>
                <a:latin typeface="IBM Plex Sans"/>
              </a:rPr>
              <a:t>Collaborate and build new &amp; engaging client experiences</a:t>
            </a:r>
          </a:p>
          <a:p>
            <a:pPr marL="129779" lvl="1" indent="-129779" defTabSz="342789">
              <a:lnSpc>
                <a:spcPct val="110000"/>
              </a:lnSpc>
              <a:spcBef>
                <a:spcPts val="600"/>
              </a:spcBef>
              <a:buFont typeface="Apple Symbols" panose="02000000000000000000" pitchFamily="2" charset="-79"/>
              <a:buChar char="⎻"/>
              <a:defRPr/>
            </a:pPr>
            <a:r>
              <a:rPr lang="en-US" sz="1200" dirty="0">
                <a:solidFill>
                  <a:srgbClr val="FFFFFF"/>
                </a:solidFill>
                <a:latin typeface="IBM Plex Sans"/>
              </a:rPr>
              <a:t>Apply disruptive technologies, including AI, IOT, Blockchain</a:t>
            </a:r>
          </a:p>
          <a:p>
            <a:pPr marL="129779" lvl="1" indent="-129779" defTabSz="342789">
              <a:lnSpc>
                <a:spcPct val="110000"/>
              </a:lnSpc>
              <a:spcBef>
                <a:spcPts val="600"/>
              </a:spcBef>
              <a:buFont typeface="Apple Symbols" panose="02000000000000000000" pitchFamily="2" charset="-79"/>
              <a:buChar char="⎻"/>
              <a:defRPr/>
            </a:pPr>
            <a:r>
              <a:rPr lang="en-US" sz="1200" dirty="0">
                <a:solidFill>
                  <a:srgbClr val="FFFFFF"/>
                </a:solidFill>
                <a:latin typeface="IBM Plex Sans"/>
              </a:rPr>
              <a:t>Gain new methods, from design thinking, to agile dev, &amp; lean startup</a:t>
            </a:r>
          </a:p>
        </p:txBody>
      </p:sp>
    </p:spTree>
    <p:extLst>
      <p:ext uri="{BB962C8B-B14F-4D97-AF65-F5344CB8AC3E}">
        <p14:creationId xmlns:p14="http://schemas.microsoft.com/office/powerpoint/2010/main" val="1699576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31B4BC8-1E45-D943-B0AE-D333EFEB9533}"/>
              </a:ext>
            </a:extLst>
          </p:cNvPr>
          <p:cNvSpPr>
            <a:spLocks noGrp="1"/>
          </p:cNvSpPr>
          <p:nvPr>
            <p:ph type="ftr" sz="quarter" idx="4294967295"/>
          </p:nvPr>
        </p:nvSpPr>
        <p:spPr>
          <a:xfrm>
            <a:off x="0" y="4826000"/>
            <a:ext cx="4800600" cy="138113"/>
          </a:xfrm>
        </p:spPr>
        <p:txBody>
          <a:bodyPr/>
          <a:lstStyle/>
          <a:p>
            <a:r>
              <a:rPr lang="en-US"/>
              <a:t>IBM Cloud / August 2019 / © 2019 IBM Corporation</a:t>
            </a:r>
            <a:endParaRPr lang="en-US" dirty="0"/>
          </a:p>
        </p:txBody>
      </p:sp>
      <p:pic>
        <p:nvPicPr>
          <p:cNvPr id="5" name="Picture 4" descr="A screenshot of a social media post&#10;&#10;Description automatically generated">
            <a:extLst>
              <a:ext uri="{FF2B5EF4-FFF2-40B4-BE49-F238E27FC236}">
                <a16:creationId xmlns:a16="http://schemas.microsoft.com/office/drawing/2014/main" id="{BD25410F-6CC9-6746-9A08-706EE2D6B03D}"/>
              </a:ext>
            </a:extLst>
          </p:cNvPr>
          <p:cNvPicPr>
            <a:picLocks noChangeAspect="1"/>
          </p:cNvPicPr>
          <p:nvPr/>
        </p:nvPicPr>
        <p:blipFill>
          <a:blip r:embed="rId2"/>
          <a:stretch>
            <a:fillRect/>
          </a:stretch>
        </p:blipFill>
        <p:spPr>
          <a:xfrm>
            <a:off x="328495" y="962241"/>
            <a:ext cx="5932728" cy="2903349"/>
          </a:xfrm>
          <a:prstGeom prst="rect">
            <a:avLst/>
          </a:prstGeom>
        </p:spPr>
      </p:pic>
      <p:sp>
        <p:nvSpPr>
          <p:cNvPr id="6" name="Right Arrow 5">
            <a:extLst>
              <a:ext uri="{FF2B5EF4-FFF2-40B4-BE49-F238E27FC236}">
                <a16:creationId xmlns:a16="http://schemas.microsoft.com/office/drawing/2014/main" id="{E944C884-BB97-FB45-AA17-7EBFA5BF3529}"/>
              </a:ext>
            </a:extLst>
          </p:cNvPr>
          <p:cNvSpPr/>
          <p:nvPr/>
        </p:nvSpPr>
        <p:spPr>
          <a:xfrm>
            <a:off x="3429000" y="2029767"/>
            <a:ext cx="978408" cy="484632"/>
          </a:xfrm>
          <a:prstGeom prst="rightArrow">
            <a:avLst/>
          </a:prstGeom>
        </p:spPr>
        <p:txBody>
          <a:bodyPr wrap="square" lIns="0" tIns="0" rIns="0" bIns="0" rtlCol="0" anchor="ctr">
            <a:noAutofit/>
          </a:bodyPr>
          <a:lstStyle/>
          <a:p>
            <a:pPr algn="ctr"/>
            <a:endParaRPr lang="it-IT" sz="1200" dirty="0" err="1">
              <a:solidFill>
                <a:srgbClr val="FFFFFF"/>
              </a:solidFill>
              <a:latin typeface="Arial"/>
              <a:cs typeface="Arial"/>
            </a:endParaRPr>
          </a:p>
        </p:txBody>
      </p:sp>
      <p:sp>
        <p:nvSpPr>
          <p:cNvPr id="7" name="Right Arrow 6">
            <a:extLst>
              <a:ext uri="{FF2B5EF4-FFF2-40B4-BE49-F238E27FC236}">
                <a16:creationId xmlns:a16="http://schemas.microsoft.com/office/drawing/2014/main" id="{82F209D4-506A-204D-8F7C-A82821F3F294}"/>
              </a:ext>
            </a:extLst>
          </p:cNvPr>
          <p:cNvSpPr/>
          <p:nvPr/>
        </p:nvSpPr>
        <p:spPr>
          <a:xfrm>
            <a:off x="3597310" y="1929284"/>
            <a:ext cx="978408" cy="484632"/>
          </a:xfrm>
          <a:prstGeom prst="rightArrow">
            <a:avLst/>
          </a:prstGeom>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it-IT" sz="1200" b="1" dirty="0" err="1">
              <a:ln w="22225">
                <a:solidFill>
                  <a:schemeClr val="accent2"/>
                </a:solidFill>
                <a:prstDash val="solid"/>
              </a:ln>
              <a:solidFill>
                <a:schemeClr val="accent2">
                  <a:lumMod val="40000"/>
                  <a:lumOff val="60000"/>
                </a:schemeClr>
              </a:solidFill>
              <a:latin typeface="Arial"/>
              <a:cs typeface="Arial"/>
            </a:endParaRPr>
          </a:p>
        </p:txBody>
      </p:sp>
      <p:sp>
        <p:nvSpPr>
          <p:cNvPr id="8" name="Right Arrow 7">
            <a:extLst>
              <a:ext uri="{FF2B5EF4-FFF2-40B4-BE49-F238E27FC236}">
                <a16:creationId xmlns:a16="http://schemas.microsoft.com/office/drawing/2014/main" id="{E1DAF09B-F4B3-6B48-928C-A636A0193CFB}"/>
              </a:ext>
            </a:extLst>
          </p:cNvPr>
          <p:cNvSpPr/>
          <p:nvPr/>
        </p:nvSpPr>
        <p:spPr>
          <a:xfrm>
            <a:off x="3429000" y="1507252"/>
            <a:ext cx="489204" cy="170823"/>
          </a:xfrm>
          <a:prstGeom prst="rightArrow">
            <a:avLst/>
          </a:prstGeom>
          <a:solidFill>
            <a:schemeClr val="accent1"/>
          </a:solidFill>
        </p:spPr>
        <p:txBody>
          <a:bodyPr wrap="square" lIns="0" tIns="0" rIns="0" bIns="0" rtlCol="0" anchor="ctr">
            <a:noAutofit/>
          </a:bodyPr>
          <a:lstStyle/>
          <a:p>
            <a:pPr algn="ctr"/>
            <a:endParaRPr lang="it-IT" sz="1200" dirty="0" err="1">
              <a:solidFill>
                <a:srgbClr val="FFFFFF"/>
              </a:solidFill>
              <a:latin typeface="Arial"/>
              <a:cs typeface="Arial"/>
            </a:endParaRPr>
          </a:p>
        </p:txBody>
      </p:sp>
    </p:spTree>
    <p:extLst>
      <p:ext uri="{BB962C8B-B14F-4D97-AF65-F5344CB8AC3E}">
        <p14:creationId xmlns:p14="http://schemas.microsoft.com/office/powerpoint/2010/main" val="253210739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NAME" val="Rectangle"/>
</p:tagLst>
</file>

<file path=ppt/tags/tag2.xml><?xml version="1.0" encoding="utf-8"?>
<p:tagLst xmlns:a="http://schemas.openxmlformats.org/drawingml/2006/main" xmlns:r="http://schemas.openxmlformats.org/officeDocument/2006/relationships" xmlns:p="http://schemas.openxmlformats.org/presentationml/2006/main">
  <p:tag name="NAME" val="Rectangle"/>
</p:tagLst>
</file>

<file path=ppt/tags/tag3.xml><?xml version="1.0" encoding="utf-8"?>
<p:tagLst xmlns:a="http://schemas.openxmlformats.org/drawingml/2006/main" xmlns:r="http://schemas.openxmlformats.org/officeDocument/2006/relationships" xmlns:p="http://schemas.openxmlformats.org/presentationml/2006/main">
  <p:tag name="NAME" val="Rectangle"/>
</p:tagLst>
</file>

<file path=ppt/tags/tag4.xml><?xml version="1.0" encoding="utf-8"?>
<p:tagLst xmlns:a="http://schemas.openxmlformats.org/drawingml/2006/main" xmlns:r="http://schemas.openxmlformats.org/officeDocument/2006/relationships" xmlns:p="http://schemas.openxmlformats.org/presentationml/2006/main">
  <p:tag name="NAME" val="Rectangle"/>
</p:tagLst>
</file>

<file path=ppt/tags/tag5.xml><?xml version="1.0" encoding="utf-8"?>
<p:tagLst xmlns:a="http://schemas.openxmlformats.org/drawingml/2006/main" xmlns:r="http://schemas.openxmlformats.org/officeDocument/2006/relationships" xmlns:p="http://schemas.openxmlformats.org/presentationml/2006/main">
  <p:tag name="NAME" val="Rectangle"/>
</p:tagLst>
</file>

<file path=ppt/theme/theme1.xml><?xml version="1.0" encoding="utf-8"?>
<a:theme xmlns:a="http://schemas.openxmlformats.org/drawingml/2006/main" name="blk_background_2017">
  <a:themeElements>
    <a:clrScheme name="Custom 1">
      <a:dk1>
        <a:srgbClr val="000000"/>
      </a:dk1>
      <a:lt1>
        <a:srgbClr val="000E5E"/>
      </a:lt1>
      <a:dk2>
        <a:srgbClr val="EAEAEA"/>
      </a:dk2>
      <a:lt2>
        <a:srgbClr val="FFFFFF"/>
      </a:lt2>
      <a:accent1>
        <a:srgbClr val="69A6FF"/>
      </a:accent1>
      <a:accent2>
        <a:srgbClr val="0F6DFF"/>
      </a:accent2>
      <a:accent3>
        <a:srgbClr val="003BC9"/>
      </a:accent3>
      <a:accent4>
        <a:srgbClr val="43D0CE"/>
      </a:accent4>
      <a:accent5>
        <a:srgbClr val="6E177D"/>
      </a:accent5>
      <a:accent6>
        <a:srgbClr val="DB2663"/>
      </a:accent6>
      <a:hlink>
        <a:srgbClr val="FFFF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Master_Presentation_2017_v23_plex" id="{9703D799-5C8D-3249-8B0E-7EB5E8B92432}" vid="{63BADC01-3A43-A242-BFBA-ED0B13C564A3}"/>
    </a:ext>
  </a:extLst>
</a:theme>
</file>

<file path=ppt/theme/theme10.xml><?xml version="1.0" encoding="utf-8"?>
<a:theme xmlns:a="http://schemas.openxmlformats.org/drawingml/2006/main" name="1_wht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RAFT 7_IBM_Cloud_Presentation_Fast Start_2018_Mini Main and Sessions_Arial" id="{448989E2-F453-EB48-A504-083BB1AFD7E3}" vid="{A9EE2942-96FA-7B41-8904-00DEB1B826B4}"/>
    </a:ext>
  </a:extLst>
</a:theme>
</file>

<file path=ppt/theme/theme11.xml><?xml version="1.0" encoding="utf-8"?>
<a:theme xmlns:a="http://schemas.openxmlformats.org/drawingml/2006/main" name="2_gry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5">
                <a:lumMod val="40000"/>
                <a:lumOff val="60000"/>
              </a:schemeClr>
            </a:gs>
            <a:gs pos="36000">
              <a:schemeClr val="accent5">
                <a:lumMod val="95000"/>
                <a:lumOff val="5000"/>
              </a:schemeClr>
            </a:gs>
            <a:gs pos="55000">
              <a:schemeClr val="accent5">
                <a:lumMod val="60000"/>
              </a:schemeClr>
            </a:gs>
          </a:gsLst>
          <a:lin ang="2700000" scaled="1"/>
          <a:tileRect/>
        </a:gradFill>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2">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Master_Presentation_2017_v23_plex" id="{9703D799-5C8D-3249-8B0E-7EB5E8B92432}" vid="{318F3B17-FA30-F547-974D-88ACE0AED250}"/>
    </a:ext>
  </a:extLst>
</a:theme>
</file>

<file path=ppt/theme/theme12.xml><?xml version="1.0" encoding="utf-8"?>
<a:theme xmlns:a="http://schemas.openxmlformats.org/drawingml/2006/main" name="4_Red Hat widescreen templat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blk_background_2017">
  <a:themeElements>
    <a:clrScheme name="Custom 49">
      <a:dk1>
        <a:srgbClr val="000000"/>
      </a:dk1>
      <a:lt1>
        <a:srgbClr val="000000"/>
      </a:lt1>
      <a:dk2>
        <a:srgbClr val="EAEAEA"/>
      </a:dk2>
      <a:lt2>
        <a:srgbClr val="FFFFFF"/>
      </a:lt2>
      <a:accent1>
        <a:srgbClr val="8F8B8B"/>
      </a:accent1>
      <a:accent2>
        <a:srgbClr val="0F6FFF"/>
      </a:accent2>
      <a:accent3>
        <a:srgbClr val="20D5D2"/>
      </a:accent3>
      <a:accent4>
        <a:srgbClr val="8F8B8B"/>
      </a:accent4>
      <a:accent5>
        <a:srgbClr val="6E177D"/>
      </a:accent5>
      <a:accent6>
        <a:srgbClr val="DB2663"/>
      </a:accent6>
      <a:hlink>
        <a:srgbClr val="0F6F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Cloud_Presentation_2018_V01_Plex" id="{E4F078EA-58AF-6C4E-BE35-690E66F1C43A}" vid="{CBAA68B9-7875-FE41-9AE2-43D2BA4EACF6}"/>
    </a:ext>
  </a:extLst>
</a:theme>
</file>

<file path=ppt/theme/theme3.xml><?xml version="1.0" encoding="utf-8"?>
<a:theme xmlns:a="http://schemas.openxmlformats.org/drawingml/2006/main" name="1_blk_background_2017">
  <a:themeElements>
    <a:clrScheme name="Custom 49">
      <a:dk1>
        <a:srgbClr val="000000"/>
      </a:dk1>
      <a:lt1>
        <a:srgbClr val="000000"/>
      </a:lt1>
      <a:dk2>
        <a:srgbClr val="EAEAEA"/>
      </a:dk2>
      <a:lt2>
        <a:srgbClr val="FFFFFF"/>
      </a:lt2>
      <a:accent1>
        <a:srgbClr val="8F8B8B"/>
      </a:accent1>
      <a:accent2>
        <a:srgbClr val="0F6FFF"/>
      </a:accent2>
      <a:accent3>
        <a:srgbClr val="20D5D2"/>
      </a:accent3>
      <a:accent4>
        <a:srgbClr val="8F8B8B"/>
      </a:accent4>
      <a:accent5>
        <a:srgbClr val="6E177D"/>
      </a:accent5>
      <a:accent6>
        <a:srgbClr val="DB2663"/>
      </a:accent6>
      <a:hlink>
        <a:srgbClr val="0F6F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ccelerating the Enterprise Cloud Journey - 040219 - Chapters 1&amp;2" id="{FA1A44AC-F8B8-A745-B002-90D79E7C4E41}" vid="{E95903CB-6A8E-DE4F-924D-D2656B03261C}"/>
    </a:ext>
  </a:extLst>
</a:theme>
</file>

<file path=ppt/theme/theme4.xml><?xml version="1.0" encoding="utf-8"?>
<a:theme xmlns:a="http://schemas.openxmlformats.org/drawingml/2006/main" name="dk_blu_background_2017">
  <a:themeElements>
    <a:clrScheme name="Custom 48">
      <a:dk1>
        <a:srgbClr val="000000"/>
      </a:dk1>
      <a:lt1>
        <a:srgbClr val="000000"/>
      </a:lt1>
      <a:dk2>
        <a:srgbClr val="EAEAEA"/>
      </a:dk2>
      <a:lt2>
        <a:srgbClr val="FFFFFF"/>
      </a:lt2>
      <a:accent1>
        <a:srgbClr val="8F8B8B"/>
      </a:accent1>
      <a:accent2>
        <a:srgbClr val="0F6FFF"/>
      </a:accent2>
      <a:accent3>
        <a:srgbClr val="20D5D2"/>
      </a:accent3>
      <a:accent4>
        <a:srgbClr val="8F8B8B"/>
      </a:accent4>
      <a:accent5>
        <a:srgbClr val="6E177D"/>
      </a:accent5>
      <a:accent6>
        <a:srgbClr val="DB2663"/>
      </a:accent6>
      <a:hlink>
        <a:srgbClr val="0F6F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Cloud_Presentation_2018_V01_Plex" id="{E4F078EA-58AF-6C4E-BE35-690E66F1C43A}" vid="{E1D26502-D29E-6F4D-AFA7-FB6202709E6D}"/>
    </a:ext>
  </a:extLst>
</a:theme>
</file>

<file path=ppt/theme/theme5.xml><?xml version="1.0" encoding="utf-8"?>
<a:theme xmlns:a="http://schemas.openxmlformats.org/drawingml/2006/main" name="IBM InterConnect 2017">
  <a:themeElements>
    <a:clrScheme name="IBM InterConnect 2017">
      <a:dk1>
        <a:srgbClr val="000000"/>
      </a:dk1>
      <a:lt1>
        <a:srgbClr val="FFFFFF"/>
      </a:lt1>
      <a:dk2>
        <a:srgbClr val="A7A7A7"/>
      </a:dk2>
      <a:lt2>
        <a:srgbClr val="535353"/>
      </a:lt2>
      <a:accent1>
        <a:srgbClr val="B8AEAE"/>
      </a:accent1>
      <a:accent2>
        <a:srgbClr val="E4E1E4"/>
      </a:accent2>
      <a:accent3>
        <a:srgbClr val="F05253"/>
      </a:accent3>
      <a:accent4>
        <a:srgbClr val="1C3649"/>
      </a:accent4>
      <a:accent5>
        <a:srgbClr val="5498D5"/>
      </a:accent5>
      <a:accent6>
        <a:srgbClr val="AC72E6"/>
      </a:accent6>
      <a:hlink>
        <a:srgbClr val="0000FF"/>
      </a:hlink>
      <a:folHlink>
        <a:srgbClr val="FF00FF"/>
      </a:folHlink>
    </a:clrScheme>
    <a:fontScheme name="IBM InterConnect 2017">
      <a:majorFont>
        <a:latin typeface="Helvetica"/>
        <a:ea typeface="Helvetica"/>
        <a:cs typeface="Helvetica"/>
      </a:majorFont>
      <a:minorFont>
        <a:latin typeface="Calibri"/>
        <a:ea typeface="Calibri"/>
        <a:cs typeface="Calibri"/>
      </a:minorFont>
    </a:fontScheme>
    <a:fmtScheme name="IBM InterConnect 20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1_dk_blu_background_2017">
  <a:themeElements>
    <a:clrScheme name="Custom 48">
      <a:dk1>
        <a:srgbClr val="000000"/>
      </a:dk1>
      <a:lt1>
        <a:srgbClr val="000000"/>
      </a:lt1>
      <a:dk2>
        <a:srgbClr val="EAEAEA"/>
      </a:dk2>
      <a:lt2>
        <a:srgbClr val="FFFFFF"/>
      </a:lt2>
      <a:accent1>
        <a:srgbClr val="8F8B8B"/>
      </a:accent1>
      <a:accent2>
        <a:srgbClr val="0F6FFF"/>
      </a:accent2>
      <a:accent3>
        <a:srgbClr val="20D5D2"/>
      </a:accent3>
      <a:accent4>
        <a:srgbClr val="8F8B8B"/>
      </a:accent4>
      <a:accent5>
        <a:srgbClr val="6E177D"/>
      </a:accent5>
      <a:accent6>
        <a:srgbClr val="DB2663"/>
      </a:accent6>
      <a:hlink>
        <a:srgbClr val="0F6F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Cloud_Presentation_2018_V01_Plex" id="{E4F078EA-58AF-6C4E-BE35-690E66F1C43A}" vid="{E1D26502-D29E-6F4D-AFA7-FB6202709E6D}"/>
    </a:ext>
  </a:extLst>
</a:theme>
</file>

<file path=ppt/theme/theme7.xml><?xml version="1.0" encoding="utf-8"?>
<a:theme xmlns:a="http://schemas.openxmlformats.org/drawingml/2006/main" name="7_blk_background_2017">
  <a:themeElements>
    <a:clrScheme name="Custom 1">
      <a:dk1>
        <a:srgbClr val="000000"/>
      </a:dk1>
      <a:lt1>
        <a:srgbClr val="000E5E"/>
      </a:lt1>
      <a:dk2>
        <a:srgbClr val="EAEAEA"/>
      </a:dk2>
      <a:lt2>
        <a:srgbClr val="FFFFFF"/>
      </a:lt2>
      <a:accent1>
        <a:srgbClr val="69A6FF"/>
      </a:accent1>
      <a:accent2>
        <a:srgbClr val="0F6DFF"/>
      </a:accent2>
      <a:accent3>
        <a:srgbClr val="003BC9"/>
      </a:accent3>
      <a:accent4>
        <a:srgbClr val="43D0CE"/>
      </a:accent4>
      <a:accent5>
        <a:srgbClr val="6E177D"/>
      </a:accent5>
      <a:accent6>
        <a:srgbClr val="DB2663"/>
      </a:accent6>
      <a:hlink>
        <a:srgbClr val="FFFF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Master_Presentation_2017_v23_plex" id="{9703D799-5C8D-3249-8B0E-7EB5E8B92432}" vid="{63BADC01-3A43-A242-BFBA-ED0B13C564A3}"/>
    </a:ext>
  </a:extLst>
</a:theme>
</file>

<file path=ppt/theme/theme8.xml><?xml version="1.0" encoding="utf-8"?>
<a:theme xmlns:a="http://schemas.openxmlformats.org/drawingml/2006/main" name="2_wht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Cloud_Oct17" id="{6AE7D82B-C489-7344-9F04-8C8D3AABB716}" vid="{04A72624-8766-F74C-8058-B0646A9383C9}"/>
    </a:ext>
  </a:extLst>
</a:theme>
</file>

<file path=ppt/theme/theme9.xml><?xml version="1.0" encoding="utf-8"?>
<a:theme xmlns:a="http://schemas.openxmlformats.org/drawingml/2006/main" name="4_blk_background_2017">
  <a:themeElements>
    <a:clrScheme name="Custom 49">
      <a:dk1>
        <a:srgbClr val="000000"/>
      </a:dk1>
      <a:lt1>
        <a:srgbClr val="000000"/>
      </a:lt1>
      <a:dk2>
        <a:srgbClr val="EAEAEA"/>
      </a:dk2>
      <a:lt2>
        <a:srgbClr val="FFFFFF"/>
      </a:lt2>
      <a:accent1>
        <a:srgbClr val="8F8B8B"/>
      </a:accent1>
      <a:accent2>
        <a:srgbClr val="0F6FFF"/>
      </a:accent2>
      <a:accent3>
        <a:srgbClr val="20D5D2"/>
      </a:accent3>
      <a:accent4>
        <a:srgbClr val="8F8B8B"/>
      </a:accent4>
      <a:accent5>
        <a:srgbClr val="6E177D"/>
      </a:accent5>
      <a:accent6>
        <a:srgbClr val="DB2663"/>
      </a:accent6>
      <a:hlink>
        <a:srgbClr val="0F6F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Cloud_Presentation_2018_V01_Plex" id="{E4F078EA-58AF-6C4E-BE35-690E66F1C43A}" vid="{CBAA68B9-7875-FE41-9AE2-43D2BA4EACF6}"/>
    </a:ext>
  </a:extLst>
</a:theme>
</file>

<file path=docProps/app.xml><?xml version="1.0" encoding="utf-8"?>
<Properties xmlns="http://schemas.openxmlformats.org/officeDocument/2006/extended-properties" xmlns:vt="http://schemas.openxmlformats.org/officeDocument/2006/docPropsVTypes">
  <TotalTime>328</TotalTime>
  <Words>1186</Words>
  <Application>Microsoft Macintosh PowerPoint</Application>
  <PresentationFormat>Custom</PresentationFormat>
  <Paragraphs>268</Paragraphs>
  <Slides>12</Slides>
  <Notes>5</Notes>
  <HiddenSlides>0</HiddenSlides>
  <MMClips>0</MMClips>
  <ScaleCrop>false</ScaleCrop>
  <HeadingPairs>
    <vt:vector size="6" baseType="variant">
      <vt:variant>
        <vt:lpstr>Fonts Used</vt:lpstr>
      </vt:variant>
      <vt:variant>
        <vt:i4>19</vt:i4>
      </vt:variant>
      <vt:variant>
        <vt:lpstr>Theme</vt:lpstr>
      </vt:variant>
      <vt:variant>
        <vt:i4>12</vt:i4>
      </vt:variant>
      <vt:variant>
        <vt:lpstr>Slide Titles</vt:lpstr>
      </vt:variant>
      <vt:variant>
        <vt:i4>12</vt:i4>
      </vt:variant>
    </vt:vector>
  </HeadingPairs>
  <TitlesOfParts>
    <vt:vector size="43" baseType="lpstr">
      <vt:lpstr>.AppleSystemUIFont</vt:lpstr>
      <vt:lpstr>Apple Symbols</vt:lpstr>
      <vt:lpstr>Arial</vt:lpstr>
      <vt:lpstr>Arial Regular</vt:lpstr>
      <vt:lpstr>Calibri</vt:lpstr>
      <vt:lpstr>Helvetica</vt:lpstr>
      <vt:lpstr>Helvetica Light</vt:lpstr>
      <vt:lpstr>IBM Plex Sans</vt:lpstr>
      <vt:lpstr>IBM Plex Sans Light</vt:lpstr>
      <vt:lpstr>IBM Plex Sans Regular</vt:lpstr>
      <vt:lpstr>IBM Plex Sans SemiBold</vt:lpstr>
      <vt:lpstr>ITC Lubalin Graph Std Demi</vt:lpstr>
      <vt:lpstr>Metropolis</vt:lpstr>
      <vt:lpstr>open sans</vt:lpstr>
      <vt:lpstr>Overpass</vt:lpstr>
      <vt:lpstr>Overpass Light</vt:lpstr>
      <vt:lpstr>Overpass SemiBold</vt:lpstr>
      <vt:lpstr>Times New Roman</vt:lpstr>
      <vt:lpstr>Wingdings</vt:lpstr>
      <vt:lpstr>blk_background_2017</vt:lpstr>
      <vt:lpstr>2_blk_background_2017</vt:lpstr>
      <vt:lpstr>1_blk_background_2017</vt:lpstr>
      <vt:lpstr>dk_blu_background_2017</vt:lpstr>
      <vt:lpstr>IBM InterConnect 2017</vt:lpstr>
      <vt:lpstr>1_dk_blu_background_2017</vt:lpstr>
      <vt:lpstr>7_blk_background_2017</vt:lpstr>
      <vt:lpstr>2_wht_background_2017</vt:lpstr>
      <vt:lpstr>4_blk_background_2017</vt:lpstr>
      <vt:lpstr>1_wht_background_2017</vt:lpstr>
      <vt:lpstr>2_gry_background_2017</vt:lpstr>
      <vt:lpstr>4_Red Hat widescreen template</vt:lpstr>
      <vt:lpstr>IBM Cloud</vt:lpstr>
      <vt:lpstr>Agenda</vt:lpstr>
      <vt:lpstr>Next Generation Hybrid Multicloud Open Platform</vt:lpstr>
      <vt:lpstr>Data Centers: Globally local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Andreas Votteler</dc:creator>
  <cp:lastModifiedBy>Microsoft Office User</cp:lastModifiedBy>
  <cp:revision>307</cp:revision>
  <dcterms:created xsi:type="dcterms:W3CDTF">2013-03-19T13:41:33Z</dcterms:created>
  <dcterms:modified xsi:type="dcterms:W3CDTF">2019-11-22T07:39:17Z</dcterms:modified>
</cp:coreProperties>
</file>