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318" r:id="rId3"/>
    <p:sldId id="320" r:id="rId4"/>
    <p:sldId id="330" r:id="rId5"/>
    <p:sldId id="321" r:id="rId6"/>
    <p:sldId id="331" r:id="rId7"/>
    <p:sldId id="327" r:id="rId8"/>
    <p:sldId id="328" r:id="rId9"/>
    <p:sldId id="329" r:id="rId10"/>
  </p:sldIdLst>
  <p:sldSz cx="9906000" cy="6858000" type="A4"/>
  <p:notesSz cx="6858000" cy="9144000"/>
  <p:defaultTextStyle>
    <a:defPPr marL="0" marR="0" indent="0" algn="l" defTabSz="1072743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12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0455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2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BM Plex Sans"/>
        <a:ea typeface="IBM Plex Sans"/>
        <a:cs typeface="IBM Plex Sans"/>
        <a:sym typeface="IBM Plex Sans"/>
      </a:defRPr>
    </a:lvl1pPr>
    <a:lvl2pPr marL="0" marR="0" indent="402279" algn="l" defTabSz="80455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2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BM Plex Sans"/>
        <a:ea typeface="IBM Plex Sans"/>
        <a:cs typeface="IBM Plex Sans"/>
        <a:sym typeface="IBM Plex Sans"/>
      </a:defRPr>
    </a:lvl2pPr>
    <a:lvl3pPr marL="0" marR="0" indent="804558" algn="l" defTabSz="80455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2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BM Plex Sans"/>
        <a:ea typeface="IBM Plex Sans"/>
        <a:cs typeface="IBM Plex Sans"/>
        <a:sym typeface="IBM Plex Sans"/>
      </a:defRPr>
    </a:lvl3pPr>
    <a:lvl4pPr marL="0" marR="0" indent="1206836" algn="l" defTabSz="80455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2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BM Plex Sans"/>
        <a:ea typeface="IBM Plex Sans"/>
        <a:cs typeface="IBM Plex Sans"/>
        <a:sym typeface="IBM Plex Sans"/>
      </a:defRPr>
    </a:lvl4pPr>
    <a:lvl5pPr marL="0" marR="0" indent="1609115" algn="l" defTabSz="80455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2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BM Plex Sans"/>
        <a:ea typeface="IBM Plex Sans"/>
        <a:cs typeface="IBM Plex Sans"/>
        <a:sym typeface="IBM Plex Sans"/>
      </a:defRPr>
    </a:lvl5pPr>
    <a:lvl6pPr marL="0" marR="0" indent="2011394" algn="l" defTabSz="80455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2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BM Plex Sans"/>
        <a:ea typeface="IBM Plex Sans"/>
        <a:cs typeface="IBM Plex Sans"/>
        <a:sym typeface="IBM Plex Sans"/>
      </a:defRPr>
    </a:lvl6pPr>
    <a:lvl7pPr marL="0" marR="0" indent="2413673" algn="l" defTabSz="80455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2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BM Plex Sans"/>
        <a:ea typeface="IBM Plex Sans"/>
        <a:cs typeface="IBM Plex Sans"/>
        <a:sym typeface="IBM Plex Sans"/>
      </a:defRPr>
    </a:lvl7pPr>
    <a:lvl8pPr marL="0" marR="0" indent="2815952" algn="l" defTabSz="80455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2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BM Plex Sans"/>
        <a:ea typeface="IBM Plex Sans"/>
        <a:cs typeface="IBM Plex Sans"/>
        <a:sym typeface="IBM Plex Sans"/>
      </a:defRPr>
    </a:lvl8pPr>
    <a:lvl9pPr marL="0" marR="0" indent="3218230" algn="l" defTabSz="80455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2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BM Plex Sans"/>
        <a:ea typeface="IBM Plex Sans"/>
        <a:cs typeface="IBM Plex Sans"/>
        <a:sym typeface="IBM Plex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35E86"/>
    <a:srgbClr val="1A3041"/>
    <a:srgbClr val="004F86"/>
    <a:srgbClr val="59B5CA"/>
    <a:srgbClr val="1A99AC"/>
    <a:srgbClr val="3482B8"/>
    <a:srgbClr val="296895"/>
    <a:srgbClr val="09A9A5"/>
    <a:srgbClr val="2A8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IBM Plex Sans"/>
          <a:ea typeface="IBM Plex Sans"/>
          <a:cs typeface="IBM Plex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IBM Plex Sans"/>
          <a:ea typeface="IBM Plex Sans"/>
          <a:cs typeface="IBM Plex Sans"/>
        </a:font>
        <a:srgbClr val="000000"/>
      </a:tcTxStyle>
      <a:tcStyle>
        <a:tcBdr>
          <a:left>
            <a:ln w="9525" cap="flat">
              <a:solidFill>
                <a:srgbClr val="003AC4"/>
              </a:solidFill>
              <a:prstDash val="solid"/>
              <a:round/>
            </a:ln>
          </a:left>
          <a:right>
            <a:ln w="9525" cap="flat">
              <a:solidFill>
                <a:srgbClr val="003AC4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IBM Plex Sans"/>
          <a:ea typeface="IBM Plex Sans"/>
          <a:cs typeface="IBM Plex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3"/>
              </a:solidFill>
              <a:prstDash val="solid"/>
              <a:round/>
            </a:ln>
          </a:top>
          <a:bottom>
            <a:ln w="9525" cap="flat">
              <a:solidFill>
                <a:srgbClr val="003AC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9525" cap="flat">
              <a:solidFill>
                <a:srgbClr val="003AC4"/>
              </a:solidFill>
              <a:prstDash val="solid"/>
              <a:round/>
            </a:ln>
          </a:top>
          <a:bottom>
            <a:ln w="9525" cap="flat">
              <a:solidFill>
                <a:srgbClr val="003AC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BM Plex Sans"/>
          <a:ea typeface="IBM Plex Sans"/>
          <a:cs typeface="IBM Plex Sans"/>
        </a:font>
        <a:srgbClr val="000000"/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rgbClr val="D3E0FF"/>
          </a:solidFill>
        </a:fill>
      </a:tcStyle>
    </a:wholeTbl>
    <a:band2H>
      <a:tcTxStyle/>
      <a:tcStyle>
        <a:tcBdr/>
        <a:fill>
          <a:solidFill>
            <a:srgbClr val="EAF0FF"/>
          </a:solidFill>
        </a:fill>
      </a:tcStyle>
    </a:band2H>
    <a:firstCol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BM Plex Sans"/>
          <a:ea typeface="IBM Plex Sans"/>
          <a:cs typeface="IBM Plex Sans"/>
        </a:font>
        <a:srgbClr val="000000"/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rgbClr val="CACDEB"/>
          </a:solidFill>
        </a:fill>
      </a:tcStyle>
    </a:wholeTbl>
    <a:band2H>
      <a:tcTxStyle/>
      <a:tcStyle>
        <a:tcBdr/>
        <a:fill>
          <a:solidFill>
            <a:srgbClr val="E6E7F5"/>
          </a:solidFill>
        </a:fill>
      </a:tcStyle>
    </a:band2H>
    <a:firstCol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IBM Plex Sans"/>
          <a:ea typeface="IBM Plex Sans"/>
          <a:cs typeface="IBM Plex Sans"/>
        </a:font>
        <a:srgbClr val="000000"/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rgbClr val="F1CBD2"/>
          </a:solidFill>
        </a:fill>
      </a:tcStyle>
    </a:wholeTbl>
    <a:band2H>
      <a:tcTxStyle/>
      <a:tcStyle>
        <a:tcBdr/>
        <a:fill>
          <a:solidFill>
            <a:srgbClr val="F8E7EA"/>
          </a:solidFill>
        </a:fill>
      </a:tcStyle>
    </a:band2H>
    <a:firstCol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IBM Plex Sans"/>
          <a:ea typeface="IBM Plex Sans"/>
          <a:cs typeface="IBM Plex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hueOff val="520545"/>
              <a:lumOff val="-20980"/>
            </a:schemeClr>
          </a:solidFill>
        </a:fill>
      </a:tcStyle>
    </a:band2H>
    <a:firstCol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IBM Plex Sans"/>
          <a:ea typeface="IBM Plex Sans"/>
          <a:cs typeface="IBM Plex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520545"/>
              <a:lumOff val="-20980"/>
            </a:schemeClr>
          </a:solidFill>
        </a:fill>
      </a:tcStyle>
    </a:lastRow>
    <a:firstRow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BM Plex Sans"/>
          <a:ea typeface="IBM Plex Sans"/>
          <a:cs typeface="IBM Plex Sans"/>
        </a:font>
        <a:srgbClr val="000000"/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Dark Style 2 –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1"/>
    <p:restoredTop sz="94637"/>
  </p:normalViewPr>
  <p:slideViewPr>
    <p:cSldViewPr snapToGrid="0" snapToObjects="1">
      <p:cViewPr varScale="1">
        <p:scale>
          <a:sx n="101" d="100"/>
          <a:sy n="101" d="100"/>
        </p:scale>
        <p:origin x="270" y="36"/>
      </p:cViewPr>
      <p:guideLst/>
    </p:cSldViewPr>
  </p:slideViewPr>
  <p:outlineViewPr>
    <p:cViewPr>
      <p:scale>
        <a:sx n="33" d="100"/>
        <a:sy n="33" d="100"/>
      </p:scale>
      <p:origin x="0" y="-84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Shape 1199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0" name="Shape 120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04558" latinLnBrk="0">
      <a:defRPr sz="1056">
        <a:latin typeface="+mn-lt"/>
        <a:ea typeface="+mn-ea"/>
        <a:cs typeface="+mn-cs"/>
        <a:sym typeface="Calibri"/>
      </a:defRPr>
    </a:lvl1pPr>
    <a:lvl2pPr indent="268186" defTabSz="804558" latinLnBrk="0">
      <a:defRPr sz="1056">
        <a:latin typeface="+mn-lt"/>
        <a:ea typeface="+mn-ea"/>
        <a:cs typeface="+mn-cs"/>
        <a:sym typeface="Calibri"/>
      </a:defRPr>
    </a:lvl2pPr>
    <a:lvl3pPr indent="536372" defTabSz="804558" latinLnBrk="0">
      <a:defRPr sz="1056">
        <a:latin typeface="+mn-lt"/>
        <a:ea typeface="+mn-ea"/>
        <a:cs typeface="+mn-cs"/>
        <a:sym typeface="Calibri"/>
      </a:defRPr>
    </a:lvl3pPr>
    <a:lvl4pPr indent="804558" defTabSz="804558" latinLnBrk="0">
      <a:defRPr sz="1056">
        <a:latin typeface="+mn-lt"/>
        <a:ea typeface="+mn-ea"/>
        <a:cs typeface="+mn-cs"/>
        <a:sym typeface="Calibri"/>
      </a:defRPr>
    </a:lvl4pPr>
    <a:lvl5pPr indent="1072743" defTabSz="804558" latinLnBrk="0">
      <a:defRPr sz="1056">
        <a:latin typeface="+mn-lt"/>
        <a:ea typeface="+mn-ea"/>
        <a:cs typeface="+mn-cs"/>
        <a:sym typeface="Calibri"/>
      </a:defRPr>
    </a:lvl5pPr>
    <a:lvl6pPr indent="1340929" defTabSz="804558" latinLnBrk="0">
      <a:defRPr sz="1056">
        <a:latin typeface="+mn-lt"/>
        <a:ea typeface="+mn-ea"/>
        <a:cs typeface="+mn-cs"/>
        <a:sym typeface="Calibri"/>
      </a:defRPr>
    </a:lvl6pPr>
    <a:lvl7pPr indent="1609115" defTabSz="804558" latinLnBrk="0">
      <a:defRPr sz="1056">
        <a:latin typeface="+mn-lt"/>
        <a:ea typeface="+mn-ea"/>
        <a:cs typeface="+mn-cs"/>
        <a:sym typeface="Calibri"/>
      </a:defRPr>
    </a:lvl7pPr>
    <a:lvl8pPr indent="1877301" defTabSz="804558" latinLnBrk="0">
      <a:defRPr sz="1056">
        <a:latin typeface="+mn-lt"/>
        <a:ea typeface="+mn-ea"/>
        <a:cs typeface="+mn-cs"/>
        <a:sym typeface="Calibri"/>
      </a:defRPr>
    </a:lvl8pPr>
    <a:lvl9pPr indent="2145487" defTabSz="804558" latinLnBrk="0">
      <a:defRPr sz="1056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5208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63860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xfrm>
            <a:off x="247649" y="220135"/>
            <a:ext cx="4457702" cy="597246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12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294" y="6273802"/>
            <a:ext cx="565056" cy="28194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lide Number"/>
          <p:cNvSpPr>
            <a:spLocks noGrp="1"/>
          </p:cNvSpPr>
          <p:nvPr>
            <p:ph type="sldNum" sz="quarter" idx="2"/>
          </p:nvPr>
        </p:nvSpPr>
        <p:spPr>
          <a:xfrm>
            <a:off x="6988693" y="6306339"/>
            <a:ext cx="110607" cy="10002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>
            <a:spLocks noGrp="1"/>
          </p:cNvSpPr>
          <p:nvPr>
            <p:ph type="title"/>
          </p:nvPr>
        </p:nvSpPr>
        <p:spPr>
          <a:xfrm>
            <a:off x="247650" y="491069"/>
            <a:ext cx="6934200" cy="8534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5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59" name="Body Level One…"/>
          <p:cNvSpPr>
            <a:spLocks noGrp="1"/>
          </p:cNvSpPr>
          <p:nvPr>
            <p:ph type="body" sz="half" idx="1"/>
          </p:nvPr>
        </p:nvSpPr>
        <p:spPr>
          <a:xfrm>
            <a:off x="5200650" y="1457960"/>
            <a:ext cx="4457700" cy="478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214230" indent="-214230">
              <a:defRPr sz="1733"/>
            </a:lvl2pPr>
            <a:lvl3pPr marL="456713" indent="-214230">
              <a:defRPr sz="1733"/>
            </a:lvl3pPr>
            <a:lvl4pPr marL="703619" indent="-208334">
              <a:defRPr sz="1733"/>
            </a:lvl4pPr>
            <a:lvl5pPr marL="896966" indent="-214230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/>
            </a:pPr>
            <a:endParaRPr/>
          </a:p>
        </p:txBody>
      </p:sp>
      <p:sp>
        <p:nvSpPr>
          <p:cNvPr id="161" name="Text Placeholder 6"/>
          <p:cNvSpPr>
            <a:spLocks noGrp="1"/>
          </p:cNvSpPr>
          <p:nvPr>
            <p:ph type="body" sz="half" idx="14"/>
          </p:nvPr>
        </p:nvSpPr>
        <p:spPr>
          <a:xfrm>
            <a:off x="247650" y="1457959"/>
            <a:ext cx="4457700" cy="478620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Text"/>
          <p:cNvSpPr>
            <a:spLocks noGrp="1"/>
          </p:cNvSpPr>
          <p:nvPr>
            <p:ph type="title"/>
          </p:nvPr>
        </p:nvSpPr>
        <p:spPr>
          <a:xfrm>
            <a:off x="247650" y="220136"/>
            <a:ext cx="4457700" cy="66954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6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70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337733"/>
            <a:ext cx="4457700" cy="4916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00"/>
            </a:lvl1pPr>
            <a:lvl2pPr marL="321346" indent="-321346">
              <a:defRPr sz="2600"/>
            </a:lvl2pPr>
            <a:lvl3pPr marL="563828" indent="-321346">
              <a:defRPr sz="2600"/>
            </a:lvl3pPr>
            <a:lvl4pPr marL="807785" indent="-312501">
              <a:defRPr sz="2600"/>
            </a:lvl4pPr>
            <a:lvl5pPr marL="1004082" indent="-321346"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Text"/>
          <p:cNvSpPr>
            <a:spLocks noGrp="1"/>
          </p:cNvSpPr>
          <p:nvPr>
            <p:ph type="title"/>
          </p:nvPr>
        </p:nvSpPr>
        <p:spPr>
          <a:xfrm>
            <a:off x="247650" y="491069"/>
            <a:ext cx="6934200" cy="8534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7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79" name="Body Level One…"/>
          <p:cNvSpPr>
            <a:spLocks noGrp="1"/>
          </p:cNvSpPr>
          <p:nvPr>
            <p:ph type="body" sz="quarter" idx="1"/>
          </p:nvPr>
        </p:nvSpPr>
        <p:spPr>
          <a:xfrm>
            <a:off x="5200650" y="1457961"/>
            <a:ext cx="1981200" cy="47862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0" indent="0">
              <a:buSzTx/>
              <a:buNone/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/>
            </a:pPr>
            <a:endParaRPr/>
          </a:p>
        </p:txBody>
      </p:sp>
      <p:sp>
        <p:nvSpPr>
          <p:cNvPr id="181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7650" y="1457961"/>
            <a:ext cx="1981200" cy="478620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  <p:sp>
        <p:nvSpPr>
          <p:cNvPr id="18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724150" y="1457961"/>
            <a:ext cx="1981200" cy="478620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  <p:sp>
        <p:nvSpPr>
          <p:cNvPr id="183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677150" y="1457961"/>
            <a:ext cx="1981200" cy="478620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icture Placeholder 7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91" name="Title Text"/>
          <p:cNvSpPr>
            <a:spLocks noGrp="1"/>
          </p:cNvSpPr>
          <p:nvPr>
            <p:ph type="title"/>
          </p:nvPr>
        </p:nvSpPr>
        <p:spPr>
          <a:xfrm>
            <a:off x="247650" y="491069"/>
            <a:ext cx="4457700" cy="8534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9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93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268226"/>
            <a:ext cx="4457700" cy="4000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92"/>
            </a:lvl1pPr>
            <a:lvl2pPr marL="147283" indent="-147283">
              <a:defRPr sz="1192"/>
            </a:lvl2pPr>
            <a:lvl3pPr marL="389766" indent="-147283">
              <a:defRPr sz="1192"/>
            </a:lvl3pPr>
            <a:lvl4pPr marL="638514" indent="-143230">
              <a:defRPr sz="1192"/>
            </a:lvl4pPr>
            <a:lvl5pPr marL="830019" indent="-147283">
              <a:defRPr sz="1192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Text Placeholder 6"/>
          <p:cNvSpPr>
            <a:spLocks noGrp="1"/>
          </p:cNvSpPr>
          <p:nvPr>
            <p:ph type="body" sz="half" idx="14"/>
          </p:nvPr>
        </p:nvSpPr>
        <p:spPr>
          <a:xfrm>
            <a:off x="247650" y="1463040"/>
            <a:ext cx="4457700" cy="478112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icture Placeholder 8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02" name="Title Text"/>
          <p:cNvSpPr>
            <a:spLocks noGrp="1"/>
          </p:cNvSpPr>
          <p:nvPr>
            <p:ph type="title"/>
          </p:nvPr>
        </p:nvSpPr>
        <p:spPr>
          <a:xfrm>
            <a:off x="247650" y="169336"/>
            <a:ext cx="4457700" cy="8534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204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63039"/>
            <a:ext cx="1981200" cy="47811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0" indent="0">
              <a:buSzTx/>
              <a:buNone/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724150" y="1463039"/>
            <a:ext cx="1981200" cy="478112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>
            <a:spLocks noGrp="1"/>
          </p:cNvSpPr>
          <p:nvPr>
            <p:ph type="title"/>
          </p:nvPr>
        </p:nvSpPr>
        <p:spPr>
          <a:xfrm>
            <a:off x="247650" y="1337733"/>
            <a:ext cx="4457700" cy="475488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214" name="Body Level One…"/>
          <p:cNvSpPr>
            <a:spLocks noGrp="1"/>
          </p:cNvSpPr>
          <p:nvPr>
            <p:ph type="body" sz="quarter" idx="1"/>
          </p:nvPr>
        </p:nvSpPr>
        <p:spPr>
          <a:xfrm>
            <a:off x="5200650" y="1463041"/>
            <a:ext cx="1981200" cy="46685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0" indent="0">
              <a:buSzTx/>
              <a:buNone/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/>
            </a:pPr>
            <a:endParaRPr/>
          </a:p>
        </p:txBody>
      </p:sp>
      <p:sp>
        <p:nvSpPr>
          <p:cNvPr id="2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77150" y="1463039"/>
            <a:ext cx="1981200" cy="466859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dark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4"/>
          <p:cNvSpPr/>
          <p:nvPr/>
        </p:nvSpPr>
        <p:spPr>
          <a:xfrm>
            <a:off x="4953000" y="0"/>
            <a:ext cx="4953000" cy="6858000"/>
          </a:xfrm>
          <a:prstGeom prst="rect">
            <a:avLst/>
          </a:prstGeom>
          <a:solidFill>
            <a:srgbClr val="1A304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 sz="1300"/>
          </a:p>
        </p:txBody>
      </p:sp>
      <p:sp>
        <p:nvSpPr>
          <p:cNvPr id="224" name="Title Text"/>
          <p:cNvSpPr>
            <a:spLocks noGrp="1"/>
          </p:cNvSpPr>
          <p:nvPr>
            <p:ph type="title"/>
          </p:nvPr>
        </p:nvSpPr>
        <p:spPr>
          <a:xfrm>
            <a:off x="247650" y="1337733"/>
            <a:ext cx="4457700" cy="475488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2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226" name="Body Level One…"/>
          <p:cNvSpPr>
            <a:spLocks noGrp="1"/>
          </p:cNvSpPr>
          <p:nvPr>
            <p:ph type="body" sz="half" idx="1"/>
          </p:nvPr>
        </p:nvSpPr>
        <p:spPr>
          <a:xfrm>
            <a:off x="5200650" y="1499615"/>
            <a:ext cx="4457700" cy="4668596"/>
          </a:xfrm>
          <a:prstGeom prst="rect">
            <a:avLst/>
          </a:prstGeom>
        </p:spPr>
        <p:txBody>
          <a:bodyPr>
            <a:normAutofit/>
          </a:bodyPr>
          <a:lstStyle>
            <a:lvl2pPr marL="0" indent="0">
              <a:buSzTx/>
              <a:buNone/>
            </a:lvl2pPr>
            <a:lvl3pPr marL="481058" indent="-238575"/>
            <a:lvl4pPr marL="727293" indent="-232008"/>
            <a:lvl5pPr marL="921311" indent="-238575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icture Placeholder 7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35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87053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3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87053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43840"/>
            <a:ext cx="4457700" cy="40005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  <p:sp>
        <p:nvSpPr>
          <p:cNvPr id="260" name="Text Placeholder 6"/>
          <p:cNvSpPr>
            <a:spLocks noGrp="1"/>
          </p:cNvSpPr>
          <p:nvPr>
            <p:ph type="body" sz="half" idx="14"/>
          </p:nvPr>
        </p:nvSpPr>
        <p:spPr>
          <a:xfrm>
            <a:off x="247650" y="1463042"/>
            <a:ext cx="4457700" cy="465164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  <p:sp>
        <p:nvSpPr>
          <p:cNvPr id="261" name="Slide Number"/>
          <p:cNvSpPr>
            <a:spLocks noGrp="1"/>
          </p:cNvSpPr>
          <p:nvPr>
            <p:ph type="sldNum" sz="quarter" idx="2"/>
          </p:nvPr>
        </p:nvSpPr>
        <p:spPr>
          <a:xfrm>
            <a:off x="9547743" y="6484653"/>
            <a:ext cx="110607" cy="10002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29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99167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pic>
        <p:nvPicPr>
          <p:cNvPr id="30" name="pasted-image.pdf" descr="pasted-image.pdf"/>
          <p:cNvPicPr>
            <a:picLocks noChangeAspect="1"/>
          </p:cNvPicPr>
          <p:nvPr/>
        </p:nvPicPr>
        <p:blipFill>
          <a:blip r:embed="rId2"/>
          <a:srcRect r="2666" b="8542"/>
          <a:stretch>
            <a:fillRect/>
          </a:stretch>
        </p:blipFill>
        <p:spPr>
          <a:xfrm>
            <a:off x="4966097" y="1142268"/>
            <a:ext cx="4953986" cy="57291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6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27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63041"/>
            <a:ext cx="1981200" cy="46685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0" indent="0">
              <a:buSzTx/>
              <a:buNone/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7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279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88651"/>
            <a:ext cx="1981200" cy="4605868"/>
          </a:xfrm>
          <a:prstGeom prst="rect">
            <a:avLst/>
          </a:prstGeom>
        </p:spPr>
        <p:txBody>
          <a:bodyPr>
            <a:normAutofit/>
          </a:bodyPr>
          <a:lstStyle>
            <a:lvl2pPr marL="238575" indent="-238575"/>
            <a:lvl3pPr marL="481058" indent="-238575"/>
            <a:lvl4pPr marL="727293" indent="-232008"/>
            <a:lvl5pPr marL="921311" indent="-238575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8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28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88651"/>
            <a:ext cx="1981200" cy="4605868"/>
          </a:xfrm>
          <a:prstGeom prst="rect">
            <a:avLst/>
          </a:prstGeom>
        </p:spPr>
        <p:txBody>
          <a:bodyPr>
            <a:normAutofit/>
          </a:bodyPr>
          <a:lstStyle>
            <a:lvl2pPr marL="238575" indent="-238575"/>
            <a:lvl3pPr marL="481058" indent="-238575"/>
            <a:lvl4pPr marL="727293" indent="-232008"/>
            <a:lvl5pPr marL="921311" indent="-238575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se study: title, text (2/4), content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9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297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63042"/>
            <a:ext cx="1981200" cy="46695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272657" indent="-272657"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724150" y="1499616"/>
            <a:ext cx="1981200" cy="4608579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299" name="Picture Placeholder 11"/>
          <p:cNvSpPr>
            <a:spLocks noGrp="1"/>
          </p:cNvSpPr>
          <p:nvPr>
            <p:ph type="pic" idx="14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0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30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63042"/>
            <a:ext cx="1981200" cy="46695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272657" indent="-272657"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724150" y="1488017"/>
            <a:ext cx="1981200" cy="4608579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10" name="Text Placeholder 8"/>
          <p:cNvSpPr>
            <a:spLocks noGrp="1"/>
          </p:cNvSpPr>
          <p:nvPr>
            <p:ph type="body" sz="half" idx="14"/>
          </p:nvPr>
        </p:nvSpPr>
        <p:spPr>
          <a:xfrm>
            <a:off x="5092091" y="1402082"/>
            <a:ext cx="4566259" cy="4608577"/>
          </a:xfrm>
          <a:prstGeom prst="rect">
            <a:avLst/>
          </a:prstGeom>
        </p:spPr>
        <p:txBody>
          <a:bodyPr>
            <a:normAutofit/>
          </a:bodyPr>
          <a:lstStyle>
            <a:lvl1pPr marL="127261" indent="-127261">
              <a:defRPr sz="2400"/>
            </a:lvl1pPr>
          </a:lstStyle>
          <a:p>
            <a:pPr marL="117475" indent="-117475">
              <a:defRPr sz="24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31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256032"/>
            <a:ext cx="1981200" cy="58786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0" indent="0">
              <a:buSzTx/>
              <a:buNone/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lide Number"/>
          <p:cNvSpPr>
            <a:spLocks noGrp="1"/>
          </p:cNvSpPr>
          <p:nvPr>
            <p:ph type="sldNum" sz="quarter" idx="2"/>
          </p:nvPr>
        </p:nvSpPr>
        <p:spPr>
          <a:xfrm>
            <a:off x="6988693" y="6306339"/>
            <a:ext cx="110607" cy="10002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366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99167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itle Text"/>
          <p:cNvSpPr>
            <a:spLocks noGrp="1"/>
          </p:cNvSpPr>
          <p:nvPr>
            <p:ph type="title"/>
          </p:nvPr>
        </p:nvSpPr>
        <p:spPr>
          <a:xfrm>
            <a:off x="247650" y="254001"/>
            <a:ext cx="4457700" cy="13384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</a:lstStyle>
          <a:p>
            <a:r>
              <a:t>Title Text</a:t>
            </a:r>
          </a:p>
        </p:txBody>
      </p:sp>
      <p:sp>
        <p:nvSpPr>
          <p:cNvPr id="38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385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947336"/>
            <a:ext cx="4457700" cy="41452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400" b="1"/>
            </a:lvl1pPr>
            <a:lvl2pPr marL="1285385" indent="-1285385">
              <a:lnSpc>
                <a:spcPct val="90000"/>
              </a:lnSpc>
              <a:spcBef>
                <a:spcPts val="0"/>
              </a:spcBef>
              <a:defRPr sz="10400" b="1"/>
            </a:lvl2pPr>
            <a:lvl3pPr marL="1527868" indent="-1285385">
              <a:lnSpc>
                <a:spcPct val="90000"/>
              </a:lnSpc>
              <a:spcBef>
                <a:spcPts val="0"/>
              </a:spcBef>
              <a:defRPr sz="10400" b="1"/>
            </a:lvl3pPr>
            <a:lvl4pPr marL="1745288" indent="-1250004">
              <a:lnSpc>
                <a:spcPct val="90000"/>
              </a:lnSpc>
              <a:spcBef>
                <a:spcPts val="0"/>
              </a:spcBef>
              <a:defRPr sz="10400" b="1"/>
            </a:lvl4pPr>
            <a:lvl5pPr marL="1968121" indent="-1285385">
              <a:lnSpc>
                <a:spcPct val="90000"/>
              </a:lnSpc>
              <a:spcBef>
                <a:spcPts val="0"/>
              </a:spcBef>
              <a:defRPr sz="10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itle Text"/>
          <p:cNvSpPr>
            <a:spLocks noGrp="1"/>
          </p:cNvSpPr>
          <p:nvPr>
            <p:ph type="title"/>
          </p:nvPr>
        </p:nvSpPr>
        <p:spPr>
          <a:xfrm>
            <a:off x="247650" y="254001"/>
            <a:ext cx="4457700" cy="13384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</a:lstStyle>
          <a:p>
            <a:r>
              <a:t>Title Text</a:t>
            </a:r>
          </a:p>
        </p:txBody>
      </p:sp>
      <p:sp>
        <p:nvSpPr>
          <p:cNvPr id="39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394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947336"/>
            <a:ext cx="4457700" cy="41452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400" b="1"/>
            </a:lvl1pPr>
            <a:lvl2pPr marL="1285385" indent="-1285385">
              <a:lnSpc>
                <a:spcPct val="90000"/>
              </a:lnSpc>
              <a:spcBef>
                <a:spcPts val="0"/>
              </a:spcBef>
              <a:defRPr sz="10400" b="1"/>
            </a:lvl2pPr>
            <a:lvl3pPr marL="1527868" indent="-1285385">
              <a:lnSpc>
                <a:spcPct val="90000"/>
              </a:lnSpc>
              <a:spcBef>
                <a:spcPts val="0"/>
              </a:spcBef>
              <a:defRPr sz="10400" b="1"/>
            </a:lvl3pPr>
            <a:lvl4pPr marL="1745288" indent="-1250004">
              <a:lnSpc>
                <a:spcPct val="90000"/>
              </a:lnSpc>
              <a:spcBef>
                <a:spcPts val="0"/>
              </a:spcBef>
              <a:defRPr sz="10400" b="1"/>
            </a:lvl4pPr>
            <a:lvl5pPr marL="1968121" indent="-1285385">
              <a:lnSpc>
                <a:spcPct val="90000"/>
              </a:lnSpc>
              <a:spcBef>
                <a:spcPts val="0"/>
              </a:spcBef>
              <a:defRPr sz="10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5" name="Picture Placeholder 5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gradient logo">
    <p:bg>
      <p:bgPr>
        <a:gradFill flip="none" rotWithShape="1">
          <a:gsLst>
            <a:gs pos="0">
              <a:srgbClr val="3E79BC"/>
            </a:gs>
            <a:gs pos="100000">
              <a:srgbClr val="03AFA2"/>
            </a:gs>
          </a:gsLst>
          <a:lin ang="665648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46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99167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pic>
        <p:nvPicPr>
          <p:cNvPr id="47" name="pasted-image.pdf" descr="pasted-image.pdf"/>
          <p:cNvPicPr>
            <a:picLocks noChangeAspect="1"/>
          </p:cNvPicPr>
          <p:nvPr/>
        </p:nvPicPr>
        <p:blipFill>
          <a:blip r:embed="rId2">
            <a:alphaModFix amt="17386"/>
          </a:blip>
          <a:stretch>
            <a:fillRect/>
          </a:stretch>
        </p:blipFill>
        <p:spPr>
          <a:xfrm>
            <a:off x="4443827" y="845385"/>
            <a:ext cx="5478673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itle Text"/>
          <p:cNvSpPr>
            <a:spLocks noGrp="1"/>
          </p:cNvSpPr>
          <p:nvPr>
            <p:ph type="title"/>
          </p:nvPr>
        </p:nvSpPr>
        <p:spPr>
          <a:xfrm>
            <a:off x="247650" y="254002"/>
            <a:ext cx="9410700" cy="59647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10400" b="1"/>
            </a:lvl1pPr>
          </a:lstStyle>
          <a:p>
            <a:r>
              <a:t>Title Text</a:t>
            </a:r>
          </a:p>
        </p:txBody>
      </p:sp>
      <p:sp>
        <p:nvSpPr>
          <p:cNvPr id="4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5619752" cy="6027741"/>
          </a:xfrm>
          <a:prstGeom prst="rect">
            <a:avLst/>
          </a:prstGeom>
        </p:spPr>
        <p:txBody>
          <a:bodyPr>
            <a:normAutofit/>
          </a:bodyPr>
          <a:lstStyle>
            <a:lvl1pPr marL="127261" indent="-127261"/>
          </a:lstStyle>
          <a:p>
            <a:r>
              <a:t>Title Text</a:t>
            </a:r>
          </a:p>
        </p:txBody>
      </p:sp>
      <p:sp>
        <p:nvSpPr>
          <p:cNvPr id="41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itle Text"/>
          <p:cNvSpPr>
            <a:spLocks noGrp="1"/>
          </p:cNvSpPr>
          <p:nvPr>
            <p:ph type="title"/>
          </p:nvPr>
        </p:nvSpPr>
        <p:spPr>
          <a:xfrm>
            <a:off x="247650" y="491069"/>
            <a:ext cx="4457700" cy="577073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1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420" name="Body Level One…"/>
          <p:cNvSpPr>
            <a:spLocks noGrp="1"/>
          </p:cNvSpPr>
          <p:nvPr>
            <p:ph type="body" sz="half" idx="1"/>
          </p:nvPr>
        </p:nvSpPr>
        <p:spPr>
          <a:xfrm>
            <a:off x="5200650" y="658370"/>
            <a:ext cx="4457700" cy="55996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7418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Title Text"/>
          <p:cNvSpPr>
            <a:spLocks noGrp="1"/>
          </p:cNvSpPr>
          <p:nvPr>
            <p:ph type="title"/>
          </p:nvPr>
        </p:nvSpPr>
        <p:spPr>
          <a:xfrm>
            <a:off x="247650" y="220136"/>
            <a:ext cx="4457700" cy="127914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2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430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507067"/>
            <a:ext cx="4457700" cy="47811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</a:lvl1pPr>
            <a:lvl2pPr>
              <a:spcBef>
                <a:spcPts val="0"/>
              </a:spcBef>
            </a:lvl2pPr>
            <a:lvl3pPr>
              <a:spcBef>
                <a:spcPts val="0"/>
              </a:spcBef>
            </a:lvl3pPr>
            <a:lvl4pPr>
              <a:spcBef>
                <a:spcPts val="0"/>
              </a:spcBef>
            </a:lvl4pPr>
            <a:lvl5pPr>
              <a:spcBef>
                <a:spcPts val="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1" name="Text Placeholder 9"/>
          <p:cNvSpPr>
            <a:spLocks noGrp="1"/>
          </p:cNvSpPr>
          <p:nvPr>
            <p:ph type="body" sz="half" idx="13"/>
          </p:nvPr>
        </p:nvSpPr>
        <p:spPr>
          <a:xfrm>
            <a:off x="5200650" y="1499617"/>
            <a:ext cx="4457700" cy="47811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/>
            </a:lvl1pPr>
          </a:lstStyle>
          <a:p>
            <a:pPr>
              <a:spcBef>
                <a:spcPts val="0"/>
              </a:spcBef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Title Text"/>
          <p:cNvSpPr>
            <a:spLocks noGrp="1"/>
          </p:cNvSpPr>
          <p:nvPr>
            <p:ph type="title"/>
          </p:nvPr>
        </p:nvSpPr>
        <p:spPr>
          <a:xfrm>
            <a:off x="247650" y="491069"/>
            <a:ext cx="6934200" cy="8534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Title Text</a:t>
            </a:r>
          </a:p>
        </p:txBody>
      </p:sp>
      <p:sp>
        <p:nvSpPr>
          <p:cNvPr id="439" name="Slide Number"/>
          <p:cNvSpPr>
            <a:spLocks noGrp="1"/>
          </p:cNvSpPr>
          <p:nvPr>
            <p:ph type="sldNum" sz="quarter" idx="2"/>
          </p:nvPr>
        </p:nvSpPr>
        <p:spPr>
          <a:xfrm>
            <a:off x="9563772" y="6476735"/>
            <a:ext cx="94578" cy="100027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440" name="Body Level One…"/>
          <p:cNvSpPr>
            <a:spLocks noGrp="1"/>
          </p:cNvSpPr>
          <p:nvPr>
            <p:ph type="body" sz="half" idx="1"/>
          </p:nvPr>
        </p:nvSpPr>
        <p:spPr>
          <a:xfrm>
            <a:off x="5200650" y="1457960"/>
            <a:ext cx="4457700" cy="478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latin typeface="Arial Narrow"/>
                <a:ea typeface="Arial Narrow"/>
                <a:cs typeface="Arial Narrow"/>
                <a:sym typeface="Arial Narrow"/>
              </a:defRPr>
            </a:lvl1pPr>
            <a:lvl2pPr marL="214230" indent="-214230">
              <a:defRPr sz="1733">
                <a:latin typeface="Arial Narrow"/>
                <a:ea typeface="Arial Narrow"/>
                <a:cs typeface="Arial Narrow"/>
                <a:sym typeface="Arial Narrow"/>
              </a:defRPr>
            </a:lvl2pPr>
            <a:lvl3pPr marL="456713" indent="-214230">
              <a:defRPr sz="1733">
                <a:latin typeface="Arial Narrow"/>
                <a:ea typeface="Arial Narrow"/>
                <a:cs typeface="Arial Narrow"/>
                <a:sym typeface="Arial Narrow"/>
              </a:defRPr>
            </a:lvl3pPr>
            <a:lvl4pPr marL="703619" indent="-208334">
              <a:defRPr sz="1733">
                <a:latin typeface="Arial Narrow"/>
                <a:ea typeface="Arial Narrow"/>
                <a:cs typeface="Arial Narrow"/>
                <a:sym typeface="Arial Narrow"/>
              </a:defRPr>
            </a:lvl4pPr>
            <a:lvl5pPr marL="896966" indent="-214230">
              <a:defRPr sz="1733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442" name="Text Placeholder 6"/>
          <p:cNvSpPr>
            <a:spLocks noGrp="1"/>
          </p:cNvSpPr>
          <p:nvPr>
            <p:ph type="body" sz="half" idx="14"/>
          </p:nvPr>
        </p:nvSpPr>
        <p:spPr>
          <a:xfrm>
            <a:off x="247650" y="1457959"/>
            <a:ext cx="4457700" cy="478620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Title Text"/>
          <p:cNvSpPr>
            <a:spLocks noGrp="1"/>
          </p:cNvSpPr>
          <p:nvPr>
            <p:ph type="title"/>
          </p:nvPr>
        </p:nvSpPr>
        <p:spPr>
          <a:xfrm>
            <a:off x="247650" y="220136"/>
            <a:ext cx="4457700" cy="66954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5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451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303868"/>
            <a:ext cx="4457700" cy="4916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00"/>
            </a:lvl1pPr>
            <a:lvl2pPr marL="321346" indent="-321346">
              <a:defRPr sz="2600"/>
            </a:lvl2pPr>
            <a:lvl3pPr marL="563828" indent="-321346">
              <a:defRPr sz="2600"/>
            </a:lvl3pPr>
            <a:lvl4pPr marL="807785" indent="-312501">
              <a:defRPr sz="2600"/>
            </a:lvl4pPr>
            <a:lvl5pPr marL="1004082" indent="-321346"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Title Text"/>
          <p:cNvSpPr>
            <a:spLocks noGrp="1"/>
          </p:cNvSpPr>
          <p:nvPr>
            <p:ph type="title"/>
          </p:nvPr>
        </p:nvSpPr>
        <p:spPr>
          <a:xfrm>
            <a:off x="247650" y="491069"/>
            <a:ext cx="6934200" cy="8534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5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46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5200650" y="1457961"/>
            <a:ext cx="1981200" cy="47862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0" indent="0">
              <a:buSzTx/>
              <a:buNone/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/>
            </a:pPr>
            <a:endParaRPr/>
          </a:p>
        </p:txBody>
      </p:sp>
      <p:sp>
        <p:nvSpPr>
          <p:cNvPr id="46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7650" y="1457961"/>
            <a:ext cx="1981200" cy="478620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  <p:sp>
        <p:nvSpPr>
          <p:cNvPr id="46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724150" y="1457961"/>
            <a:ext cx="1981200" cy="478620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  <p:sp>
        <p:nvSpPr>
          <p:cNvPr id="46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677150" y="1457961"/>
            <a:ext cx="1981200" cy="478620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icture Placeholder 7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72" name="Title Text"/>
          <p:cNvSpPr>
            <a:spLocks noGrp="1"/>
          </p:cNvSpPr>
          <p:nvPr>
            <p:ph type="title"/>
          </p:nvPr>
        </p:nvSpPr>
        <p:spPr>
          <a:xfrm>
            <a:off x="247650" y="491069"/>
            <a:ext cx="4457700" cy="8534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7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474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268226"/>
            <a:ext cx="4457700" cy="4000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92"/>
            </a:lvl1pPr>
            <a:lvl2pPr marL="147283" indent="-147283">
              <a:defRPr sz="1192"/>
            </a:lvl2pPr>
            <a:lvl3pPr marL="389766" indent="-147283">
              <a:defRPr sz="1192"/>
            </a:lvl3pPr>
            <a:lvl4pPr marL="638514" indent="-143230">
              <a:defRPr sz="1192"/>
            </a:lvl4pPr>
            <a:lvl5pPr marL="830019" indent="-147283">
              <a:defRPr sz="1192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5" name="Text Placeholder 6"/>
          <p:cNvSpPr>
            <a:spLocks noGrp="1"/>
          </p:cNvSpPr>
          <p:nvPr>
            <p:ph type="body" sz="half" idx="14"/>
          </p:nvPr>
        </p:nvSpPr>
        <p:spPr>
          <a:xfrm>
            <a:off x="247650" y="1463040"/>
            <a:ext cx="4457700" cy="478112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icture Placeholder 8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83" name="Title Text"/>
          <p:cNvSpPr>
            <a:spLocks noGrp="1"/>
          </p:cNvSpPr>
          <p:nvPr>
            <p:ph type="title"/>
          </p:nvPr>
        </p:nvSpPr>
        <p:spPr>
          <a:xfrm>
            <a:off x="247650" y="220136"/>
            <a:ext cx="4457700" cy="8534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8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485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63039"/>
            <a:ext cx="1981200" cy="47811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0" indent="0">
              <a:buSzTx/>
              <a:buNone/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724150" y="1463039"/>
            <a:ext cx="1981200" cy="478112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Title Text"/>
          <p:cNvSpPr>
            <a:spLocks noGrp="1"/>
          </p:cNvSpPr>
          <p:nvPr>
            <p:ph type="title"/>
          </p:nvPr>
        </p:nvSpPr>
        <p:spPr>
          <a:xfrm>
            <a:off x="247650" y="1337733"/>
            <a:ext cx="4457700" cy="475488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9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495" name="Body Level One…"/>
          <p:cNvSpPr>
            <a:spLocks noGrp="1"/>
          </p:cNvSpPr>
          <p:nvPr>
            <p:ph type="body" sz="quarter" idx="1"/>
          </p:nvPr>
        </p:nvSpPr>
        <p:spPr>
          <a:xfrm>
            <a:off x="5200650" y="1463041"/>
            <a:ext cx="1981200" cy="46685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0" indent="0">
              <a:buSzTx/>
              <a:buNone/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6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/>
            </a:pPr>
            <a:endParaRPr/>
          </a:p>
        </p:txBody>
      </p:sp>
      <p:sp>
        <p:nvSpPr>
          <p:cNvPr id="49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77150" y="1463039"/>
            <a:ext cx="1981200" cy="466859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>
            <a:spLocks noGrp="1"/>
          </p:cNvSpPr>
          <p:nvPr>
            <p:ph type="title"/>
          </p:nvPr>
        </p:nvSpPr>
        <p:spPr>
          <a:xfrm>
            <a:off x="247650" y="220133"/>
            <a:ext cx="4457700" cy="11409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56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498600"/>
            <a:ext cx="4457700" cy="47792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tabLst>
                <a:tab pos="4347500" algn="r"/>
              </a:tabLst>
            </a:lvl1pPr>
            <a:lvl2pPr>
              <a:spcBef>
                <a:spcPts val="0"/>
              </a:spcBef>
              <a:tabLst>
                <a:tab pos="4347500" algn="r"/>
              </a:tabLst>
            </a:lvl2pPr>
            <a:lvl3pPr>
              <a:spcBef>
                <a:spcPts val="0"/>
              </a:spcBef>
              <a:tabLst>
                <a:tab pos="4347500" algn="r"/>
              </a:tabLst>
            </a:lvl3pPr>
            <a:lvl4pPr>
              <a:spcBef>
                <a:spcPts val="0"/>
              </a:spcBef>
              <a:tabLst>
                <a:tab pos="4347500" algn="r"/>
              </a:tabLst>
            </a:lvl4pPr>
            <a:lvl5pPr>
              <a:spcBef>
                <a:spcPts val="0"/>
              </a:spcBef>
              <a:tabLst>
                <a:tab pos="4347500" algn="r"/>
              </a:tabLst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half" idx="13"/>
          </p:nvPr>
        </p:nvSpPr>
        <p:spPr>
          <a:xfrm>
            <a:off x="5200650" y="1498600"/>
            <a:ext cx="4457700" cy="47792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tabLst>
                <a:tab pos="4347500" algn="r"/>
              </a:tabLst>
              <a:defRPr/>
            </a:lvl1pPr>
          </a:lstStyle>
          <a:p>
            <a:pPr>
              <a:tabLst>
                <a:tab pos="4013200" algn="r"/>
              </a:tabLst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dark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tangle 4"/>
          <p:cNvSpPr/>
          <p:nvPr/>
        </p:nvSpPr>
        <p:spPr>
          <a:xfrm>
            <a:off x="4953000" y="0"/>
            <a:ext cx="4953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 sz="1300"/>
          </a:p>
        </p:txBody>
      </p:sp>
      <p:sp>
        <p:nvSpPr>
          <p:cNvPr id="505" name="Title Text"/>
          <p:cNvSpPr>
            <a:spLocks noGrp="1"/>
          </p:cNvSpPr>
          <p:nvPr>
            <p:ph type="title"/>
          </p:nvPr>
        </p:nvSpPr>
        <p:spPr>
          <a:xfrm>
            <a:off x="247650" y="1337733"/>
            <a:ext cx="4457700" cy="475488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0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507" name="Body Level One…"/>
          <p:cNvSpPr>
            <a:spLocks noGrp="1"/>
          </p:cNvSpPr>
          <p:nvPr>
            <p:ph type="body" sz="half" idx="1"/>
          </p:nvPr>
        </p:nvSpPr>
        <p:spPr>
          <a:xfrm>
            <a:off x="5200650" y="1499615"/>
            <a:ext cx="4457700" cy="4668596"/>
          </a:xfrm>
          <a:prstGeom prst="rect">
            <a:avLst/>
          </a:prstGeom>
        </p:spPr>
        <p:txBody>
          <a:bodyPr>
            <a:normAutofit/>
          </a:bodyPr>
          <a:lstStyle>
            <a:lvl2pPr marL="0" indent="0">
              <a:buSzTx/>
              <a:buNone/>
            </a:lvl2pPr>
            <a:lvl3pPr marL="481058" indent="-238575"/>
            <a:lvl4pPr marL="727293" indent="-232008"/>
            <a:lvl5pPr marL="921311" indent="-238575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8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icture Placeholder 7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16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87053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1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87053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2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533" name="Title Text"/>
          <p:cNvSpPr>
            <a:spLocks noGrp="1"/>
          </p:cNvSpPr>
          <p:nvPr>
            <p:ph type="title"/>
          </p:nvPr>
        </p:nvSpPr>
        <p:spPr>
          <a:xfrm>
            <a:off x="247650" y="220133"/>
            <a:ext cx="4457700" cy="508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43840"/>
            <a:ext cx="4457700" cy="40005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  <p:sp>
        <p:nvSpPr>
          <p:cNvPr id="541" name="Text Placeholder 6"/>
          <p:cNvSpPr>
            <a:spLocks noGrp="1"/>
          </p:cNvSpPr>
          <p:nvPr>
            <p:ph type="body" sz="half" idx="14"/>
          </p:nvPr>
        </p:nvSpPr>
        <p:spPr>
          <a:xfrm>
            <a:off x="247650" y="1463042"/>
            <a:ext cx="4457700" cy="465164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  <p:sp>
        <p:nvSpPr>
          <p:cNvPr id="542" name="Slide Number"/>
          <p:cNvSpPr>
            <a:spLocks noGrp="1"/>
          </p:cNvSpPr>
          <p:nvPr>
            <p:ph type="sldNum" sz="quarter" idx="2"/>
          </p:nvPr>
        </p:nvSpPr>
        <p:spPr>
          <a:xfrm>
            <a:off x="9547743" y="6484653"/>
            <a:ext cx="110607" cy="10002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5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551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63041"/>
            <a:ext cx="1981200" cy="46685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0" indent="0">
              <a:buSzTx/>
              <a:buNone/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5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56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88651"/>
            <a:ext cx="1981200" cy="4605868"/>
          </a:xfrm>
          <a:prstGeom prst="rect">
            <a:avLst/>
          </a:prstGeom>
        </p:spPr>
        <p:txBody>
          <a:bodyPr>
            <a:normAutofit/>
          </a:bodyPr>
          <a:lstStyle>
            <a:lvl2pPr marL="238575" indent="-238575"/>
            <a:lvl3pPr marL="481058" indent="-238575"/>
            <a:lvl4pPr marL="727293" indent="-232008"/>
            <a:lvl5pPr marL="921311" indent="-238575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6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569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88651"/>
            <a:ext cx="1981200" cy="4605868"/>
          </a:xfrm>
          <a:prstGeom prst="rect">
            <a:avLst/>
          </a:prstGeom>
        </p:spPr>
        <p:txBody>
          <a:bodyPr>
            <a:normAutofit/>
          </a:bodyPr>
          <a:lstStyle>
            <a:lvl2pPr marL="238575" indent="-238575"/>
            <a:lvl3pPr marL="481058" indent="-238575"/>
            <a:lvl4pPr marL="727293" indent="-232008"/>
            <a:lvl5pPr marL="921311" indent="-238575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se study: title, text (2/4), content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7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57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63042"/>
            <a:ext cx="1981200" cy="46695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272657" indent="-272657"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724150" y="1499616"/>
            <a:ext cx="1981200" cy="4608579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580" name="Picture Placeholder 11"/>
          <p:cNvSpPr>
            <a:spLocks noGrp="1"/>
          </p:cNvSpPr>
          <p:nvPr>
            <p:ph type="pic" idx="14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8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589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63042"/>
            <a:ext cx="1981200" cy="46695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272657" indent="-272657"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0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724150" y="1499616"/>
            <a:ext cx="1981200" cy="4608579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591" name="Text Placeholder 8"/>
          <p:cNvSpPr>
            <a:spLocks noGrp="1"/>
          </p:cNvSpPr>
          <p:nvPr>
            <p:ph type="body" sz="half" idx="14"/>
          </p:nvPr>
        </p:nvSpPr>
        <p:spPr>
          <a:xfrm>
            <a:off x="5092091" y="1454617"/>
            <a:ext cx="4566259" cy="4608577"/>
          </a:xfrm>
          <a:prstGeom prst="rect">
            <a:avLst/>
          </a:prstGeom>
        </p:spPr>
        <p:txBody>
          <a:bodyPr>
            <a:normAutofit/>
          </a:bodyPr>
          <a:lstStyle>
            <a:lvl1pPr marL="127261" indent="-127261">
              <a:defRPr sz="2400"/>
            </a:lvl1pPr>
          </a:lstStyle>
          <a:p>
            <a:pPr marL="117475" indent="-117475">
              <a:defRPr sz="24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(with page contents +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>
            <a:spLocks noGrp="1"/>
          </p:cNvSpPr>
          <p:nvPr>
            <p:ph type="title"/>
          </p:nvPr>
        </p:nvSpPr>
        <p:spPr>
          <a:xfrm>
            <a:off x="247650" y="220133"/>
            <a:ext cx="4457700" cy="11409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66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498600"/>
            <a:ext cx="4457700" cy="47792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tabLst>
                <a:tab pos="4347500" algn="r"/>
              </a:tabLst>
            </a:lvl1pPr>
            <a:lvl2pPr>
              <a:spcBef>
                <a:spcPts val="0"/>
              </a:spcBef>
              <a:tabLst>
                <a:tab pos="4347500" algn="r"/>
              </a:tabLst>
            </a:lvl2pPr>
            <a:lvl3pPr>
              <a:spcBef>
                <a:spcPts val="0"/>
              </a:spcBef>
              <a:tabLst>
                <a:tab pos="4347500" algn="r"/>
              </a:tabLst>
            </a:lvl3pPr>
            <a:lvl4pPr>
              <a:spcBef>
                <a:spcPts val="0"/>
              </a:spcBef>
              <a:tabLst>
                <a:tab pos="4347500" algn="r"/>
              </a:tabLst>
            </a:lvl4pPr>
            <a:lvl5pPr>
              <a:spcBef>
                <a:spcPts val="0"/>
              </a:spcBef>
              <a:tabLst>
                <a:tab pos="4347500" algn="r"/>
              </a:tabLst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half" idx="13"/>
          </p:nvPr>
        </p:nvSpPr>
        <p:spPr>
          <a:xfrm>
            <a:off x="5200650" y="1498600"/>
            <a:ext cx="4457700" cy="47792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tabLst>
                <a:tab pos="4347500" algn="r"/>
              </a:tabLst>
              <a:defRPr/>
            </a:lvl1pPr>
          </a:lstStyle>
          <a:p>
            <a:pPr>
              <a:tabLst>
                <a:tab pos="4013200" algn="r"/>
              </a:tabLst>
            </a:pPr>
            <a:endParaRPr/>
          </a:p>
        </p:txBody>
      </p:sp>
      <p:pic>
        <p:nvPicPr>
          <p:cNvPr id="68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232" y="223309"/>
            <a:ext cx="750466" cy="9236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599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256032"/>
            <a:ext cx="1981200" cy="58786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0" indent="0">
              <a:buSzTx/>
              <a:buNone/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lide Number"/>
          <p:cNvSpPr>
            <a:spLocks noGrp="1"/>
          </p:cNvSpPr>
          <p:nvPr>
            <p:ph type="sldNum" sz="quarter" idx="2"/>
          </p:nvPr>
        </p:nvSpPr>
        <p:spPr>
          <a:xfrm>
            <a:off x="6988693" y="6306339"/>
            <a:ext cx="110607" cy="10002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Title Text"/>
          <p:cNvSpPr>
            <a:spLocks noGrp="1"/>
          </p:cNvSpPr>
          <p:nvPr>
            <p:ph type="title"/>
          </p:nvPr>
        </p:nvSpPr>
        <p:spPr>
          <a:xfrm>
            <a:off x="247650" y="220133"/>
            <a:ext cx="4457700" cy="11409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2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622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524000"/>
            <a:ext cx="4457700" cy="47792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tabLst>
                <a:tab pos="4347500" algn="r"/>
              </a:tabLst>
              <a:defRPr sz="1192"/>
            </a:lvl1pPr>
            <a:lvl2pPr marL="147283" indent="-147283">
              <a:spcBef>
                <a:spcPts val="0"/>
              </a:spcBef>
              <a:tabLst>
                <a:tab pos="4347500" algn="r"/>
              </a:tabLst>
              <a:defRPr sz="1192"/>
            </a:lvl2pPr>
            <a:lvl3pPr marL="389766" indent="-147283">
              <a:spcBef>
                <a:spcPts val="0"/>
              </a:spcBef>
              <a:tabLst>
                <a:tab pos="4347500" algn="r"/>
              </a:tabLst>
              <a:defRPr sz="1192"/>
            </a:lvl3pPr>
            <a:lvl4pPr marL="638514" indent="-143230">
              <a:spcBef>
                <a:spcPts val="0"/>
              </a:spcBef>
              <a:tabLst>
                <a:tab pos="4347500" algn="r"/>
              </a:tabLst>
              <a:defRPr sz="1192"/>
            </a:lvl4pPr>
            <a:lvl5pPr marL="830019" indent="-147283">
              <a:spcBef>
                <a:spcPts val="0"/>
              </a:spcBef>
              <a:tabLst>
                <a:tab pos="4347500" algn="r"/>
              </a:tabLst>
              <a:defRPr sz="1192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630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116" y="2914867"/>
            <a:ext cx="1399771" cy="701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Title Text"/>
          <p:cNvSpPr>
            <a:spLocks noGrp="1"/>
          </p:cNvSpPr>
          <p:nvPr>
            <p:ph type="title"/>
          </p:nvPr>
        </p:nvSpPr>
        <p:spPr>
          <a:xfrm>
            <a:off x="247649" y="220135"/>
            <a:ext cx="4457702" cy="59724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63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294" y="6273780"/>
            <a:ext cx="565056" cy="281963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Slide Number"/>
          <p:cNvSpPr>
            <a:spLocks noGrp="1"/>
          </p:cNvSpPr>
          <p:nvPr>
            <p:ph type="sldNum" sz="quarter" idx="2"/>
          </p:nvPr>
        </p:nvSpPr>
        <p:spPr>
          <a:xfrm>
            <a:off x="6988693" y="6306339"/>
            <a:ext cx="110607" cy="10002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647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9916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D3069"/>
                </a:solidFill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ct, numb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Title Text"/>
          <p:cNvSpPr>
            <a:spLocks noGrp="1"/>
          </p:cNvSpPr>
          <p:nvPr>
            <p:ph type="title"/>
          </p:nvPr>
        </p:nvSpPr>
        <p:spPr>
          <a:xfrm>
            <a:off x="247650" y="254001"/>
            <a:ext cx="4457700" cy="13384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6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666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947336"/>
            <a:ext cx="4457700" cy="41452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1pPr>
            <a:lvl2pPr marL="1285385" indent="-1285385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2pPr>
            <a:lvl3pPr marL="1527868" indent="-1285385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3pPr>
            <a:lvl4pPr marL="1745288" indent="-1250004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4pPr>
            <a:lvl5pPr marL="1968121" indent="-1285385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ct, number, half-image (bleeds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Title Text"/>
          <p:cNvSpPr>
            <a:spLocks noGrp="1"/>
          </p:cNvSpPr>
          <p:nvPr>
            <p:ph type="title"/>
          </p:nvPr>
        </p:nvSpPr>
        <p:spPr>
          <a:xfrm>
            <a:off x="247650" y="254001"/>
            <a:ext cx="4457700" cy="13384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7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675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947336"/>
            <a:ext cx="4457700" cy="41452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1pPr>
            <a:lvl2pPr marL="1285385" indent="-1285385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2pPr>
            <a:lvl3pPr marL="1527868" indent="-1285385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3pPr>
            <a:lvl4pPr marL="1745288" indent="-1250004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4pPr>
            <a:lvl5pPr marL="1968121" indent="-1285385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6" name="Picture Placeholder 5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Title Text"/>
          <p:cNvSpPr>
            <a:spLocks noGrp="1"/>
          </p:cNvSpPr>
          <p:nvPr>
            <p:ph type="title"/>
          </p:nvPr>
        </p:nvSpPr>
        <p:spPr>
          <a:xfrm>
            <a:off x="247650" y="254002"/>
            <a:ext cx="9410700" cy="59647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400" b="1"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8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ct, number, half-image (bleeds)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>
            <a:spLocks noGrp="1"/>
          </p:cNvSpPr>
          <p:nvPr>
            <p:ph type="title"/>
          </p:nvPr>
        </p:nvSpPr>
        <p:spPr>
          <a:xfrm>
            <a:off x="247650" y="254001"/>
            <a:ext cx="4457700" cy="13384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</a:lstStyle>
          <a:p>
            <a:r>
              <a:t>Title Text</a:t>
            </a:r>
          </a:p>
        </p:txBody>
      </p:sp>
      <p:sp>
        <p:nvSpPr>
          <p:cNvPr id="9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96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947336"/>
            <a:ext cx="4457700" cy="41452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400" b="1"/>
            </a:lvl1pPr>
            <a:lvl2pPr marL="1285385" indent="-1285385">
              <a:lnSpc>
                <a:spcPct val="90000"/>
              </a:lnSpc>
              <a:spcBef>
                <a:spcPts val="0"/>
              </a:spcBef>
              <a:defRPr sz="10400" b="1"/>
            </a:lvl2pPr>
            <a:lvl3pPr marL="1527868" indent="-1285385">
              <a:lnSpc>
                <a:spcPct val="90000"/>
              </a:lnSpc>
              <a:spcBef>
                <a:spcPts val="0"/>
              </a:spcBef>
              <a:defRPr sz="10400" b="1"/>
            </a:lvl3pPr>
            <a:lvl4pPr marL="1745288" indent="-1250004">
              <a:lnSpc>
                <a:spcPct val="90000"/>
              </a:lnSpc>
              <a:spcBef>
                <a:spcPts val="0"/>
              </a:spcBef>
              <a:defRPr sz="10400" b="1"/>
            </a:lvl4pPr>
            <a:lvl5pPr marL="1968121" indent="-1285385">
              <a:lnSpc>
                <a:spcPct val="90000"/>
              </a:lnSpc>
              <a:spcBef>
                <a:spcPts val="0"/>
              </a:spcBef>
              <a:defRPr sz="10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Picture Placeholder 5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5619752" cy="6027741"/>
          </a:xfrm>
          <a:prstGeom prst="rect">
            <a:avLst/>
          </a:prstGeom>
        </p:spPr>
        <p:txBody>
          <a:bodyPr>
            <a:normAutofit/>
          </a:bodyPr>
          <a:lstStyle>
            <a:lvl1pPr marL="127261" indent="-127261"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9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(two columns, different text sizes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Title Text"/>
          <p:cNvSpPr>
            <a:spLocks noGrp="1"/>
          </p:cNvSpPr>
          <p:nvPr>
            <p:ph type="title"/>
          </p:nvPr>
        </p:nvSpPr>
        <p:spPr>
          <a:xfrm>
            <a:off x="247650" y="220136"/>
            <a:ext cx="4457700" cy="6695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3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732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327357"/>
            <a:ext cx="4457700" cy="4916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00">
                <a:solidFill>
                  <a:srgbClr val="1A3041"/>
                </a:solidFill>
              </a:defRPr>
            </a:lvl1pPr>
            <a:lvl2pPr marL="321346" indent="-321346">
              <a:defRPr sz="2600">
                <a:solidFill>
                  <a:srgbClr val="1A3041"/>
                </a:solidFill>
              </a:defRPr>
            </a:lvl2pPr>
            <a:lvl3pPr marL="563828" indent="-321346">
              <a:defRPr sz="2600">
                <a:solidFill>
                  <a:srgbClr val="1A3041"/>
                </a:solidFill>
              </a:defRPr>
            </a:lvl3pPr>
            <a:lvl4pPr marL="807785" indent="-312501">
              <a:defRPr sz="2600">
                <a:solidFill>
                  <a:srgbClr val="1A3041"/>
                </a:solidFill>
              </a:defRPr>
            </a:lvl4pPr>
            <a:lvl5pPr marL="1004082" indent="-321346">
              <a:defRPr sz="2600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dark background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Rectangle 4"/>
          <p:cNvSpPr/>
          <p:nvPr/>
        </p:nvSpPr>
        <p:spPr>
          <a:xfrm>
            <a:off x="4953000" y="0"/>
            <a:ext cx="4953000" cy="6858000"/>
          </a:xfrm>
          <a:prstGeom prst="rect">
            <a:avLst/>
          </a:prstGeom>
          <a:solidFill>
            <a:srgbClr val="1A304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 sz="1300"/>
          </a:p>
        </p:txBody>
      </p:sp>
      <p:sp>
        <p:nvSpPr>
          <p:cNvPr id="786" name="Title Text"/>
          <p:cNvSpPr>
            <a:spLocks noGrp="1"/>
          </p:cNvSpPr>
          <p:nvPr>
            <p:ph type="title"/>
          </p:nvPr>
        </p:nvSpPr>
        <p:spPr>
          <a:xfrm>
            <a:off x="247650" y="1337733"/>
            <a:ext cx="4457700" cy="47548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8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788" name="Body Level One…"/>
          <p:cNvSpPr>
            <a:spLocks noGrp="1"/>
          </p:cNvSpPr>
          <p:nvPr>
            <p:ph type="body" sz="half" idx="1"/>
          </p:nvPr>
        </p:nvSpPr>
        <p:spPr>
          <a:xfrm>
            <a:off x="5200650" y="1481716"/>
            <a:ext cx="4457700" cy="4668595"/>
          </a:xfrm>
          <a:prstGeom prst="rect">
            <a:avLst/>
          </a:prstGeom>
        </p:spPr>
        <p:txBody>
          <a:bodyPr>
            <a:normAutofit/>
          </a:bodyPr>
          <a:lstStyle>
            <a:lvl2pPr marL="0" indent="0">
              <a:buSzTx/>
              <a:buNone/>
            </a:lvl2pPr>
            <a:lvl3pPr marL="481058" indent="-238575"/>
            <a:lvl4pPr marL="727293" indent="-232008"/>
            <a:lvl5pPr marL="921311" indent="-238575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Picture Placeholder 7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797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8705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9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half-blank are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8705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0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(with footer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(no footer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Slide Number"/>
          <p:cNvSpPr>
            <a:spLocks noGrp="1"/>
          </p:cNvSpPr>
          <p:nvPr>
            <p:ph type="sldNum" sz="quarter" idx="2"/>
          </p:nvPr>
        </p:nvSpPr>
        <p:spPr>
          <a:xfrm>
            <a:off x="6988693" y="6306339"/>
            <a:ext cx="110607" cy="10002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Title Text"/>
          <p:cNvSpPr>
            <a:spLocks noGrp="1"/>
          </p:cNvSpPr>
          <p:nvPr>
            <p:ph type="title"/>
          </p:nvPr>
        </p:nvSpPr>
        <p:spPr>
          <a:xfrm>
            <a:off x="247650" y="220133"/>
            <a:ext cx="4457700" cy="11409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0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903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524000"/>
            <a:ext cx="4457700" cy="47792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tabLst>
                <a:tab pos="4347500" algn="r"/>
              </a:tabLst>
              <a:defRPr sz="1192">
                <a:solidFill>
                  <a:srgbClr val="1A3041"/>
                </a:solidFill>
              </a:defRPr>
            </a:lvl1pPr>
            <a:lvl2pPr marL="147283" indent="-147283">
              <a:spcBef>
                <a:spcPts val="0"/>
              </a:spcBef>
              <a:tabLst>
                <a:tab pos="4347500" algn="r"/>
              </a:tabLst>
              <a:defRPr sz="1192">
                <a:solidFill>
                  <a:srgbClr val="1A3041"/>
                </a:solidFill>
              </a:defRPr>
            </a:lvl2pPr>
            <a:lvl3pPr marL="389766" indent="-147283">
              <a:spcBef>
                <a:spcPts val="0"/>
              </a:spcBef>
              <a:tabLst>
                <a:tab pos="4347500" algn="r"/>
              </a:tabLst>
              <a:defRPr sz="1192">
                <a:solidFill>
                  <a:srgbClr val="1A3041"/>
                </a:solidFill>
              </a:defRPr>
            </a:lvl3pPr>
            <a:lvl4pPr marL="638514" indent="-143230">
              <a:spcBef>
                <a:spcPts val="0"/>
              </a:spcBef>
              <a:tabLst>
                <a:tab pos="4347500" algn="r"/>
              </a:tabLst>
              <a:defRPr sz="1192">
                <a:solidFill>
                  <a:srgbClr val="1A3041"/>
                </a:solidFill>
              </a:defRPr>
            </a:lvl4pPr>
            <a:lvl5pPr marL="830019" indent="-147283">
              <a:spcBef>
                <a:spcPts val="0"/>
              </a:spcBef>
              <a:tabLst>
                <a:tab pos="4347500" algn="r"/>
              </a:tabLst>
              <a:defRPr sz="1192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bm sign-of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911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115" y="2914867"/>
            <a:ext cx="1405744" cy="701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Title Text"/>
          <p:cNvSpPr>
            <a:spLocks noGrp="1"/>
          </p:cNvSpPr>
          <p:nvPr>
            <p:ph type="title"/>
          </p:nvPr>
        </p:nvSpPr>
        <p:spPr>
          <a:xfrm>
            <a:off x="247649" y="220135"/>
            <a:ext cx="4457702" cy="59724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919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294" y="6273802"/>
            <a:ext cx="565056" cy="281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5619752" cy="6027741"/>
          </a:xfrm>
          <a:prstGeom prst="rect">
            <a:avLst/>
          </a:prstGeom>
        </p:spPr>
        <p:txBody>
          <a:bodyPr>
            <a:normAutofit/>
          </a:bodyPr>
          <a:lstStyle>
            <a:lvl1pPr marL="127261" indent="-127261"/>
          </a:lstStyle>
          <a:p>
            <a:r>
              <a:t>Title Text</a:t>
            </a:r>
          </a:p>
        </p:txBody>
      </p:sp>
      <p:sp>
        <p:nvSpPr>
          <p:cNvPr id="1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929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9916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(with page contents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Title Text"/>
          <p:cNvSpPr>
            <a:spLocks noGrp="1"/>
          </p:cNvSpPr>
          <p:nvPr>
            <p:ph type="title"/>
          </p:nvPr>
        </p:nvSpPr>
        <p:spPr>
          <a:xfrm>
            <a:off x="247650" y="220133"/>
            <a:ext cx="4457700" cy="11409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3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938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498600"/>
            <a:ext cx="4457700" cy="47792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tabLst>
                <a:tab pos="4347500" algn="r"/>
              </a:tabLst>
              <a:defRPr>
                <a:solidFill>
                  <a:srgbClr val="1A3041"/>
                </a:solidFill>
              </a:defRPr>
            </a:lvl1pPr>
            <a:lvl2pPr>
              <a:spcBef>
                <a:spcPts val="0"/>
              </a:spcBef>
              <a:tabLst>
                <a:tab pos="4347500" algn="r"/>
              </a:tabLst>
              <a:defRPr>
                <a:solidFill>
                  <a:srgbClr val="1A3041"/>
                </a:solidFill>
              </a:defRPr>
            </a:lvl2pPr>
            <a:lvl3pPr>
              <a:spcBef>
                <a:spcPts val="0"/>
              </a:spcBef>
              <a:tabLst>
                <a:tab pos="4347500" algn="r"/>
              </a:tabLst>
              <a:defRPr>
                <a:solidFill>
                  <a:srgbClr val="1A3041"/>
                </a:solidFill>
              </a:defRPr>
            </a:lvl3pPr>
            <a:lvl4pPr>
              <a:spcBef>
                <a:spcPts val="0"/>
              </a:spcBef>
              <a:tabLst>
                <a:tab pos="4347500" algn="r"/>
              </a:tabLst>
              <a:defRPr>
                <a:solidFill>
                  <a:srgbClr val="1A3041"/>
                </a:solidFill>
              </a:defRPr>
            </a:lvl4pPr>
            <a:lvl5pPr>
              <a:spcBef>
                <a:spcPts val="0"/>
              </a:spcBef>
              <a:tabLst>
                <a:tab pos="4347500" algn="r"/>
              </a:tabLst>
              <a:defRPr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9" name="Text Placeholder 6"/>
          <p:cNvSpPr>
            <a:spLocks noGrp="1"/>
          </p:cNvSpPr>
          <p:nvPr>
            <p:ph type="body" sz="half" idx="13"/>
          </p:nvPr>
        </p:nvSpPr>
        <p:spPr>
          <a:xfrm>
            <a:off x="5200650" y="1498600"/>
            <a:ext cx="4457700" cy="47792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tabLst>
                <a:tab pos="4347500" algn="r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tabLst>
                <a:tab pos="4013200" algn="r"/>
              </a:tabLst>
              <a:defRPr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ct, numb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Title Text"/>
          <p:cNvSpPr>
            <a:spLocks noGrp="1"/>
          </p:cNvSpPr>
          <p:nvPr>
            <p:ph type="title"/>
          </p:nvPr>
        </p:nvSpPr>
        <p:spPr>
          <a:xfrm>
            <a:off x="247650" y="254001"/>
            <a:ext cx="4457700" cy="13384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4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948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947336"/>
            <a:ext cx="4457700" cy="41452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1pPr>
            <a:lvl2pPr marL="1285385" indent="-1285385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2pPr>
            <a:lvl3pPr marL="1527868" indent="-1285385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3pPr>
            <a:lvl4pPr marL="1745288" indent="-1250004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4pPr>
            <a:lvl5pPr marL="1968121" indent="-1285385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ct, number, half-image (bleeds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Title Text"/>
          <p:cNvSpPr>
            <a:spLocks noGrp="1"/>
          </p:cNvSpPr>
          <p:nvPr>
            <p:ph type="title"/>
          </p:nvPr>
        </p:nvSpPr>
        <p:spPr>
          <a:xfrm>
            <a:off x="247650" y="254001"/>
            <a:ext cx="4457700" cy="13384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5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957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947336"/>
            <a:ext cx="4457700" cy="41452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1pPr>
            <a:lvl2pPr marL="1285385" indent="-1285385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2pPr>
            <a:lvl3pPr marL="1527868" indent="-1285385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3pPr>
            <a:lvl4pPr marL="1745288" indent="-1250004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4pPr>
            <a:lvl5pPr marL="1968121" indent="-1285385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8" name="Picture Placeholder 5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Title Text"/>
          <p:cNvSpPr>
            <a:spLocks noGrp="1"/>
          </p:cNvSpPr>
          <p:nvPr>
            <p:ph type="title"/>
          </p:nvPr>
        </p:nvSpPr>
        <p:spPr>
          <a:xfrm>
            <a:off x="247650" y="254002"/>
            <a:ext cx="9410700" cy="59647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400" b="1"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6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5619752" cy="6027741"/>
          </a:xfrm>
          <a:prstGeom prst="rect">
            <a:avLst/>
          </a:prstGeom>
        </p:spPr>
        <p:txBody>
          <a:bodyPr>
            <a:normAutofit/>
          </a:bodyPr>
          <a:lstStyle>
            <a:lvl1pPr marL="127261" indent="-127261"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7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Title Text"/>
          <p:cNvSpPr>
            <a:spLocks noGrp="1"/>
          </p:cNvSpPr>
          <p:nvPr>
            <p:ph type="title"/>
          </p:nvPr>
        </p:nvSpPr>
        <p:spPr>
          <a:xfrm>
            <a:off x="247650" y="491069"/>
            <a:ext cx="4457700" cy="57707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8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983" name="Body Level One…"/>
          <p:cNvSpPr>
            <a:spLocks noGrp="1"/>
          </p:cNvSpPr>
          <p:nvPr>
            <p:ph type="body" sz="half" idx="1"/>
          </p:nvPr>
        </p:nvSpPr>
        <p:spPr>
          <a:xfrm>
            <a:off x="5200650" y="658370"/>
            <a:ext cx="4457700" cy="55996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  <a:lvl2pPr>
              <a:defRPr>
                <a:solidFill>
                  <a:srgbClr val="1A3041"/>
                </a:solidFill>
              </a:defRPr>
            </a:lvl2pPr>
            <a:lvl3pPr>
              <a:defRPr>
                <a:solidFill>
                  <a:srgbClr val="1A3041"/>
                </a:solidFill>
              </a:defRPr>
            </a:lvl3pPr>
            <a:lvl4pPr>
              <a:defRPr>
                <a:solidFill>
                  <a:srgbClr val="1A3041"/>
                </a:solidFill>
              </a:defRPr>
            </a:lvl4pPr>
            <a:lvl5pPr>
              <a:defRPr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4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7418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(two columns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Title Text"/>
          <p:cNvSpPr>
            <a:spLocks noGrp="1"/>
          </p:cNvSpPr>
          <p:nvPr>
            <p:ph type="title"/>
          </p:nvPr>
        </p:nvSpPr>
        <p:spPr>
          <a:xfrm>
            <a:off x="247650" y="220136"/>
            <a:ext cx="4457700" cy="12791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9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993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499617"/>
            <a:ext cx="4457700" cy="47811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>
                <a:solidFill>
                  <a:srgbClr val="1A3041"/>
                </a:solidFill>
              </a:defRPr>
            </a:lvl1pPr>
            <a:lvl2pPr>
              <a:spcBef>
                <a:spcPts val="0"/>
              </a:spcBef>
              <a:defRPr>
                <a:solidFill>
                  <a:srgbClr val="1A3041"/>
                </a:solidFill>
              </a:defRPr>
            </a:lvl2pPr>
            <a:lvl3pPr>
              <a:spcBef>
                <a:spcPts val="0"/>
              </a:spcBef>
              <a:defRPr>
                <a:solidFill>
                  <a:srgbClr val="1A3041"/>
                </a:solidFill>
              </a:defRPr>
            </a:lvl3pPr>
            <a:lvl4pPr>
              <a:spcBef>
                <a:spcPts val="0"/>
              </a:spcBef>
              <a:defRPr>
                <a:solidFill>
                  <a:srgbClr val="1A3041"/>
                </a:solidFill>
              </a:defRPr>
            </a:lvl4pPr>
            <a:lvl5pPr>
              <a:spcBef>
                <a:spcPts val="0"/>
              </a:spcBef>
              <a:defRPr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4" name="Text Placeholder 9"/>
          <p:cNvSpPr>
            <a:spLocks noGrp="1"/>
          </p:cNvSpPr>
          <p:nvPr>
            <p:ph type="body" sz="half" idx="13"/>
          </p:nvPr>
        </p:nvSpPr>
        <p:spPr>
          <a:xfrm>
            <a:off x="5200650" y="1499617"/>
            <a:ext cx="4457700" cy="47811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>
                <a:solidFill>
                  <a:srgbClr val="000000"/>
                </a:solidFill>
              </a:defRPr>
            </a:lvl1pPr>
          </a:lstStyle>
          <a:p>
            <a:pPr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two columns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Title Text"/>
          <p:cNvSpPr>
            <a:spLocks noGrp="1"/>
          </p:cNvSpPr>
          <p:nvPr>
            <p:ph type="title"/>
          </p:nvPr>
        </p:nvSpPr>
        <p:spPr>
          <a:xfrm>
            <a:off x="247650" y="491069"/>
            <a:ext cx="6934200" cy="8534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0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003" name="Body Level One…"/>
          <p:cNvSpPr>
            <a:spLocks noGrp="1"/>
          </p:cNvSpPr>
          <p:nvPr>
            <p:ph type="body" sz="half" idx="1"/>
          </p:nvPr>
        </p:nvSpPr>
        <p:spPr>
          <a:xfrm>
            <a:off x="5200650" y="1457960"/>
            <a:ext cx="4457700" cy="478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solidFill>
                  <a:srgbClr val="1A3041"/>
                </a:solidFill>
              </a:defRPr>
            </a:lvl1pPr>
            <a:lvl2pPr marL="214230" indent="-214230">
              <a:defRPr sz="1733">
                <a:solidFill>
                  <a:srgbClr val="1A3041"/>
                </a:solidFill>
              </a:defRPr>
            </a:lvl2pPr>
            <a:lvl3pPr marL="456713" indent="-214230">
              <a:defRPr sz="1733">
                <a:solidFill>
                  <a:srgbClr val="1A3041"/>
                </a:solidFill>
              </a:defRPr>
            </a:lvl3pPr>
            <a:lvl4pPr marL="703619" indent="-208334">
              <a:defRPr sz="1733">
                <a:solidFill>
                  <a:srgbClr val="1A3041"/>
                </a:solidFill>
              </a:defRPr>
            </a:lvl4pPr>
            <a:lvl5pPr marL="896966" indent="-214230">
              <a:defRPr sz="1733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4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05" name="Text Placeholder 6"/>
          <p:cNvSpPr>
            <a:spLocks noGrp="1"/>
          </p:cNvSpPr>
          <p:nvPr>
            <p:ph type="body" sz="half" idx="14"/>
          </p:nvPr>
        </p:nvSpPr>
        <p:spPr>
          <a:xfrm>
            <a:off x="247650" y="1457959"/>
            <a:ext cx="4457700" cy="478620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(two columns, different text sizes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Title Text"/>
          <p:cNvSpPr>
            <a:spLocks noGrp="1"/>
          </p:cNvSpPr>
          <p:nvPr>
            <p:ph type="title"/>
          </p:nvPr>
        </p:nvSpPr>
        <p:spPr>
          <a:xfrm>
            <a:off x="247650" y="220136"/>
            <a:ext cx="4457700" cy="6695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014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327357"/>
            <a:ext cx="4457700" cy="4916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00">
                <a:solidFill>
                  <a:srgbClr val="1A3041"/>
                </a:solidFill>
              </a:defRPr>
            </a:lvl1pPr>
            <a:lvl2pPr marL="321346" indent="-321346">
              <a:defRPr sz="2600">
                <a:solidFill>
                  <a:srgbClr val="1A3041"/>
                </a:solidFill>
              </a:defRPr>
            </a:lvl2pPr>
            <a:lvl3pPr marL="563828" indent="-321346">
              <a:defRPr sz="2600">
                <a:solidFill>
                  <a:srgbClr val="1A3041"/>
                </a:solidFill>
              </a:defRPr>
            </a:lvl3pPr>
            <a:lvl4pPr marL="807785" indent="-312501">
              <a:defRPr sz="2600">
                <a:solidFill>
                  <a:srgbClr val="1A3041"/>
                </a:solidFill>
              </a:defRPr>
            </a:lvl4pPr>
            <a:lvl5pPr marL="1004082" indent="-321346">
              <a:defRPr sz="2600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gradient">
    <p:bg>
      <p:bgPr>
        <a:gradFill flip="none" rotWithShape="1">
          <a:gsLst>
            <a:gs pos="0">
              <a:srgbClr val="3E79BC"/>
            </a:gs>
            <a:gs pos="100000">
              <a:srgbClr val="03AFA2"/>
            </a:gs>
          </a:gsLst>
          <a:lin ang="665648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21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99167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four columns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Title Text"/>
          <p:cNvSpPr>
            <a:spLocks noGrp="1"/>
          </p:cNvSpPr>
          <p:nvPr>
            <p:ph type="title"/>
          </p:nvPr>
        </p:nvSpPr>
        <p:spPr>
          <a:xfrm>
            <a:off x="247650" y="491069"/>
            <a:ext cx="6934200" cy="8534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2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023" name="Body Level One…"/>
          <p:cNvSpPr>
            <a:spLocks noGrp="1"/>
          </p:cNvSpPr>
          <p:nvPr>
            <p:ph type="body" sz="quarter" idx="1"/>
          </p:nvPr>
        </p:nvSpPr>
        <p:spPr>
          <a:xfrm>
            <a:off x="5200650" y="1457961"/>
            <a:ext cx="1981200" cy="47862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solidFill>
                  <a:srgbClr val="1A3041"/>
                </a:solidFill>
              </a:defRPr>
            </a:lvl1pPr>
            <a:lvl2pPr marL="0" indent="0">
              <a:buSzTx/>
              <a:buNone/>
              <a:defRPr sz="1733">
                <a:solidFill>
                  <a:srgbClr val="1A3041"/>
                </a:solidFill>
              </a:defRPr>
            </a:lvl2pPr>
            <a:lvl3pPr marL="515139" indent="-272657">
              <a:defRPr sz="1733">
                <a:solidFill>
                  <a:srgbClr val="1A3041"/>
                </a:solidFill>
              </a:defRPr>
            </a:lvl3pPr>
            <a:lvl4pPr marL="760437" indent="-265152">
              <a:defRPr sz="1733">
                <a:solidFill>
                  <a:srgbClr val="1A3041"/>
                </a:solidFill>
              </a:defRPr>
            </a:lvl4pPr>
            <a:lvl5pPr marL="955393" indent="-272657">
              <a:defRPr sz="1733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4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25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7650" y="1457961"/>
            <a:ext cx="1981200" cy="478620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2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724150" y="1457961"/>
            <a:ext cx="1981200" cy="478620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2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677150" y="1457961"/>
            <a:ext cx="1981200" cy="478620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, half-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Title Text"/>
          <p:cNvSpPr>
            <a:spLocks noGrp="1"/>
          </p:cNvSpPr>
          <p:nvPr>
            <p:ph type="title"/>
          </p:nvPr>
        </p:nvSpPr>
        <p:spPr>
          <a:xfrm>
            <a:off x="247650" y="457202"/>
            <a:ext cx="4457700" cy="8534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3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036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268226"/>
            <a:ext cx="4457700" cy="4000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92">
                <a:solidFill>
                  <a:srgbClr val="1A3041"/>
                </a:solidFill>
              </a:defRPr>
            </a:lvl1pPr>
            <a:lvl2pPr marL="147283" indent="-147283">
              <a:defRPr sz="1192">
                <a:solidFill>
                  <a:srgbClr val="1A3041"/>
                </a:solidFill>
              </a:defRPr>
            </a:lvl2pPr>
            <a:lvl3pPr marL="389766" indent="-147283">
              <a:defRPr sz="1192">
                <a:solidFill>
                  <a:srgbClr val="1A3041"/>
                </a:solidFill>
              </a:defRPr>
            </a:lvl3pPr>
            <a:lvl4pPr marL="638514" indent="-143230">
              <a:defRPr sz="1192">
                <a:solidFill>
                  <a:srgbClr val="1A3041"/>
                </a:solidFill>
              </a:defRPr>
            </a:lvl4pPr>
            <a:lvl5pPr marL="830019" indent="-147283">
              <a:defRPr sz="1192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7" name="Text Placeholder 6"/>
          <p:cNvSpPr>
            <a:spLocks noGrp="1"/>
          </p:cNvSpPr>
          <p:nvPr>
            <p:ph type="body" sz="half" idx="13"/>
          </p:nvPr>
        </p:nvSpPr>
        <p:spPr>
          <a:xfrm>
            <a:off x="247650" y="1463040"/>
            <a:ext cx="4457700" cy="478112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38" name="Picture Placeholder 7"/>
          <p:cNvSpPr>
            <a:spLocks noGrp="1"/>
          </p:cNvSpPr>
          <p:nvPr>
            <p:ph type="pic" idx="14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two columns), half-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Title Text"/>
          <p:cNvSpPr>
            <a:spLocks noGrp="1"/>
          </p:cNvSpPr>
          <p:nvPr>
            <p:ph type="title"/>
          </p:nvPr>
        </p:nvSpPr>
        <p:spPr>
          <a:xfrm>
            <a:off x="247650" y="220136"/>
            <a:ext cx="4457700" cy="8534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4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047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63039"/>
            <a:ext cx="1981200" cy="47811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solidFill>
                  <a:srgbClr val="1A3041"/>
                </a:solidFill>
              </a:defRPr>
            </a:lvl1pPr>
            <a:lvl2pPr marL="0" indent="0">
              <a:buSzTx/>
              <a:buNone/>
              <a:defRPr sz="1733">
                <a:solidFill>
                  <a:srgbClr val="1A3041"/>
                </a:solidFill>
              </a:defRPr>
            </a:lvl2pPr>
            <a:lvl3pPr marL="515139" indent="-272657">
              <a:defRPr sz="1733">
                <a:solidFill>
                  <a:srgbClr val="1A3041"/>
                </a:solidFill>
              </a:defRPr>
            </a:lvl3pPr>
            <a:lvl4pPr marL="760437" indent="-265152">
              <a:defRPr sz="1733">
                <a:solidFill>
                  <a:srgbClr val="1A3041"/>
                </a:solidFill>
              </a:defRPr>
            </a:lvl4pPr>
            <a:lvl5pPr marL="955393" indent="-272657">
              <a:defRPr sz="1733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724150" y="1463039"/>
            <a:ext cx="1981200" cy="478112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49" name="Picture Placeholder 8"/>
          <p:cNvSpPr>
            <a:spLocks noGrp="1"/>
          </p:cNvSpPr>
          <p:nvPr>
            <p:ph type="pic" idx="14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two narrow columns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Title Text"/>
          <p:cNvSpPr>
            <a:spLocks noGrp="1"/>
          </p:cNvSpPr>
          <p:nvPr>
            <p:ph type="title"/>
          </p:nvPr>
        </p:nvSpPr>
        <p:spPr>
          <a:xfrm>
            <a:off x="247650" y="1337733"/>
            <a:ext cx="4457700" cy="47548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5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05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5200650" y="1463041"/>
            <a:ext cx="1981200" cy="46685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solidFill>
                  <a:srgbClr val="1A3041"/>
                </a:solidFill>
              </a:defRPr>
            </a:lvl1pPr>
            <a:lvl2pPr marL="0" indent="0">
              <a:buSzTx/>
              <a:buNone/>
              <a:defRPr sz="1733">
                <a:solidFill>
                  <a:srgbClr val="1A3041"/>
                </a:solidFill>
              </a:defRPr>
            </a:lvl2pPr>
            <a:lvl3pPr marL="515139" indent="-272657">
              <a:defRPr sz="1733">
                <a:solidFill>
                  <a:srgbClr val="1A3041"/>
                </a:solidFill>
              </a:defRPr>
            </a:lvl3pPr>
            <a:lvl4pPr marL="760437" indent="-265152">
              <a:defRPr sz="1733">
                <a:solidFill>
                  <a:srgbClr val="1A3041"/>
                </a:solidFill>
              </a:defRPr>
            </a:lvl4pPr>
            <a:lvl5pPr marL="955393" indent="-272657">
              <a:defRPr sz="1733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6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77150" y="1463039"/>
            <a:ext cx="1981200" cy="466859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dark background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Rectangle 4"/>
          <p:cNvSpPr/>
          <p:nvPr/>
        </p:nvSpPr>
        <p:spPr>
          <a:xfrm>
            <a:off x="4953000" y="0"/>
            <a:ext cx="4953000" cy="6858000"/>
          </a:xfrm>
          <a:prstGeom prst="rect">
            <a:avLst/>
          </a:prstGeom>
          <a:solidFill>
            <a:srgbClr val="1A304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 sz="1300"/>
          </a:p>
        </p:txBody>
      </p:sp>
      <p:sp>
        <p:nvSpPr>
          <p:cNvPr id="1068" name="Title Text"/>
          <p:cNvSpPr>
            <a:spLocks noGrp="1"/>
          </p:cNvSpPr>
          <p:nvPr>
            <p:ph type="title"/>
          </p:nvPr>
        </p:nvSpPr>
        <p:spPr>
          <a:xfrm>
            <a:off x="247650" y="1337733"/>
            <a:ext cx="4457700" cy="47548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6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070" name="Body Level One…"/>
          <p:cNvSpPr>
            <a:spLocks noGrp="1"/>
          </p:cNvSpPr>
          <p:nvPr>
            <p:ph type="body" sz="half" idx="1"/>
          </p:nvPr>
        </p:nvSpPr>
        <p:spPr>
          <a:xfrm>
            <a:off x="5200650" y="1499615"/>
            <a:ext cx="4457700" cy="4668596"/>
          </a:xfrm>
          <a:prstGeom prst="rect">
            <a:avLst/>
          </a:prstGeom>
        </p:spPr>
        <p:txBody>
          <a:bodyPr>
            <a:normAutofit/>
          </a:bodyPr>
          <a:lstStyle>
            <a:lvl2pPr marL="0" indent="0">
              <a:buSzTx/>
              <a:buNone/>
            </a:lvl2pPr>
            <a:lvl3pPr marL="481058" indent="-238575"/>
            <a:lvl4pPr marL="727293" indent="-232008"/>
            <a:lvl5pPr marL="921311" indent="-238575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8705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7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080" name="Picture Placeholder 7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half-blank are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8705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8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Title Text"/>
          <p:cNvSpPr>
            <a:spLocks noGrp="1"/>
          </p:cNvSpPr>
          <p:nvPr>
            <p:ph type="title"/>
          </p:nvPr>
        </p:nvSpPr>
        <p:spPr>
          <a:xfrm>
            <a:off x="247650" y="220133"/>
            <a:ext cx="4457700" cy="50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9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sight, text, box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104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56031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05" name="Text Placeholder 6"/>
          <p:cNvSpPr>
            <a:spLocks noGrp="1"/>
          </p:cNvSpPr>
          <p:nvPr>
            <p:ph type="body" sz="half" idx="14"/>
          </p:nvPr>
        </p:nvSpPr>
        <p:spPr>
          <a:xfrm>
            <a:off x="247650" y="1463042"/>
            <a:ext cx="4457700" cy="465164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ap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114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63041"/>
            <a:ext cx="1981200" cy="46685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solidFill>
                  <a:srgbClr val="1A3041"/>
                </a:solidFill>
              </a:defRPr>
            </a:lvl1pPr>
            <a:lvl2pPr marL="0" indent="0">
              <a:buSzTx/>
              <a:buNone/>
              <a:defRPr sz="1733">
                <a:solidFill>
                  <a:srgbClr val="1A3041"/>
                </a:solidFill>
              </a:defRPr>
            </a:lvl2pPr>
            <a:lvl3pPr marL="515139" indent="-272657">
              <a:defRPr sz="1733">
                <a:solidFill>
                  <a:srgbClr val="1A3041"/>
                </a:solidFill>
              </a:defRPr>
            </a:lvl3pPr>
            <a:lvl4pPr marL="760437" indent="-265152">
              <a:defRPr sz="1733">
                <a:solidFill>
                  <a:srgbClr val="1A3041"/>
                </a:solidFill>
              </a:defRPr>
            </a:lvl4pPr>
            <a:lvl5pPr marL="955393" indent="-272657">
              <a:defRPr sz="1733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>
            <a:spLocks noGrp="1"/>
          </p:cNvSpPr>
          <p:nvPr>
            <p:ph type="title"/>
          </p:nvPr>
        </p:nvSpPr>
        <p:spPr>
          <a:xfrm>
            <a:off x="247650" y="491069"/>
            <a:ext cx="4457700" cy="577073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3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39" name="Body Level One…"/>
          <p:cNvSpPr>
            <a:spLocks noGrp="1"/>
          </p:cNvSpPr>
          <p:nvPr>
            <p:ph type="body" sz="half" idx="1"/>
          </p:nvPr>
        </p:nvSpPr>
        <p:spPr>
          <a:xfrm>
            <a:off x="5200650" y="658370"/>
            <a:ext cx="4457700" cy="55996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7418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(1/4), content (3/4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Title Text"/>
          <p:cNvSpPr>
            <a:spLocks noGrp="1"/>
          </p:cNvSpPr>
          <p:nvPr>
            <p:ph type="title"/>
          </p:nvPr>
        </p:nvSpPr>
        <p:spPr>
          <a:xfrm>
            <a:off x="247650" y="22182668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2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123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88651"/>
            <a:ext cx="1981200" cy="4605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  <a:lvl2pPr marL="238575" indent="-238575">
              <a:defRPr>
                <a:solidFill>
                  <a:srgbClr val="1A3041"/>
                </a:solidFill>
              </a:defRPr>
            </a:lvl2pPr>
            <a:lvl3pPr marL="481058" indent="-238575">
              <a:defRPr>
                <a:solidFill>
                  <a:srgbClr val="1A3041"/>
                </a:solidFill>
              </a:defRPr>
            </a:lvl3pPr>
            <a:lvl4pPr marL="727293" indent="-232008">
              <a:defRPr>
                <a:solidFill>
                  <a:srgbClr val="1A3041"/>
                </a:solidFill>
              </a:defRPr>
            </a:lvl4pPr>
            <a:lvl5pPr marL="921311" indent="-238575">
              <a:defRPr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se study: title, text (2/4), content (2/4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4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141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63042"/>
            <a:ext cx="1981200" cy="46695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solidFill>
                  <a:srgbClr val="1A3041"/>
                </a:solidFill>
              </a:defRPr>
            </a:lvl1pPr>
            <a:lvl2pPr marL="272657" indent="-272657">
              <a:defRPr sz="1733">
                <a:solidFill>
                  <a:srgbClr val="1A3041"/>
                </a:solidFill>
              </a:defRPr>
            </a:lvl2pPr>
            <a:lvl3pPr marL="515139" indent="-272657">
              <a:defRPr sz="1733">
                <a:solidFill>
                  <a:srgbClr val="1A3041"/>
                </a:solidFill>
              </a:defRPr>
            </a:lvl3pPr>
            <a:lvl4pPr marL="760437" indent="-265152">
              <a:defRPr sz="1733">
                <a:solidFill>
                  <a:srgbClr val="1A3041"/>
                </a:solidFill>
              </a:defRPr>
            </a:lvl4pPr>
            <a:lvl5pPr marL="955393" indent="-272657">
              <a:defRPr sz="1733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2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724150" y="1499616"/>
            <a:ext cx="1981200" cy="460857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43" name="Picture Placeholder 11"/>
          <p:cNvSpPr>
            <a:spLocks noGrp="1"/>
          </p:cNvSpPr>
          <p:nvPr>
            <p:ph type="pic" idx="14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se study 2: title, text (2/4), quote (2/4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5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15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63042"/>
            <a:ext cx="1981200" cy="46695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solidFill>
                  <a:srgbClr val="1A3041"/>
                </a:solidFill>
              </a:defRPr>
            </a:lvl1pPr>
            <a:lvl2pPr marL="272657" indent="-272657">
              <a:defRPr sz="1733">
                <a:solidFill>
                  <a:srgbClr val="1A3041"/>
                </a:solidFill>
              </a:defRPr>
            </a:lvl2pPr>
            <a:lvl3pPr marL="515139" indent="-272657">
              <a:defRPr sz="1733">
                <a:solidFill>
                  <a:srgbClr val="1A3041"/>
                </a:solidFill>
              </a:defRPr>
            </a:lvl3pPr>
            <a:lvl4pPr marL="760437" indent="-265152">
              <a:defRPr sz="1733">
                <a:solidFill>
                  <a:srgbClr val="1A3041"/>
                </a:solidFill>
              </a:defRPr>
            </a:lvl4pPr>
            <a:lvl5pPr marL="955393" indent="-272657">
              <a:defRPr sz="1733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3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724150" y="1499616"/>
            <a:ext cx="1981200" cy="460857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54" name="Text Placeholder 8"/>
          <p:cNvSpPr>
            <a:spLocks noGrp="1"/>
          </p:cNvSpPr>
          <p:nvPr>
            <p:ph type="body" sz="half" idx="14"/>
          </p:nvPr>
        </p:nvSpPr>
        <p:spPr>
          <a:xfrm>
            <a:off x="5092091" y="1454617"/>
            <a:ext cx="4566259" cy="4608577"/>
          </a:xfrm>
          <a:prstGeom prst="rect">
            <a:avLst/>
          </a:prstGeom>
        </p:spPr>
        <p:txBody>
          <a:bodyPr>
            <a:normAutofit/>
          </a:bodyPr>
          <a:lstStyle>
            <a:lvl1pPr marL="127261" indent="-127261">
              <a:defRPr sz="2400">
                <a:solidFill>
                  <a:srgbClr val="000000"/>
                </a:solidFill>
              </a:defRPr>
            </a:lvl1pPr>
          </a:lstStyle>
          <a:p>
            <a:pPr marL="117475" indent="-117475">
              <a:defRPr sz="240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16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256032"/>
            <a:ext cx="1981200" cy="58786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solidFill>
                  <a:srgbClr val="1A3041"/>
                </a:solidFill>
              </a:defRPr>
            </a:lvl1pPr>
            <a:lvl2pPr marL="0" indent="0">
              <a:buSzTx/>
              <a:buNone/>
              <a:defRPr sz="1733">
                <a:solidFill>
                  <a:srgbClr val="1A3041"/>
                </a:solidFill>
              </a:defRPr>
            </a:lvl2pPr>
            <a:lvl3pPr marL="515139" indent="-272657">
              <a:defRPr sz="1733">
                <a:solidFill>
                  <a:srgbClr val="1A3041"/>
                </a:solidFill>
              </a:defRPr>
            </a:lvl3pPr>
            <a:lvl4pPr marL="760437" indent="-265152">
              <a:defRPr sz="1733">
                <a:solidFill>
                  <a:srgbClr val="1A3041"/>
                </a:solidFill>
              </a:defRPr>
            </a:lvl4pPr>
            <a:lvl5pPr marL="955393" indent="-272657">
              <a:defRPr sz="1733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(no footer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Slide Number"/>
          <p:cNvSpPr>
            <a:spLocks noGrp="1"/>
          </p:cNvSpPr>
          <p:nvPr>
            <p:ph type="sldNum" sz="quarter" idx="2"/>
          </p:nvPr>
        </p:nvSpPr>
        <p:spPr>
          <a:xfrm>
            <a:off x="6988693" y="6306339"/>
            <a:ext cx="110607" cy="10002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Title Text"/>
          <p:cNvSpPr>
            <a:spLocks noGrp="1"/>
          </p:cNvSpPr>
          <p:nvPr>
            <p:ph type="title"/>
          </p:nvPr>
        </p:nvSpPr>
        <p:spPr>
          <a:xfrm>
            <a:off x="247650" y="220133"/>
            <a:ext cx="4457700" cy="11409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8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sp>
        <p:nvSpPr>
          <p:cNvPr id="1185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524000"/>
            <a:ext cx="4457700" cy="47792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tabLst>
                <a:tab pos="4347500" algn="r"/>
              </a:tabLst>
              <a:defRPr sz="1192">
                <a:solidFill>
                  <a:srgbClr val="1A3041"/>
                </a:solidFill>
              </a:defRPr>
            </a:lvl1pPr>
            <a:lvl2pPr marL="147283" indent="-147283">
              <a:spcBef>
                <a:spcPts val="0"/>
              </a:spcBef>
              <a:tabLst>
                <a:tab pos="4347500" algn="r"/>
              </a:tabLst>
              <a:defRPr sz="1192">
                <a:solidFill>
                  <a:srgbClr val="1A3041"/>
                </a:solidFill>
              </a:defRPr>
            </a:lvl2pPr>
            <a:lvl3pPr marL="389766" indent="-147283">
              <a:spcBef>
                <a:spcPts val="0"/>
              </a:spcBef>
              <a:tabLst>
                <a:tab pos="4347500" algn="r"/>
              </a:tabLst>
              <a:defRPr sz="1192">
                <a:solidFill>
                  <a:srgbClr val="1A3041"/>
                </a:solidFill>
              </a:defRPr>
            </a:lvl3pPr>
            <a:lvl4pPr marL="638514" indent="-143230">
              <a:spcBef>
                <a:spcPts val="0"/>
              </a:spcBef>
              <a:tabLst>
                <a:tab pos="4347500" algn="r"/>
              </a:tabLst>
              <a:defRPr sz="1192">
                <a:solidFill>
                  <a:srgbClr val="1A3041"/>
                </a:solidFill>
              </a:defRPr>
            </a:lvl4pPr>
            <a:lvl5pPr marL="830019" indent="-147283">
              <a:spcBef>
                <a:spcPts val="0"/>
              </a:spcBef>
              <a:tabLst>
                <a:tab pos="4347500" algn="r"/>
              </a:tabLst>
              <a:defRPr sz="1192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bm sign-of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  <p:pic>
        <p:nvPicPr>
          <p:cNvPr id="119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115" y="2914867"/>
            <a:ext cx="1405744" cy="701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>
            <a:spLocks noGrp="1"/>
          </p:cNvSpPr>
          <p:nvPr>
            <p:ph type="sldNum" sz="quarter" idx="2"/>
          </p:nvPr>
        </p:nvSpPr>
        <p:spPr>
          <a:xfrm>
            <a:off x="9547743" y="6476735"/>
            <a:ext cx="110607" cy="10002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650">
                <a:solidFill>
                  <a:srgbClr val="1A3041"/>
                </a:solidFill>
              </a:defRPr>
            </a:lvl1pPr>
          </a:lstStyle>
          <a:p>
            <a:fld id="{86CB4B4D-7CA3-9044-876B-883B54F8677D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3" name="Title Text"/>
          <p:cNvSpPr>
            <a:spLocks noGrp="1"/>
          </p:cNvSpPr>
          <p:nvPr>
            <p:ph type="title"/>
          </p:nvPr>
        </p:nvSpPr>
        <p:spPr>
          <a:xfrm>
            <a:off x="495300" y="274637"/>
            <a:ext cx="89154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4" name="Body Level One…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8" r:id="rId6"/>
    <p:sldLayoutId id="2147483660" r:id="rId7"/>
    <p:sldLayoutId id="2147483661" r:id="rId8"/>
    <p:sldLayoutId id="2147483663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3" r:id="rId26"/>
    <p:sldLayoutId id="2147483687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1" r:id="rId50"/>
    <p:sldLayoutId id="2147483712" r:id="rId51"/>
    <p:sldLayoutId id="2147483713" r:id="rId52"/>
    <p:sldLayoutId id="2147483714" r:id="rId53"/>
    <p:sldLayoutId id="2147483715" r:id="rId54"/>
    <p:sldLayoutId id="2147483716" r:id="rId55"/>
    <p:sldLayoutId id="2147483717" r:id="rId56"/>
    <p:sldLayoutId id="2147483719" r:id="rId57"/>
    <p:sldLayoutId id="2147483720" r:id="rId58"/>
    <p:sldLayoutId id="2147483721" r:id="rId59"/>
    <p:sldLayoutId id="2147483722" r:id="rId60"/>
    <p:sldLayoutId id="2147483726" r:id="rId61"/>
    <p:sldLayoutId id="2147483731" r:id="rId62"/>
    <p:sldLayoutId id="2147483732" r:id="rId63"/>
    <p:sldLayoutId id="2147483733" r:id="rId64"/>
    <p:sldLayoutId id="2147483742" r:id="rId65"/>
    <p:sldLayoutId id="2147483743" r:id="rId66"/>
    <p:sldLayoutId id="2147483744" r:id="rId67"/>
    <p:sldLayoutId id="2147483745" r:id="rId68"/>
    <p:sldLayoutId id="2147483746" r:id="rId69"/>
    <p:sldLayoutId id="2147483747" r:id="rId70"/>
    <p:sldLayoutId id="2147483748" r:id="rId71"/>
    <p:sldLayoutId id="2147483749" r:id="rId72"/>
    <p:sldLayoutId id="2147483750" r:id="rId73"/>
    <p:sldLayoutId id="2147483751" r:id="rId74"/>
    <p:sldLayoutId id="2147483752" r:id="rId75"/>
    <p:sldLayoutId id="2147483753" r:id="rId76"/>
    <p:sldLayoutId id="2147483754" r:id="rId77"/>
    <p:sldLayoutId id="2147483755" r:id="rId78"/>
    <p:sldLayoutId id="2147483756" r:id="rId79"/>
    <p:sldLayoutId id="2147483757" r:id="rId80"/>
    <p:sldLayoutId id="2147483758" r:id="rId81"/>
    <p:sldLayoutId id="2147483759" r:id="rId82"/>
    <p:sldLayoutId id="2147483760" r:id="rId83"/>
    <p:sldLayoutId id="2147483761" r:id="rId84"/>
    <p:sldLayoutId id="2147483762" r:id="rId85"/>
    <p:sldLayoutId id="2147483763" r:id="rId86"/>
    <p:sldLayoutId id="2147483764" r:id="rId87"/>
    <p:sldLayoutId id="2147483765" r:id="rId88"/>
    <p:sldLayoutId id="2147483766" r:id="rId89"/>
    <p:sldLayoutId id="2147483767" r:id="rId90"/>
    <p:sldLayoutId id="2147483769" r:id="rId91"/>
    <p:sldLayoutId id="2147483770" r:id="rId92"/>
    <p:sldLayoutId id="2147483771" r:id="rId93"/>
    <p:sldLayoutId id="2147483773" r:id="rId94"/>
    <p:sldLayoutId id="2147483774" r:id="rId95"/>
    <p:sldLayoutId id="2147483775" r:id="rId96"/>
  </p:sldLayoutIdLst>
  <p:transition spd="med"/>
  <p:txStyles>
    <p:titleStyle>
      <a:lvl1pPr marL="0" marR="0" indent="0" algn="l" defTabSz="49528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1pPr>
      <a:lvl2pPr marL="0" marR="0" indent="0" algn="l" defTabSz="49528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2pPr>
      <a:lvl3pPr marL="0" marR="0" indent="0" algn="l" defTabSz="49528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3pPr>
      <a:lvl4pPr marL="0" marR="0" indent="0" algn="l" defTabSz="49528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4pPr>
      <a:lvl5pPr marL="0" marR="0" indent="0" algn="l" defTabSz="49528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5pPr>
      <a:lvl6pPr marL="0" marR="0" indent="0" algn="l" defTabSz="49528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6pPr>
      <a:lvl7pPr marL="0" marR="0" indent="0" algn="l" defTabSz="49528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7pPr>
      <a:lvl8pPr marL="0" marR="0" indent="0" algn="l" defTabSz="49528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8pPr>
      <a:lvl9pPr marL="0" marR="0" indent="0" algn="l" defTabSz="49528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9pPr>
    </p:titleStyle>
    <p:bodyStyle>
      <a:lvl1pPr marL="0" marR="0" indent="0" algn="l" defTabSz="495285" rtl="0" latinLnBrk="0">
        <a:lnSpc>
          <a:spcPct val="100000"/>
        </a:lnSpc>
        <a:spcBef>
          <a:spcPts val="1192"/>
        </a:spcBef>
        <a:spcAft>
          <a:spcPts val="0"/>
        </a:spcAft>
        <a:buClrTx/>
        <a:buSzTx/>
        <a:buFontTx/>
        <a:buNone/>
        <a:tabLst/>
        <a:defRPr sz="1517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1pPr>
      <a:lvl2pPr marL="187451" marR="0" indent="-187451" algn="l" defTabSz="495285" rtl="0" latinLnBrk="0">
        <a:lnSpc>
          <a:spcPct val="100000"/>
        </a:lnSpc>
        <a:spcBef>
          <a:spcPts val="1192"/>
        </a:spcBef>
        <a:spcAft>
          <a:spcPts val="0"/>
        </a:spcAft>
        <a:buClrTx/>
        <a:buSzPct val="100000"/>
        <a:buFontTx/>
        <a:buChar char="–"/>
        <a:tabLst/>
        <a:defRPr sz="1517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2pPr>
      <a:lvl3pPr marL="429935" marR="0" indent="-187451" algn="l" defTabSz="495285" rtl="0" latinLnBrk="0">
        <a:lnSpc>
          <a:spcPct val="100000"/>
        </a:lnSpc>
        <a:spcBef>
          <a:spcPts val="1192"/>
        </a:spcBef>
        <a:spcAft>
          <a:spcPts val="0"/>
        </a:spcAft>
        <a:buClrTx/>
        <a:buSzPct val="100000"/>
        <a:buFontTx/>
        <a:buChar char="•"/>
        <a:tabLst/>
        <a:defRPr sz="1517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3pPr>
      <a:lvl4pPr marL="677577" marR="0" indent="-182292" algn="l" defTabSz="495285" rtl="0" latinLnBrk="0">
        <a:lnSpc>
          <a:spcPct val="100000"/>
        </a:lnSpc>
        <a:spcBef>
          <a:spcPts val="1192"/>
        </a:spcBef>
        <a:spcAft>
          <a:spcPts val="0"/>
        </a:spcAft>
        <a:buClrTx/>
        <a:buSzPct val="100000"/>
        <a:buFontTx/>
        <a:buChar char="–"/>
        <a:tabLst/>
        <a:defRPr sz="1517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4pPr>
      <a:lvl5pPr marL="870188" marR="0" indent="-187451" algn="l" defTabSz="495285" rtl="0" latinLnBrk="0">
        <a:lnSpc>
          <a:spcPct val="100000"/>
        </a:lnSpc>
        <a:spcBef>
          <a:spcPts val="1192"/>
        </a:spcBef>
        <a:spcAft>
          <a:spcPts val="0"/>
        </a:spcAft>
        <a:buClrTx/>
        <a:buSzPct val="100000"/>
        <a:buFontTx/>
        <a:buChar char="»"/>
        <a:tabLst/>
        <a:defRPr sz="1517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5pPr>
      <a:lvl6pPr marL="2649773" marR="0" indent="-173350" algn="l" defTabSz="495285" rtl="0" latinLnBrk="0">
        <a:lnSpc>
          <a:spcPct val="100000"/>
        </a:lnSpc>
        <a:spcBef>
          <a:spcPts val="1192"/>
        </a:spcBef>
        <a:spcAft>
          <a:spcPts val="0"/>
        </a:spcAft>
        <a:buClrTx/>
        <a:buSzPct val="100000"/>
        <a:buFontTx/>
        <a:buChar char="•"/>
        <a:tabLst/>
        <a:defRPr sz="1517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6pPr>
      <a:lvl7pPr marL="3145058" marR="0" indent="-173350" algn="l" defTabSz="495285" rtl="0" latinLnBrk="0">
        <a:lnSpc>
          <a:spcPct val="100000"/>
        </a:lnSpc>
        <a:spcBef>
          <a:spcPts val="1192"/>
        </a:spcBef>
        <a:spcAft>
          <a:spcPts val="0"/>
        </a:spcAft>
        <a:buClrTx/>
        <a:buSzPct val="100000"/>
        <a:buFontTx/>
        <a:buChar char="•"/>
        <a:tabLst/>
        <a:defRPr sz="1517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7pPr>
      <a:lvl8pPr marL="3640343" marR="0" indent="-173350" algn="l" defTabSz="495285" rtl="0" latinLnBrk="0">
        <a:lnSpc>
          <a:spcPct val="100000"/>
        </a:lnSpc>
        <a:spcBef>
          <a:spcPts val="1192"/>
        </a:spcBef>
        <a:spcAft>
          <a:spcPts val="0"/>
        </a:spcAft>
        <a:buClrTx/>
        <a:buSzPct val="100000"/>
        <a:buFontTx/>
        <a:buChar char="•"/>
        <a:tabLst/>
        <a:defRPr sz="1517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8pPr>
      <a:lvl9pPr marL="4135628" marR="0" indent="-173350" algn="l" defTabSz="495285" rtl="0" latinLnBrk="0">
        <a:lnSpc>
          <a:spcPct val="100000"/>
        </a:lnSpc>
        <a:spcBef>
          <a:spcPts val="1192"/>
        </a:spcBef>
        <a:spcAft>
          <a:spcPts val="0"/>
        </a:spcAft>
        <a:buClrTx/>
        <a:buSzPct val="100000"/>
        <a:buFontTx/>
        <a:buChar char="•"/>
        <a:tabLst/>
        <a:defRPr sz="1517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9pPr>
    </p:bodyStyle>
    <p:otherStyle>
      <a:lvl1pPr marL="0" marR="0" indent="0" algn="r" defTabSz="74292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1pPr>
      <a:lvl2pPr marL="0" marR="0" indent="371464" algn="r" defTabSz="74292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2pPr>
      <a:lvl3pPr marL="0" marR="0" indent="742927" algn="r" defTabSz="74292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3pPr>
      <a:lvl4pPr marL="0" marR="0" indent="1114391" algn="r" defTabSz="74292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4pPr>
      <a:lvl5pPr marL="0" marR="0" indent="1485854" algn="r" defTabSz="74292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5pPr>
      <a:lvl6pPr marL="0" marR="0" indent="1857318" algn="r" defTabSz="74292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6pPr>
      <a:lvl7pPr marL="0" marR="0" indent="2228781" algn="r" defTabSz="74292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7pPr>
      <a:lvl8pPr marL="0" marR="0" indent="2600245" algn="r" defTabSz="74292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8pPr>
      <a:lvl9pPr marL="0" marR="0" indent="2971709" algn="r" defTabSz="74292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5.png"/><Relationship Id="rId7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6.sv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Fabio.Massimo.damato@ibm.com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E9FB25E1-6A60-0E43-96E0-611552F9F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5" r="31542"/>
          <a:stretch/>
        </p:blipFill>
        <p:spPr>
          <a:xfrm>
            <a:off x="4950339" y="1"/>
            <a:ext cx="4955661" cy="6858000"/>
          </a:xfrm>
          <a:prstGeom prst="rect">
            <a:avLst/>
          </a:prstGeom>
        </p:spPr>
      </p:pic>
      <p:sp>
        <p:nvSpPr>
          <p:cNvPr id="1207" name="Footer Placeholder 5"/>
          <p:cNvSpPr/>
          <p:nvPr/>
        </p:nvSpPr>
        <p:spPr>
          <a:xfrm>
            <a:off x="247650" y="6589246"/>
            <a:ext cx="6934200" cy="100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600"/>
            </a:lvl1pPr>
          </a:lstStyle>
          <a:p>
            <a:r>
              <a:rPr lang="it-IT" sz="650" dirty="0"/>
              <a:t>GBS Global Business Services Public Sector &amp; </a:t>
            </a:r>
            <a:r>
              <a:rPr lang="it-IT" sz="650" dirty="0" err="1"/>
              <a:t>Health</a:t>
            </a:r>
            <a:r>
              <a:rPr lang="it-IT" sz="650" dirty="0"/>
              <a:t> </a:t>
            </a:r>
            <a:r>
              <a:rPr sz="650" dirty="0"/>
              <a:t>/ © 201</a:t>
            </a:r>
            <a:r>
              <a:rPr lang="it-IT" sz="650" dirty="0"/>
              <a:t>9</a:t>
            </a:r>
            <a:r>
              <a:rPr sz="650" dirty="0"/>
              <a:t> IBM Corporation</a:t>
            </a:r>
          </a:p>
        </p:txBody>
      </p:sp>
      <p:sp>
        <p:nvSpPr>
          <p:cNvPr id="1208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it-IT" sz="3900" b="1" dirty="0"/>
              <a:t>Cognitive &amp; </a:t>
            </a:r>
            <a:r>
              <a:rPr lang="it-IT" sz="3900" b="1" dirty="0" err="1"/>
              <a:t>Cloud</a:t>
            </a:r>
            <a:r>
              <a:rPr lang="it-IT" sz="3900" b="1" dirty="0"/>
              <a:t> </a:t>
            </a:r>
            <a:br>
              <a:rPr lang="it-IT" sz="3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3900" b="1" dirty="0">
                <a:solidFill>
                  <a:srgbClr val="3482B8"/>
                </a:solidFill>
              </a:rPr>
              <a:t>per l’Università</a:t>
            </a:r>
            <a:br>
              <a:rPr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dirty="0"/>
              <a:t>Introduzione all’Accordo</a:t>
            </a:r>
            <a:br>
              <a:rPr lang="it-IT" dirty="0"/>
            </a:br>
            <a:r>
              <a:rPr lang="it-IT" dirty="0"/>
              <a:t>e al processo d’ordine</a:t>
            </a:r>
            <a:br>
              <a:rPr lang="it-IT" dirty="0"/>
            </a:br>
            <a:br>
              <a:rPr lang="it-IT" dirty="0"/>
            </a:br>
            <a:br>
              <a:rPr lang="it-IT" sz="2000" dirty="0"/>
            </a:br>
            <a:r>
              <a:rPr lang="it-IT" sz="2000" dirty="0"/>
              <a:t>22-11-2019</a:t>
            </a:r>
            <a:endParaRPr sz="2000" i="1" dirty="0"/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7C15D752-BE70-4A48-915C-3CDDAF1FA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17" y="7923404"/>
            <a:ext cx="800670" cy="42616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B0069AE-0F91-7A48-B706-675C56FDF9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03" y="2585852"/>
            <a:ext cx="1746384" cy="93868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7FF22F3-1F62-9446-95A4-93B757EBA9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881" y="1902201"/>
            <a:ext cx="2456227" cy="6836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81F36D-B849-CB43-A89D-DB6D3D89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49" y="322771"/>
            <a:ext cx="6081713" cy="1279145"/>
          </a:xfrm>
        </p:spPr>
        <p:txBody>
          <a:bodyPr/>
          <a:lstStyle/>
          <a:p>
            <a:r>
              <a:rPr lang="it-IT" b="1" dirty="0"/>
              <a:t>L’Accordo: caratteristiche</a:t>
            </a:r>
            <a:br>
              <a:rPr lang="it-IT" b="1" dirty="0"/>
            </a:br>
            <a:endParaRPr lang="it-IT" b="1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5A8DE3-E091-D44C-8A4A-76AA3D9BD02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090347" y="2468484"/>
            <a:ext cx="7491339" cy="1623771"/>
          </a:xfrm>
          <a:ln w="12700">
            <a:miter lim="400000"/>
          </a:ln>
        </p:spPr>
        <p:txBody>
          <a:bodyPr lIns="0" tIns="0" rIns="0" bIns="0">
            <a:noAutofit/>
          </a:bodyPr>
          <a:lstStyle/>
          <a:p>
            <a:pPr algn="just"/>
            <a:r>
              <a:rPr lang="it-IT" sz="1400" dirty="0"/>
              <a:t>L’offerta dei servizi ha la struttura di un percorso modulare composto da 26 pacchetti di </a:t>
            </a:r>
            <a:r>
              <a:rPr lang="it-IT" sz="1400" b="1" dirty="0"/>
              <a:t>servizi standard </a:t>
            </a:r>
            <a:r>
              <a:rPr lang="it-IT" sz="1400" dirty="0"/>
              <a:t>in grado di guidare l’ateneo dall’analisi del proprio fabbisogno fino al raggiungimento degli obiettivi di trasformazione.</a:t>
            </a:r>
          </a:p>
          <a:p>
            <a:pPr algn="just"/>
            <a:r>
              <a:rPr lang="it-IT" sz="1400" dirty="0"/>
              <a:t>Ogni pacchetto è caratterizzato da un set di attività-core, può richiedere determinati </a:t>
            </a:r>
            <a:r>
              <a:rPr lang="it-IT" sz="1400" dirty="0" err="1"/>
              <a:t>pre</a:t>
            </a:r>
            <a:r>
              <a:rPr lang="it-IT" sz="1400" dirty="0"/>
              <a:t>-requisiti e genera un </a:t>
            </a:r>
            <a:r>
              <a:rPr lang="it-IT" sz="1400" dirty="0" err="1"/>
              <a:t>outcome</a:t>
            </a:r>
            <a:r>
              <a:rPr lang="it-IT" sz="1400" dirty="0"/>
              <a:t> definito.</a:t>
            </a:r>
          </a:p>
          <a:p>
            <a:pPr algn="just"/>
            <a:r>
              <a:rPr lang="it-IT" sz="1400" dirty="0"/>
              <a:t>Qualora lo specifico fabbisogno dell’Ateneo richiedesse un volume di attività superiore a quello del pacchetto sarà possibile erogare un versione </a:t>
            </a:r>
            <a:r>
              <a:rPr lang="it-IT" sz="1400" b="1" dirty="0"/>
              <a:t>personalizzata </a:t>
            </a:r>
            <a:r>
              <a:rPr lang="it-IT" sz="1400" dirty="0"/>
              <a:t>dello stesso, sulla base di apposite tariffe giornaliere.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0A2984D-D36A-4E41-B945-AA6BD735A631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2090950" y="1445166"/>
            <a:ext cx="7491339" cy="1059596"/>
          </a:xfrm>
        </p:spPr>
        <p:txBody>
          <a:bodyPr>
            <a:normAutofit/>
          </a:bodyPr>
          <a:lstStyle/>
          <a:p>
            <a:pPr algn="just"/>
            <a:r>
              <a:rPr lang="it-IT" sz="1400" dirty="0">
                <a:solidFill>
                  <a:schemeClr val="bg1"/>
                </a:solidFill>
              </a:rPr>
              <a:t>L’accordo ha come oggetto la gamma dei servizi di trasformazione applicativa basati sulle piattaforme IBM Cloud e Cognitive, in linea con la strategia di IBM di supportare la trasformazione verso una </a:t>
            </a:r>
            <a:r>
              <a:rPr lang="it-IT" sz="1400" b="1" dirty="0">
                <a:solidFill>
                  <a:schemeClr val="bg1"/>
                </a:solidFill>
              </a:rPr>
              <a:t>Cognitive Enterprise </a:t>
            </a:r>
            <a:r>
              <a:rPr lang="it-IT" sz="1400" dirty="0">
                <a:solidFill>
                  <a:schemeClr val="bg1"/>
                </a:solidFill>
              </a:rPr>
              <a:t>che opera su piattaforme digitali ospitate da </a:t>
            </a:r>
            <a:r>
              <a:rPr lang="it-IT" sz="1400" b="1" dirty="0" err="1">
                <a:solidFill>
                  <a:schemeClr val="bg1"/>
                </a:solidFill>
              </a:rPr>
              <a:t>cloud</a:t>
            </a:r>
            <a:r>
              <a:rPr lang="it-IT" sz="1400" b="1" dirty="0">
                <a:solidFill>
                  <a:schemeClr val="bg1"/>
                </a:solidFill>
              </a:rPr>
              <a:t> ibrido </a:t>
            </a:r>
            <a:r>
              <a:rPr lang="it-IT" sz="1400" dirty="0">
                <a:solidFill>
                  <a:schemeClr val="bg1"/>
                </a:solidFill>
              </a:rPr>
              <a:t>in un ambiente </a:t>
            </a:r>
            <a:r>
              <a:rPr lang="it-IT" sz="1400" b="1" dirty="0">
                <a:solidFill>
                  <a:schemeClr val="bg1"/>
                </a:solidFill>
              </a:rPr>
              <a:t>sicuro by-design</a:t>
            </a:r>
            <a:r>
              <a:rPr lang="it-IT" sz="1400" dirty="0">
                <a:solidFill>
                  <a:schemeClr val="bg1"/>
                </a:solidFill>
              </a:rPr>
              <a:t>.</a:t>
            </a:r>
          </a:p>
          <a:p>
            <a:pPr algn="just"/>
            <a:endParaRPr lang="it-IT" dirty="0">
              <a:solidFill>
                <a:srgbClr val="1A3041"/>
              </a:solidFill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D86051FD-8BA8-C147-86BA-022B1535C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99" y="271971"/>
            <a:ext cx="2508751" cy="69827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ADE64A4A-C01E-7A43-AFA3-F80D55BBFA00}"/>
              </a:ext>
            </a:extLst>
          </p:cNvPr>
          <p:cNvSpPr txBox="1">
            <a:spLocks/>
          </p:cNvSpPr>
          <p:nvPr/>
        </p:nvSpPr>
        <p:spPr>
          <a:xfrm>
            <a:off x="2090347" y="4315196"/>
            <a:ext cx="7529903" cy="924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4952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just" hangingPunct="1"/>
            <a:r>
              <a:rPr lang="it-IT" sz="1400" dirty="0">
                <a:solidFill>
                  <a:srgbClr val="1A3041"/>
                </a:solidFill>
              </a:rPr>
              <a:t>L’Accordo non prevede alcun obbligo di consumo. Le sottoscrizioni di singoli ordini di lavoro avvengono sulla base della selezione di uno o più pacchetti di servizio tra quelli proposti che possono essere personalizzati in base alle esigenze del singolo Ateneo e delle caratteristiche delle piattaforme tecnologiche IBM. Sono previsti sia attività on-site che da remoto.</a:t>
            </a:r>
          </a:p>
          <a:p>
            <a:pPr algn="just" hangingPunct="1"/>
            <a:endParaRPr lang="it-IT" sz="1400" dirty="0">
              <a:solidFill>
                <a:srgbClr val="1A3041"/>
              </a:solidFill>
            </a:endParaRPr>
          </a:p>
          <a:p>
            <a:pPr algn="just" hangingPunct="1"/>
            <a:endParaRPr lang="it-IT" sz="1400" dirty="0">
              <a:solidFill>
                <a:srgbClr val="1A3041"/>
              </a:solidFill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79E36BE6-46EB-294E-AADE-DB72D8EE9E7A}"/>
              </a:ext>
            </a:extLst>
          </p:cNvPr>
          <p:cNvGrpSpPr/>
          <p:nvPr/>
        </p:nvGrpSpPr>
        <p:grpSpPr>
          <a:xfrm>
            <a:off x="229081" y="1465303"/>
            <a:ext cx="1624359" cy="681961"/>
            <a:chOff x="247511" y="1819947"/>
            <a:chExt cx="1624359" cy="825173"/>
          </a:xfrm>
        </p:grpSpPr>
        <p:sp>
          <p:nvSpPr>
            <p:cNvPr id="16" name="Rectangle: Folded Corner 7">
              <a:extLst>
                <a:ext uri="{FF2B5EF4-FFF2-40B4-BE49-F238E27FC236}">
                  <a16:creationId xmlns:a16="http://schemas.microsoft.com/office/drawing/2014/main" id="{CD6EE25C-4C82-7144-B2C1-B24C165EC778}"/>
                </a:ext>
              </a:extLst>
            </p:cNvPr>
            <p:cNvSpPr/>
            <p:nvPr/>
          </p:nvSpPr>
          <p:spPr bwMode="auto">
            <a:xfrm>
              <a:off x="247511" y="1819947"/>
              <a:ext cx="1624359" cy="825173"/>
            </a:xfrm>
            <a:prstGeom prst="foldedCorner">
              <a:avLst>
                <a:gd name="adj" fmla="val 32498"/>
              </a:avLst>
            </a:prstGeom>
            <a:solidFill>
              <a:srgbClr val="1A304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23865" indent="0"/>
              <a:endParaRPr lang="en-US" sz="1625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3B7DE54A-DE4B-8E46-BADC-612D4B5D7A9D}"/>
                </a:ext>
              </a:extLst>
            </p:cNvPr>
            <p:cNvSpPr txBox="1"/>
            <p:nvPr/>
          </p:nvSpPr>
          <p:spPr>
            <a:xfrm>
              <a:off x="330435" y="2035747"/>
              <a:ext cx="1466989" cy="3530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0638" tIns="20638" rIns="20638" bIns="20638" numCol="1" spcCol="38100" rtlCol="0" anchor="ctr">
              <a:spAutoFit/>
            </a:bodyPr>
            <a:lstStyle/>
            <a:p>
              <a:pPr marR="23220" indent="23220" defTabSz="521161"/>
              <a:r>
                <a:rPr lang="en-US" sz="1625" b="1" dirty="0" err="1">
                  <a:solidFill>
                    <a:srgbClr val="FFFFFF"/>
                  </a:solidFill>
                </a:rPr>
                <a:t>Oggetto</a:t>
              </a:r>
              <a:endParaRPr lang="en-US" sz="1625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FF8C7177-5CD5-9849-A1BC-8DB05869A89C}"/>
              </a:ext>
            </a:extLst>
          </p:cNvPr>
          <p:cNvGrpSpPr/>
          <p:nvPr/>
        </p:nvGrpSpPr>
        <p:grpSpPr>
          <a:xfrm>
            <a:off x="229080" y="2530156"/>
            <a:ext cx="1624359" cy="619965"/>
            <a:chOff x="247511" y="1819947"/>
            <a:chExt cx="1624359" cy="825173"/>
          </a:xfrm>
        </p:grpSpPr>
        <p:sp>
          <p:nvSpPr>
            <p:cNvPr id="24" name="Rectangle: Folded Corner 7">
              <a:extLst>
                <a:ext uri="{FF2B5EF4-FFF2-40B4-BE49-F238E27FC236}">
                  <a16:creationId xmlns:a16="http://schemas.microsoft.com/office/drawing/2014/main" id="{63D87400-D8D1-6A49-A7B0-FCA722B80A91}"/>
                </a:ext>
              </a:extLst>
            </p:cNvPr>
            <p:cNvSpPr/>
            <p:nvPr/>
          </p:nvSpPr>
          <p:spPr bwMode="auto">
            <a:xfrm>
              <a:off x="247511" y="1819947"/>
              <a:ext cx="1624359" cy="825173"/>
            </a:xfrm>
            <a:prstGeom prst="foldedCorner">
              <a:avLst>
                <a:gd name="adj" fmla="val 32498"/>
              </a:avLst>
            </a:prstGeom>
            <a:solidFill>
              <a:srgbClr val="3482B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23865" indent="0"/>
              <a:endParaRPr lang="en-US" sz="1625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5" name="TextBox 4">
              <a:extLst>
                <a:ext uri="{FF2B5EF4-FFF2-40B4-BE49-F238E27FC236}">
                  <a16:creationId xmlns:a16="http://schemas.microsoft.com/office/drawing/2014/main" id="{C7D0EA7A-245B-7C43-A7BF-49C3CB9181F6}"/>
                </a:ext>
              </a:extLst>
            </p:cNvPr>
            <p:cNvSpPr txBox="1"/>
            <p:nvPr/>
          </p:nvSpPr>
          <p:spPr>
            <a:xfrm>
              <a:off x="305035" y="2019577"/>
              <a:ext cx="1466989" cy="3883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0638" tIns="20638" rIns="20638" bIns="20638" numCol="1" spcCol="38100" rtlCol="0" anchor="ctr">
              <a:spAutoFit/>
            </a:bodyPr>
            <a:lstStyle/>
            <a:p>
              <a:pPr marR="23220" indent="23220" defTabSz="521161"/>
              <a:r>
                <a:rPr lang="en-US" sz="1625" b="1" dirty="0" err="1">
                  <a:solidFill>
                    <a:srgbClr val="FFFFFF"/>
                  </a:solidFill>
                </a:rPr>
                <a:t>Contenuti</a:t>
              </a:r>
              <a:endParaRPr lang="en-US" sz="1625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CCFA8E7A-0558-DA42-A897-6622B1EB24D1}"/>
              </a:ext>
            </a:extLst>
          </p:cNvPr>
          <p:cNvGrpSpPr/>
          <p:nvPr/>
        </p:nvGrpSpPr>
        <p:grpSpPr>
          <a:xfrm>
            <a:off x="229079" y="4349601"/>
            <a:ext cx="1624359" cy="619965"/>
            <a:chOff x="247511" y="1819947"/>
            <a:chExt cx="1624359" cy="825173"/>
          </a:xfrm>
        </p:grpSpPr>
        <p:sp>
          <p:nvSpPr>
            <p:cNvPr id="30" name="Rectangle: Folded Corner 7">
              <a:extLst>
                <a:ext uri="{FF2B5EF4-FFF2-40B4-BE49-F238E27FC236}">
                  <a16:creationId xmlns:a16="http://schemas.microsoft.com/office/drawing/2014/main" id="{273AD121-04CD-EB44-A131-BA47EE165E4B}"/>
                </a:ext>
              </a:extLst>
            </p:cNvPr>
            <p:cNvSpPr/>
            <p:nvPr/>
          </p:nvSpPr>
          <p:spPr bwMode="auto">
            <a:xfrm>
              <a:off x="247511" y="1819947"/>
              <a:ext cx="1624359" cy="825173"/>
            </a:xfrm>
            <a:prstGeom prst="foldedCorner">
              <a:avLst>
                <a:gd name="adj" fmla="val 32498"/>
              </a:avLst>
            </a:prstGeom>
            <a:solidFill>
              <a:srgbClr val="1A99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23865" indent="0"/>
              <a:endParaRPr lang="en-US" sz="1625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1" name="TextBox 4">
              <a:extLst>
                <a:ext uri="{FF2B5EF4-FFF2-40B4-BE49-F238E27FC236}">
                  <a16:creationId xmlns:a16="http://schemas.microsoft.com/office/drawing/2014/main" id="{DC86D393-A38D-6C4F-80F6-30E80120051A}"/>
                </a:ext>
              </a:extLst>
            </p:cNvPr>
            <p:cNvSpPr txBox="1"/>
            <p:nvPr/>
          </p:nvSpPr>
          <p:spPr>
            <a:xfrm>
              <a:off x="311759" y="2019577"/>
              <a:ext cx="1466989" cy="3883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0638" tIns="20638" rIns="20638" bIns="20638" numCol="1" spcCol="38100" rtlCol="0" anchor="ctr">
              <a:spAutoFit/>
            </a:bodyPr>
            <a:lstStyle/>
            <a:p>
              <a:pPr marR="23220" indent="23220" defTabSz="521161"/>
              <a:r>
                <a:rPr lang="en-US" sz="1625" b="1" dirty="0" err="1">
                  <a:solidFill>
                    <a:srgbClr val="FFFFFF"/>
                  </a:solidFill>
                </a:rPr>
                <a:t>Modalità</a:t>
              </a:r>
              <a:endParaRPr lang="en-US" sz="1625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41093B39-D76D-2846-B8E6-32D8CF19E15D}"/>
              </a:ext>
            </a:extLst>
          </p:cNvPr>
          <p:cNvGrpSpPr/>
          <p:nvPr/>
        </p:nvGrpSpPr>
        <p:grpSpPr>
          <a:xfrm>
            <a:off x="229079" y="5384401"/>
            <a:ext cx="1624359" cy="619965"/>
            <a:chOff x="247511" y="1819947"/>
            <a:chExt cx="1624359" cy="825173"/>
          </a:xfrm>
        </p:grpSpPr>
        <p:sp>
          <p:nvSpPr>
            <p:cNvPr id="33" name="Rectangle: Folded Corner 7">
              <a:extLst>
                <a:ext uri="{FF2B5EF4-FFF2-40B4-BE49-F238E27FC236}">
                  <a16:creationId xmlns:a16="http://schemas.microsoft.com/office/drawing/2014/main" id="{81E8041A-6F79-954A-BA3E-A82301C9FE57}"/>
                </a:ext>
              </a:extLst>
            </p:cNvPr>
            <p:cNvSpPr/>
            <p:nvPr/>
          </p:nvSpPr>
          <p:spPr bwMode="auto">
            <a:xfrm>
              <a:off x="247511" y="1819947"/>
              <a:ext cx="1624359" cy="825173"/>
            </a:xfrm>
            <a:prstGeom prst="foldedCorner">
              <a:avLst>
                <a:gd name="adj" fmla="val 32498"/>
              </a:avLst>
            </a:prstGeom>
            <a:solidFill>
              <a:srgbClr val="1A99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23865" indent="0"/>
              <a:endParaRPr lang="en-US" sz="1625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4" name="TextBox 4">
              <a:extLst>
                <a:ext uri="{FF2B5EF4-FFF2-40B4-BE49-F238E27FC236}">
                  <a16:creationId xmlns:a16="http://schemas.microsoft.com/office/drawing/2014/main" id="{DD4D2639-5538-D34E-8947-6D476A36937E}"/>
                </a:ext>
              </a:extLst>
            </p:cNvPr>
            <p:cNvSpPr txBox="1"/>
            <p:nvPr/>
          </p:nvSpPr>
          <p:spPr>
            <a:xfrm>
              <a:off x="311759" y="2019577"/>
              <a:ext cx="1466989" cy="3883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0638" tIns="20638" rIns="20638" bIns="20638" numCol="1" spcCol="38100" rtlCol="0" anchor="ctr">
              <a:spAutoFit/>
            </a:bodyPr>
            <a:lstStyle/>
            <a:p>
              <a:pPr marR="23220" indent="23220" defTabSz="521161"/>
              <a:r>
                <a:rPr lang="en-US" sz="1625" b="1" dirty="0" err="1">
                  <a:solidFill>
                    <a:srgbClr val="FFFFFF"/>
                  </a:solidFill>
                </a:rPr>
                <a:t>Durata</a:t>
              </a:r>
              <a:endParaRPr lang="en-US" sz="1625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5" name="Segnaposto testo 3">
            <a:extLst>
              <a:ext uri="{FF2B5EF4-FFF2-40B4-BE49-F238E27FC236}">
                <a16:creationId xmlns:a16="http://schemas.microsoft.com/office/drawing/2014/main" id="{DB68AD67-D6D2-7442-8217-7AEDA8429F12}"/>
              </a:ext>
            </a:extLst>
          </p:cNvPr>
          <p:cNvSpPr txBox="1">
            <a:spLocks/>
          </p:cNvSpPr>
          <p:nvPr/>
        </p:nvSpPr>
        <p:spPr>
          <a:xfrm>
            <a:off x="2090347" y="5399562"/>
            <a:ext cx="7529903" cy="924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4952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just" hangingPunct="1"/>
            <a:r>
              <a:rPr lang="it-IT" sz="1600" b="1" dirty="0">
                <a:solidFill>
                  <a:srgbClr val="1A3041"/>
                </a:solidFill>
              </a:rPr>
              <a:t>3 ANNI</a:t>
            </a:r>
          </a:p>
          <a:p>
            <a:pPr algn="just" hangingPunct="1"/>
            <a:endParaRPr lang="it-IT" sz="1400" dirty="0">
              <a:solidFill>
                <a:srgbClr val="1A3041"/>
              </a:solidFill>
            </a:endParaRP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1EDCE461-8923-9748-A8EA-ECFD71FF4160}"/>
              </a:ext>
            </a:extLst>
          </p:cNvPr>
          <p:cNvSpPr txBox="1">
            <a:spLocks/>
          </p:cNvSpPr>
          <p:nvPr/>
        </p:nvSpPr>
        <p:spPr>
          <a:xfrm>
            <a:off x="8841379" y="6483928"/>
            <a:ext cx="865997" cy="216911"/>
          </a:xfrm>
          <a:prstGeom prst="rect">
            <a:avLst/>
          </a:prstGeom>
        </p:spPr>
        <p:txBody>
          <a:bodyPr wrap="none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  <a:lvl2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2pPr>
            <a:lvl3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3pPr>
            <a:lvl4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4pPr>
            <a:lvl5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5pPr>
            <a:lvl6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6pPr>
            <a:lvl7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7pPr>
            <a:lvl8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8pPr>
            <a:lvl9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r"/>
            <a:fld id="{8A98B1CD-C2ED-40D7-9BF7-D4D159BA4F33}" type="slidenum">
              <a:rPr lang="en-US" sz="1138"/>
              <a:pPr algn="r"/>
              <a:t>2</a:t>
            </a:fld>
            <a:endParaRPr lang="en-US" sz="1138" dirty="0"/>
          </a:p>
        </p:txBody>
      </p:sp>
      <p:pic>
        <p:nvPicPr>
          <p:cNvPr id="22" name="Picture 4" descr="Picture 4">
            <a:extLst>
              <a:ext uri="{FF2B5EF4-FFF2-40B4-BE49-F238E27FC236}">
                <a16:creationId xmlns:a16="http://schemas.microsoft.com/office/drawing/2014/main" id="{9AA7BBB8-B13E-AC46-8AE2-ECD41A012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77" y="6478391"/>
            <a:ext cx="490728" cy="1988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4934145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81F36D-B849-CB43-A89D-DB6D3D89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49" y="322772"/>
            <a:ext cx="6081713" cy="393209"/>
          </a:xfrm>
        </p:spPr>
        <p:txBody>
          <a:bodyPr/>
          <a:lstStyle/>
          <a:p>
            <a:r>
              <a:rPr lang="it-IT" b="1" dirty="0"/>
              <a:t>I Servizi Proposti in ambito Cognitive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D86051FD-8BA8-C147-86BA-022B1535CB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99" y="271971"/>
            <a:ext cx="2508751" cy="698270"/>
          </a:xfrm>
          <a:prstGeom prst="rect">
            <a:avLst/>
          </a:prstGeom>
        </p:spPr>
      </p:pic>
      <p:sp>
        <p:nvSpPr>
          <p:cNvPr id="82" name="Slide Number Placeholder 4">
            <a:extLst>
              <a:ext uri="{FF2B5EF4-FFF2-40B4-BE49-F238E27FC236}">
                <a16:creationId xmlns:a16="http://schemas.microsoft.com/office/drawing/2014/main" id="{4A616B6D-643F-964E-8A14-AC8799B92CC4}"/>
              </a:ext>
            </a:extLst>
          </p:cNvPr>
          <p:cNvSpPr txBox="1">
            <a:spLocks/>
          </p:cNvSpPr>
          <p:nvPr/>
        </p:nvSpPr>
        <p:spPr>
          <a:xfrm>
            <a:off x="8841379" y="6483928"/>
            <a:ext cx="865997" cy="216911"/>
          </a:xfrm>
          <a:prstGeom prst="rect">
            <a:avLst/>
          </a:prstGeom>
        </p:spPr>
        <p:txBody>
          <a:bodyPr wrap="none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  <a:lvl2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2pPr>
            <a:lvl3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3pPr>
            <a:lvl4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4pPr>
            <a:lvl5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5pPr>
            <a:lvl6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6pPr>
            <a:lvl7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7pPr>
            <a:lvl8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8pPr>
            <a:lvl9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r"/>
            <a:fld id="{8A98B1CD-C2ED-40D7-9BF7-D4D159BA4F33}" type="slidenum">
              <a:rPr lang="en-US" sz="1138"/>
              <a:pPr algn="r"/>
              <a:t>3</a:t>
            </a:fld>
            <a:endParaRPr lang="en-US" sz="1138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BEAA954-05A7-124A-8C28-8C73BA52DAA9}"/>
              </a:ext>
            </a:extLst>
          </p:cNvPr>
          <p:cNvGrpSpPr/>
          <p:nvPr/>
        </p:nvGrpSpPr>
        <p:grpSpPr>
          <a:xfrm>
            <a:off x="747894" y="1715701"/>
            <a:ext cx="2197468" cy="3743807"/>
            <a:chOff x="1002" y="1574590"/>
            <a:chExt cx="2429476" cy="3599043"/>
          </a:xfrm>
        </p:grpSpPr>
        <p:sp>
          <p:nvSpPr>
            <p:cNvPr id="33" name="Rectangle">
              <a:extLst>
                <a:ext uri="{FF2B5EF4-FFF2-40B4-BE49-F238E27FC236}">
                  <a16:creationId xmlns:a16="http://schemas.microsoft.com/office/drawing/2014/main" id="{98A9C181-30AE-014A-A899-C629AFADB95B}"/>
                </a:ext>
              </a:extLst>
            </p:cNvPr>
            <p:cNvSpPr/>
            <p:nvPr/>
          </p:nvSpPr>
          <p:spPr>
            <a:xfrm>
              <a:off x="1002" y="1895448"/>
              <a:ext cx="2429476" cy="3278185"/>
            </a:xfrm>
            <a:prstGeom prst="rect">
              <a:avLst/>
            </a:prstGeom>
            <a:solidFill>
              <a:srgbClr val="59B5CA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endParaRPr sz="1652"/>
            </a:p>
          </p:txBody>
        </p:sp>
        <p:sp>
          <p:nvSpPr>
            <p:cNvPr id="36" name="Text Placeholder 6">
              <a:extLst>
                <a:ext uri="{FF2B5EF4-FFF2-40B4-BE49-F238E27FC236}">
                  <a16:creationId xmlns:a16="http://schemas.microsoft.com/office/drawing/2014/main" id="{1E2F65BD-EDD6-9A49-B07E-5F63926FE4A8}"/>
                </a:ext>
              </a:extLst>
            </p:cNvPr>
            <p:cNvSpPr/>
            <p:nvPr/>
          </p:nvSpPr>
          <p:spPr>
            <a:xfrm>
              <a:off x="161355" y="2310720"/>
              <a:ext cx="1981201" cy="2782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rm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600" b="1" dirty="0"/>
                <a:t>Tecnici</a:t>
              </a:r>
              <a:endParaRPr sz="1600" b="1" dirty="0"/>
            </a:p>
          </p:txBody>
        </p:sp>
        <p:sp>
          <p:nvSpPr>
            <p:cNvPr id="37" name="Rettangolo 74">
              <a:extLst>
                <a:ext uri="{FF2B5EF4-FFF2-40B4-BE49-F238E27FC236}">
                  <a16:creationId xmlns:a16="http://schemas.microsoft.com/office/drawing/2014/main" id="{65696967-EC53-244E-92CE-0DF5EE113BC7}"/>
                </a:ext>
              </a:extLst>
            </p:cNvPr>
            <p:cNvSpPr/>
            <p:nvPr/>
          </p:nvSpPr>
          <p:spPr>
            <a:xfrm>
              <a:off x="19191" y="1574590"/>
              <a:ext cx="802041" cy="63479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9B5CA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3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sp>
          <p:nvSpPr>
            <p:cNvPr id="39" name="Text Placeholder 6">
              <a:extLst>
                <a:ext uri="{FF2B5EF4-FFF2-40B4-BE49-F238E27FC236}">
                  <a16:creationId xmlns:a16="http://schemas.microsoft.com/office/drawing/2014/main" id="{8CE73AF1-9400-CF4E-B829-71C624A00A8E}"/>
                </a:ext>
              </a:extLst>
            </p:cNvPr>
            <p:cNvSpPr/>
            <p:nvPr/>
          </p:nvSpPr>
          <p:spPr>
            <a:xfrm>
              <a:off x="161355" y="2662373"/>
              <a:ext cx="1981201" cy="15163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000" b="1" dirty="0"/>
                <a:t>Setup lab </a:t>
              </a:r>
              <a:br>
                <a:rPr lang="it-IT" sz="1000" dirty="0"/>
              </a:br>
              <a:r>
                <a:rPr lang="it-IT" sz="1000" dirty="0"/>
                <a:t>Cognitive &amp; Analytics, per imparare gli strumenti da utilizzare nella creazione di un laboratorio cognitive.</a:t>
              </a:r>
            </a:p>
            <a:p>
              <a:r>
                <a:rPr lang="it-IT" sz="1000" b="1" dirty="0"/>
                <a:t>Formazione</a:t>
              </a:r>
              <a:br>
                <a:rPr lang="it-IT" sz="1000" dirty="0"/>
              </a:br>
              <a:r>
                <a:rPr lang="it-IT" sz="1000" dirty="0"/>
                <a:t>Cognitive &amp; Analytics con una vasta offerta di corsi per personale tecnico.</a:t>
              </a:r>
            </a:p>
            <a:p>
              <a:endParaRPr lang="it-IT" sz="120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5EFE70-5AA1-8647-9620-813C0964A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223" y="1641389"/>
              <a:ext cx="469236" cy="45757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1C6CDB-969E-DD47-A1B8-342D876B9846}"/>
              </a:ext>
            </a:extLst>
          </p:cNvPr>
          <p:cNvGrpSpPr/>
          <p:nvPr/>
        </p:nvGrpSpPr>
        <p:grpSpPr>
          <a:xfrm>
            <a:off x="3860246" y="1715500"/>
            <a:ext cx="2220426" cy="3744009"/>
            <a:chOff x="4935332" y="795963"/>
            <a:chExt cx="2454858" cy="3599236"/>
          </a:xfrm>
        </p:grpSpPr>
        <p:sp>
          <p:nvSpPr>
            <p:cNvPr id="65" name="Rectangle">
              <a:extLst>
                <a:ext uri="{FF2B5EF4-FFF2-40B4-BE49-F238E27FC236}">
                  <a16:creationId xmlns:a16="http://schemas.microsoft.com/office/drawing/2014/main" id="{54CC6E0B-7386-664D-A8F8-45C1CFC01E13}"/>
                </a:ext>
              </a:extLst>
            </p:cNvPr>
            <p:cNvSpPr/>
            <p:nvPr/>
          </p:nvSpPr>
          <p:spPr>
            <a:xfrm>
              <a:off x="4935332" y="1099809"/>
              <a:ext cx="2454858" cy="3295390"/>
            </a:xfrm>
            <a:prstGeom prst="rect">
              <a:avLst/>
            </a:prstGeom>
            <a:solidFill>
              <a:srgbClr val="004F86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endParaRPr sz="1652"/>
            </a:p>
          </p:txBody>
        </p:sp>
        <p:sp>
          <p:nvSpPr>
            <p:cNvPr id="66" name="Text Placeholder 6">
              <a:extLst>
                <a:ext uri="{FF2B5EF4-FFF2-40B4-BE49-F238E27FC236}">
                  <a16:creationId xmlns:a16="http://schemas.microsoft.com/office/drawing/2014/main" id="{3EA3C25B-F1F4-FB49-91D7-D6ADCF2E349C}"/>
                </a:ext>
              </a:extLst>
            </p:cNvPr>
            <p:cNvSpPr/>
            <p:nvPr/>
          </p:nvSpPr>
          <p:spPr>
            <a:xfrm>
              <a:off x="5106516" y="1552860"/>
              <a:ext cx="1981201" cy="3158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rm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600" b="1" dirty="0"/>
                <a:t>Docenti</a:t>
              </a:r>
            </a:p>
          </p:txBody>
        </p:sp>
        <p:sp>
          <p:nvSpPr>
            <p:cNvPr id="70" name="Text Placeholder 6">
              <a:extLst>
                <a:ext uri="{FF2B5EF4-FFF2-40B4-BE49-F238E27FC236}">
                  <a16:creationId xmlns:a16="http://schemas.microsoft.com/office/drawing/2014/main" id="{F3CCFFC8-C74C-BF48-B58E-A66278BE2188}"/>
                </a:ext>
              </a:extLst>
            </p:cNvPr>
            <p:cNvSpPr/>
            <p:nvPr/>
          </p:nvSpPr>
          <p:spPr>
            <a:xfrm>
              <a:off x="5106516" y="1922930"/>
              <a:ext cx="2048927" cy="138732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rm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000" b="1" dirty="0"/>
                <a:t>Cognitive Readiness</a:t>
              </a:r>
              <a:r>
                <a:rPr lang="it-IT" sz="1000" dirty="0"/>
                <a:t>, per capire in che ambiti la tecnologia cognitiva possa offrire nuovi strumenti per la docenza.</a:t>
              </a:r>
            </a:p>
            <a:p>
              <a:r>
                <a:rPr lang="it-IT" sz="1000" b="1" dirty="0" err="1"/>
                <a:t>One</a:t>
              </a:r>
              <a:r>
                <a:rPr lang="it-IT" sz="1000" b="1" dirty="0"/>
                <a:t> to </a:t>
              </a:r>
              <a:r>
                <a:rPr lang="it-IT" sz="1000" b="1" dirty="0" err="1"/>
                <a:t>one</a:t>
              </a:r>
              <a:r>
                <a:rPr lang="it-IT" sz="1000" b="1" dirty="0"/>
                <a:t> </a:t>
              </a:r>
              <a:r>
                <a:rPr lang="it-IT" sz="1000" b="1" dirty="0" err="1"/>
                <a:t>Deep</a:t>
              </a:r>
              <a:r>
                <a:rPr lang="it-IT" sz="1000" b="1" dirty="0"/>
                <a:t> Dive on </a:t>
              </a:r>
              <a:r>
                <a:rPr lang="it-IT" sz="1000" b="1" dirty="0" err="1"/>
                <a:t>specific</a:t>
              </a:r>
              <a:r>
                <a:rPr lang="it-IT" sz="1000" b="1" dirty="0"/>
                <a:t> </a:t>
              </a:r>
              <a:r>
                <a:rPr lang="it-IT" sz="1000" b="1" dirty="0" err="1"/>
                <a:t>areas</a:t>
              </a:r>
              <a:r>
                <a:rPr lang="it-IT" sz="1000" b="1" dirty="0"/>
                <a:t> </a:t>
              </a:r>
              <a:r>
                <a:rPr lang="it-IT" sz="1000" dirty="0"/>
                <a:t>con esperti IBM, finalizzati all’approfondimento di tecnologie IBM.</a:t>
              </a:r>
            </a:p>
          </p:txBody>
        </p:sp>
        <p:sp>
          <p:nvSpPr>
            <p:cNvPr id="74" name="Rettangolo 73">
              <a:extLst>
                <a:ext uri="{FF2B5EF4-FFF2-40B4-BE49-F238E27FC236}">
                  <a16:creationId xmlns:a16="http://schemas.microsoft.com/office/drawing/2014/main" id="{1B9FBEF0-2DC0-8445-B883-354FC5EFB63A}"/>
                </a:ext>
              </a:extLst>
            </p:cNvPr>
            <p:cNvSpPr/>
            <p:nvPr/>
          </p:nvSpPr>
          <p:spPr>
            <a:xfrm>
              <a:off x="4944668" y="795963"/>
              <a:ext cx="827954" cy="61515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4F86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6184FB-9BE7-DD47-87A1-A497A0465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7806" y="847431"/>
              <a:ext cx="493066" cy="49306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1B3B48-CF69-EA4D-8270-6261810619B1}"/>
              </a:ext>
            </a:extLst>
          </p:cNvPr>
          <p:cNvGrpSpPr/>
          <p:nvPr/>
        </p:nvGrpSpPr>
        <p:grpSpPr>
          <a:xfrm>
            <a:off x="7014924" y="1715500"/>
            <a:ext cx="2242374" cy="3752004"/>
            <a:chOff x="7426880" y="1667046"/>
            <a:chExt cx="2479123" cy="3606923"/>
          </a:xfrm>
        </p:grpSpPr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6720F4EC-7FCB-8A42-9525-01DF186FD987}"/>
                </a:ext>
              </a:extLst>
            </p:cNvPr>
            <p:cNvSpPr/>
            <p:nvPr/>
          </p:nvSpPr>
          <p:spPr>
            <a:xfrm>
              <a:off x="7426880" y="1978577"/>
              <a:ext cx="2479123" cy="3295392"/>
            </a:xfrm>
            <a:prstGeom prst="rect">
              <a:avLst/>
            </a:prstGeom>
            <a:solidFill>
              <a:srgbClr val="09A9A5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endParaRPr sz="1652"/>
            </a:p>
          </p:txBody>
        </p:sp>
        <p:sp>
          <p:nvSpPr>
            <p:cNvPr id="62" name="Text Placeholder 6">
              <a:extLst>
                <a:ext uri="{FF2B5EF4-FFF2-40B4-BE49-F238E27FC236}">
                  <a16:creationId xmlns:a16="http://schemas.microsoft.com/office/drawing/2014/main" id="{FC844373-BAD1-554F-8617-BC58FE8BB838}"/>
                </a:ext>
              </a:extLst>
            </p:cNvPr>
            <p:cNvSpPr/>
            <p:nvPr/>
          </p:nvSpPr>
          <p:spPr>
            <a:xfrm>
              <a:off x="7600838" y="2393847"/>
              <a:ext cx="1981200" cy="3155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rm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600" b="1" dirty="0"/>
                <a:t>Amministrazione</a:t>
              </a:r>
              <a:endParaRPr sz="1600" b="1" dirty="0"/>
            </a:p>
          </p:txBody>
        </p:sp>
        <p:sp>
          <p:nvSpPr>
            <p:cNvPr id="80" name="Text Placeholder 6">
              <a:extLst>
                <a:ext uri="{FF2B5EF4-FFF2-40B4-BE49-F238E27FC236}">
                  <a16:creationId xmlns:a16="http://schemas.microsoft.com/office/drawing/2014/main" id="{6E717C3B-057A-3343-8FC9-D23783FCE363}"/>
                </a:ext>
              </a:extLst>
            </p:cNvPr>
            <p:cNvSpPr/>
            <p:nvPr/>
          </p:nvSpPr>
          <p:spPr>
            <a:xfrm>
              <a:off x="7608583" y="2760188"/>
              <a:ext cx="2109799" cy="23622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000" b="1" dirty="0"/>
                <a:t>Cognitive Benefits </a:t>
              </a:r>
              <a:r>
                <a:rPr lang="it-IT" sz="1000" dirty="0"/>
                <a:t>for Innovative Administration, per capire come il Cognitive Computing possa aiutare in ambito amministrativo universitario.</a:t>
              </a:r>
            </a:p>
            <a:p>
              <a:r>
                <a:rPr lang="it-IT" sz="1000" b="1" dirty="0" err="1"/>
                <a:t>Chatbot</a:t>
              </a:r>
              <a:r>
                <a:rPr lang="it-IT" sz="1000" b="1" dirty="0"/>
                <a:t> Setup &amp; training</a:t>
              </a:r>
              <a:r>
                <a:rPr lang="it-IT" sz="1000" dirty="0"/>
                <a:t>, per la creazione di modelli di </a:t>
              </a:r>
              <a:r>
                <a:rPr lang="it-IT" sz="1000" dirty="0" err="1"/>
                <a:t>chatbot</a:t>
              </a:r>
              <a:r>
                <a:rPr lang="it-IT" sz="1000" dirty="0"/>
                <a:t> a supporto dei servizi universitari.</a:t>
              </a:r>
            </a:p>
            <a:p>
              <a:r>
                <a:rPr lang="it-IT" sz="1000" b="1" dirty="0"/>
                <a:t>Cognitive Garage</a:t>
              </a:r>
              <a:r>
                <a:rPr lang="it-IT" sz="1000" dirty="0"/>
                <a:t>, per imparare gli approcci metodologici che permettono di sfruttare al meglio le potenzialità delle tecnologie cognitive.</a:t>
              </a:r>
            </a:p>
            <a:p>
              <a:endParaRPr lang="it-IT" sz="1200" dirty="0"/>
            </a:p>
          </p:txBody>
        </p:sp>
        <p:sp>
          <p:nvSpPr>
            <p:cNvPr id="78" name="Rettangolo 77">
              <a:extLst>
                <a:ext uri="{FF2B5EF4-FFF2-40B4-BE49-F238E27FC236}">
                  <a16:creationId xmlns:a16="http://schemas.microsoft.com/office/drawing/2014/main" id="{4DF1727E-A371-214C-A337-F50C3DAD3F42}"/>
                </a:ext>
              </a:extLst>
            </p:cNvPr>
            <p:cNvSpPr/>
            <p:nvPr/>
          </p:nvSpPr>
          <p:spPr>
            <a:xfrm>
              <a:off x="7440265" y="1667046"/>
              <a:ext cx="827954" cy="61515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9A9A5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B06336-43DE-BE4D-A79C-D71698EC5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02299" y="1721933"/>
              <a:ext cx="486110" cy="486110"/>
            </a:xfrm>
            <a:prstGeom prst="rect">
              <a:avLst/>
            </a:prstGeom>
          </p:spPr>
        </p:pic>
      </p:grpSp>
      <p:pic>
        <p:nvPicPr>
          <p:cNvPr id="118" name="Picture 4" descr="Picture 4">
            <a:extLst>
              <a:ext uri="{FF2B5EF4-FFF2-40B4-BE49-F238E27FC236}">
                <a16:creationId xmlns:a16="http://schemas.microsoft.com/office/drawing/2014/main" id="{A224F592-B888-E34E-9881-C4D2E5B42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977" y="6478391"/>
            <a:ext cx="490728" cy="1988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9798850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81F36D-B849-CB43-A89D-DB6D3D89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49" y="322772"/>
            <a:ext cx="6081713" cy="393209"/>
          </a:xfrm>
        </p:spPr>
        <p:txBody>
          <a:bodyPr/>
          <a:lstStyle/>
          <a:p>
            <a:r>
              <a:rPr lang="it-IT" b="1" dirty="0"/>
              <a:t>I Servizi Proposti in ambito Cognitive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D86051FD-8BA8-C147-86BA-022B1535C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99" y="271971"/>
            <a:ext cx="2508751" cy="698270"/>
          </a:xfrm>
          <a:prstGeom prst="rect">
            <a:avLst/>
          </a:prstGeom>
        </p:spPr>
      </p:pic>
      <p:sp>
        <p:nvSpPr>
          <p:cNvPr id="82" name="Slide Number Placeholder 4">
            <a:extLst>
              <a:ext uri="{FF2B5EF4-FFF2-40B4-BE49-F238E27FC236}">
                <a16:creationId xmlns:a16="http://schemas.microsoft.com/office/drawing/2014/main" id="{4A616B6D-643F-964E-8A14-AC8799B92CC4}"/>
              </a:ext>
            </a:extLst>
          </p:cNvPr>
          <p:cNvSpPr txBox="1">
            <a:spLocks/>
          </p:cNvSpPr>
          <p:nvPr/>
        </p:nvSpPr>
        <p:spPr>
          <a:xfrm>
            <a:off x="8841379" y="6483928"/>
            <a:ext cx="865997" cy="216911"/>
          </a:xfrm>
          <a:prstGeom prst="rect">
            <a:avLst/>
          </a:prstGeom>
        </p:spPr>
        <p:txBody>
          <a:bodyPr wrap="none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  <a:lvl2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2pPr>
            <a:lvl3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3pPr>
            <a:lvl4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4pPr>
            <a:lvl5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5pPr>
            <a:lvl6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6pPr>
            <a:lvl7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7pPr>
            <a:lvl8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8pPr>
            <a:lvl9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r"/>
            <a:fld id="{8A98B1CD-C2ED-40D7-9BF7-D4D159BA4F33}" type="slidenum">
              <a:rPr lang="en-US" sz="1138"/>
              <a:pPr algn="r"/>
              <a:t>4</a:t>
            </a:fld>
            <a:endParaRPr lang="en-US" sz="1138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0CE2408-D993-A64A-B4D0-19186FDED2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4126032"/>
              </p:ext>
            </p:extLst>
          </p:nvPr>
        </p:nvGraphicFramePr>
        <p:xfrm>
          <a:off x="270985" y="1159616"/>
          <a:ext cx="9296347" cy="4809383"/>
        </p:xfrm>
        <a:graphic>
          <a:graphicData uri="http://schemas.openxmlformats.org/drawingml/2006/table">
            <a:tbl>
              <a:tblPr firstRow="1" firstCol="1">
                <a:tableStyleId>{46F890A9-2807-4EBB-B81D-B2AA78EC7F39}</a:tableStyleId>
              </a:tblPr>
              <a:tblGrid>
                <a:gridCol w="5503282">
                  <a:extLst>
                    <a:ext uri="{9D8B030D-6E8A-4147-A177-3AD203B41FA5}">
                      <a16:colId xmlns:a16="http://schemas.microsoft.com/office/drawing/2014/main" val="3619887358"/>
                    </a:ext>
                  </a:extLst>
                </a:gridCol>
                <a:gridCol w="1432605">
                  <a:extLst>
                    <a:ext uri="{9D8B030D-6E8A-4147-A177-3AD203B41FA5}">
                      <a16:colId xmlns:a16="http://schemas.microsoft.com/office/drawing/2014/main" val="588743170"/>
                    </a:ext>
                  </a:extLst>
                </a:gridCol>
                <a:gridCol w="1420661">
                  <a:extLst>
                    <a:ext uri="{9D8B030D-6E8A-4147-A177-3AD203B41FA5}">
                      <a16:colId xmlns:a16="http://schemas.microsoft.com/office/drawing/2014/main" val="1056876355"/>
                    </a:ext>
                  </a:extLst>
                </a:gridCol>
                <a:gridCol w="939799">
                  <a:extLst>
                    <a:ext uri="{9D8B030D-6E8A-4147-A177-3AD203B41FA5}">
                      <a16:colId xmlns:a16="http://schemas.microsoft.com/office/drawing/2014/main" val="3501509555"/>
                    </a:ext>
                  </a:extLst>
                </a:gridCol>
              </a:tblGrid>
              <a:tr h="5275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Servizio</a:t>
                      </a:r>
                      <a:endParaRPr lang="it-IT" sz="1200" spc="40" dirty="0">
                        <a:solidFill>
                          <a:srgbClr val="FFFFFF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53449" marR="53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F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Durata </a:t>
                      </a:r>
                      <a:b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</a:b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servizio</a:t>
                      </a:r>
                      <a:r>
                        <a:rPr lang="it-IT" sz="1200" spc="4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 </a:t>
                      </a: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(gg)</a:t>
                      </a:r>
                      <a:endParaRPr lang="it-IT" sz="1200" spc="40" dirty="0">
                        <a:solidFill>
                          <a:srgbClr val="FFFFFF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53449" marR="53449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F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Impegno Ateneo (gg)</a:t>
                      </a:r>
                      <a:endParaRPr lang="it-IT" sz="1200" spc="40" dirty="0">
                        <a:solidFill>
                          <a:srgbClr val="FFFFFF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53449" marR="53449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F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spc="0" dirty="0" err="1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Outcome</a:t>
                      </a:r>
                      <a:endParaRPr lang="it-IT" sz="1200" spc="40" dirty="0">
                        <a:solidFill>
                          <a:srgbClr val="FFFFFF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53449" marR="53449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F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085865"/>
                  </a:ext>
                </a:extLst>
              </a:tr>
              <a:tr h="363246">
                <a:tc>
                  <a:txBody>
                    <a:bodyPr/>
                    <a:lstStyle/>
                    <a:p>
                      <a:pPr marL="0" marR="0" indent="0" algn="l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Cognitive Readiness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1-3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2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6494"/>
                  </a:ext>
                </a:extLst>
              </a:tr>
              <a:tr h="363246">
                <a:tc>
                  <a:txBody>
                    <a:bodyPr/>
                    <a:lstStyle/>
                    <a:p>
                      <a:pPr marL="0" marR="0" indent="0" algn="l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One to One Deep Dive</a:t>
                      </a:r>
                      <a:endParaRPr lang="it-IT" sz="11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IBM Plex Sans" panose="020B0503050203000203" pitchFamily="34" charset="0"/>
                        <a:ea typeface="+mn-ea"/>
                        <a:cs typeface="+mn-cs"/>
                        <a:sym typeface="IBM Plex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1-3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2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215776"/>
                  </a:ext>
                </a:extLst>
              </a:tr>
              <a:tr h="363246">
                <a:tc>
                  <a:txBody>
                    <a:bodyPr/>
                    <a:lstStyle/>
                    <a:p>
                      <a:pPr marL="0" marR="0" indent="0" algn="l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Design </a:t>
                      </a:r>
                      <a:r>
                        <a:rPr lang="it-IT" sz="11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Thinking</a:t>
                      </a:r>
                      <a:endParaRPr lang="it-IT" sz="11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IBM Plex Sans" panose="020B0503050203000203" pitchFamily="34" charset="0"/>
                        <a:ea typeface="+mn-ea"/>
                        <a:cs typeface="+mn-cs"/>
                        <a:sym typeface="IBM Plex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4-7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2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938456"/>
                  </a:ext>
                </a:extLst>
              </a:tr>
              <a:tr h="363246">
                <a:tc>
                  <a:txBody>
                    <a:bodyPr/>
                    <a:lstStyle/>
                    <a:p>
                      <a:pPr marL="0" marR="0" indent="0" algn="l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Setup Lab Cognitive &amp; Analytics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3-5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3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991992"/>
                  </a:ext>
                </a:extLst>
              </a:tr>
              <a:tr h="332482">
                <a:tc>
                  <a:txBody>
                    <a:bodyPr/>
                    <a:lstStyle/>
                    <a:p>
                      <a:pPr marL="0" marR="0" indent="0" algn="l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Cognitive Benefits for Innovative Administration</a:t>
                      </a:r>
                      <a:endParaRPr lang="it-IT" sz="11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IBM Plex Sans" panose="020B0503050203000203" pitchFamily="34" charset="0"/>
                        <a:ea typeface="+mn-ea"/>
                        <a:cs typeface="+mn-cs"/>
                        <a:sym typeface="IBM Plex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2-3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2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865698"/>
                  </a:ext>
                </a:extLst>
              </a:tr>
              <a:tr h="327796">
                <a:tc>
                  <a:txBody>
                    <a:bodyPr/>
                    <a:lstStyle/>
                    <a:p>
                      <a:pPr marL="0" marR="0" indent="0" algn="l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Chatbot</a:t>
                      </a: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 Setup and Training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20-25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10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603119"/>
                  </a:ext>
                </a:extLst>
              </a:tr>
              <a:tr h="363246">
                <a:tc>
                  <a:txBody>
                    <a:bodyPr/>
                    <a:lstStyle/>
                    <a:p>
                      <a:pPr marL="0" marR="0" indent="0" algn="l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Cognitive Garage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30-40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10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808801"/>
                  </a:ext>
                </a:extLst>
              </a:tr>
              <a:tr h="363246">
                <a:tc>
                  <a:txBody>
                    <a:bodyPr/>
                    <a:lstStyle/>
                    <a:p>
                      <a:pPr marL="0" marR="0" indent="0" algn="l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Cognitive Set Up and Development (semplice)</a:t>
                      </a:r>
                      <a:endParaRPr lang="it-IT" sz="11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IBM Plex Sans" panose="020B0503050203000203" pitchFamily="34" charset="0"/>
                        <a:ea typeface="+mn-ea"/>
                        <a:cs typeface="+mn-cs"/>
                        <a:sym typeface="IBM Plex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10-15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5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155134"/>
                  </a:ext>
                </a:extLst>
              </a:tr>
              <a:tr h="363246">
                <a:tc>
                  <a:txBody>
                    <a:bodyPr/>
                    <a:lstStyle/>
                    <a:p>
                      <a:pPr marL="0" marR="0" indent="0" algn="l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Cognitive Set Up and Development (medio)</a:t>
                      </a:r>
                      <a:endParaRPr lang="it-IT" sz="11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IBM Plex Sans" panose="020B0503050203000203" pitchFamily="34" charset="0"/>
                        <a:ea typeface="+mn-ea"/>
                        <a:cs typeface="+mn-cs"/>
                        <a:sym typeface="IBM Plex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20-30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10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031"/>
                  </a:ext>
                </a:extLst>
              </a:tr>
              <a:tr h="363246">
                <a:tc>
                  <a:txBody>
                    <a:bodyPr/>
                    <a:lstStyle/>
                    <a:p>
                      <a:pPr marL="0" marR="0" indent="0" algn="l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Cognitive Set Up and Development (</a:t>
                      </a:r>
                      <a:r>
                        <a:rPr lang="en-US" sz="11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complesso</a:t>
                      </a:r>
                      <a:r>
                        <a:rPr lang="en-US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)</a:t>
                      </a:r>
                      <a:endParaRPr lang="it-IT" sz="11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IBM Plex Sans" panose="020B0503050203000203" pitchFamily="34" charset="0"/>
                        <a:ea typeface="+mn-ea"/>
                        <a:cs typeface="+mn-cs"/>
                        <a:sym typeface="IBM Plex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30-50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15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413619"/>
                  </a:ext>
                </a:extLst>
              </a:tr>
              <a:tr h="339220">
                <a:tc>
                  <a:txBody>
                    <a:bodyPr/>
                    <a:lstStyle/>
                    <a:p>
                      <a:pPr marL="0" marR="0" indent="0" algn="l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Cognitive </a:t>
                      </a:r>
                      <a:r>
                        <a:rPr lang="it-IT" sz="11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Personalized</a:t>
                      </a: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 Solutions 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30-50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10-15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205526"/>
                  </a:ext>
                </a:extLst>
              </a:tr>
              <a:tr h="376395">
                <a:tc>
                  <a:txBody>
                    <a:bodyPr/>
                    <a:lstStyle/>
                    <a:p>
                      <a:pPr marL="0" marR="0" indent="0" algn="l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Formazione Cognitive &amp; Analytics - Livello Intermediate (per tecnici)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2-3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55154"/>
                  </a:ext>
                </a:extLst>
              </a:tr>
            </a:tbl>
          </a:graphicData>
        </a:graphic>
      </p:graphicFrame>
      <p:pic>
        <p:nvPicPr>
          <p:cNvPr id="53" name="Elemento grafico 10" descr="Elenco">
            <a:extLst>
              <a:ext uri="{FF2B5EF4-FFF2-40B4-BE49-F238E27FC236}">
                <a16:creationId xmlns:a16="http://schemas.microsoft.com/office/drawing/2014/main" id="{0EC6EC98-4F9B-0345-BC3C-841827784DA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9879" y="1768859"/>
            <a:ext cx="198438" cy="198438"/>
          </a:xfrm>
          <a:prstGeom prst="rect">
            <a:avLst/>
          </a:prstGeom>
        </p:spPr>
      </p:pic>
      <p:pic>
        <p:nvPicPr>
          <p:cNvPr id="64" name="Elemento grafico 17" descr="Ingranaggio singolo">
            <a:extLst>
              <a:ext uri="{FF2B5EF4-FFF2-40B4-BE49-F238E27FC236}">
                <a16:creationId xmlns:a16="http://schemas.microsoft.com/office/drawing/2014/main" id="{E225196C-CB40-9F4C-8BEA-747BE5804A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43388" y="2831245"/>
            <a:ext cx="261938" cy="261938"/>
          </a:xfrm>
          <a:prstGeom prst="rect">
            <a:avLst/>
          </a:prstGeom>
        </p:spPr>
      </p:pic>
      <p:pic>
        <p:nvPicPr>
          <p:cNvPr id="69" name="Elemento grafico 10" descr="Elenco">
            <a:extLst>
              <a:ext uri="{FF2B5EF4-FFF2-40B4-BE49-F238E27FC236}">
                <a16:creationId xmlns:a16="http://schemas.microsoft.com/office/drawing/2014/main" id="{893665EF-C73E-D944-BC65-C94C5256FB1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9879" y="2134278"/>
            <a:ext cx="198438" cy="198438"/>
          </a:xfrm>
          <a:prstGeom prst="rect">
            <a:avLst/>
          </a:prstGeom>
        </p:spPr>
      </p:pic>
      <p:pic>
        <p:nvPicPr>
          <p:cNvPr id="71" name="Elemento grafico 10" descr="Elenco">
            <a:extLst>
              <a:ext uri="{FF2B5EF4-FFF2-40B4-BE49-F238E27FC236}">
                <a16:creationId xmlns:a16="http://schemas.microsoft.com/office/drawing/2014/main" id="{C4F30DFB-8800-C345-8C9D-D08A2B1EBD2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5138" y="2491228"/>
            <a:ext cx="198438" cy="198438"/>
          </a:xfrm>
          <a:prstGeom prst="rect">
            <a:avLst/>
          </a:prstGeom>
        </p:spPr>
      </p:pic>
      <p:pic>
        <p:nvPicPr>
          <p:cNvPr id="73" name="Elemento grafico 17" descr="Ingranaggio singolo">
            <a:extLst>
              <a:ext uri="{FF2B5EF4-FFF2-40B4-BE49-F238E27FC236}">
                <a16:creationId xmlns:a16="http://schemas.microsoft.com/office/drawing/2014/main" id="{686B5190-F8F7-9F45-9A41-B1C54D1D017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43388" y="3498581"/>
            <a:ext cx="261938" cy="261938"/>
          </a:xfrm>
          <a:prstGeom prst="rect">
            <a:avLst/>
          </a:prstGeom>
        </p:spPr>
      </p:pic>
      <p:pic>
        <p:nvPicPr>
          <p:cNvPr id="75" name="Elemento grafico 17" descr="Ingranaggio singolo">
            <a:extLst>
              <a:ext uri="{FF2B5EF4-FFF2-40B4-BE49-F238E27FC236}">
                <a16:creationId xmlns:a16="http://schemas.microsoft.com/office/drawing/2014/main" id="{11B5FB1E-FB5F-D845-8BCB-F37E41BFFEB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40573" y="3851296"/>
            <a:ext cx="261938" cy="261938"/>
          </a:xfrm>
          <a:prstGeom prst="rect">
            <a:avLst/>
          </a:prstGeom>
        </p:spPr>
      </p:pic>
      <p:pic>
        <p:nvPicPr>
          <p:cNvPr id="79" name="Elemento grafico 17" descr="Ingranaggio singolo">
            <a:extLst>
              <a:ext uri="{FF2B5EF4-FFF2-40B4-BE49-F238E27FC236}">
                <a16:creationId xmlns:a16="http://schemas.microsoft.com/office/drawing/2014/main" id="{22CDD913-CA29-164B-85EE-DC9E6BE891B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40573" y="4212480"/>
            <a:ext cx="261938" cy="261938"/>
          </a:xfrm>
          <a:prstGeom prst="rect">
            <a:avLst/>
          </a:prstGeom>
        </p:spPr>
      </p:pic>
      <p:pic>
        <p:nvPicPr>
          <p:cNvPr id="83" name="Elemento grafico 17" descr="Ingranaggio singolo">
            <a:extLst>
              <a:ext uri="{FF2B5EF4-FFF2-40B4-BE49-F238E27FC236}">
                <a16:creationId xmlns:a16="http://schemas.microsoft.com/office/drawing/2014/main" id="{E74857EF-CB27-1A4A-B66D-49CAC683EDC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40573" y="4573663"/>
            <a:ext cx="261938" cy="261938"/>
          </a:xfrm>
          <a:prstGeom prst="rect">
            <a:avLst/>
          </a:prstGeom>
        </p:spPr>
      </p:pic>
      <p:pic>
        <p:nvPicPr>
          <p:cNvPr id="86" name="Elemento grafico 17" descr="Ingranaggio singolo">
            <a:extLst>
              <a:ext uri="{FF2B5EF4-FFF2-40B4-BE49-F238E27FC236}">
                <a16:creationId xmlns:a16="http://schemas.microsoft.com/office/drawing/2014/main" id="{2D79A22B-8550-6741-B9E4-C6319A3B16E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49336" y="4934846"/>
            <a:ext cx="261938" cy="261938"/>
          </a:xfrm>
          <a:prstGeom prst="rect">
            <a:avLst/>
          </a:prstGeom>
        </p:spPr>
      </p:pic>
      <p:pic>
        <p:nvPicPr>
          <p:cNvPr id="87" name="Elemento grafico 10" descr="Elenco">
            <a:extLst>
              <a:ext uri="{FF2B5EF4-FFF2-40B4-BE49-F238E27FC236}">
                <a16:creationId xmlns:a16="http://schemas.microsoft.com/office/drawing/2014/main" id="{1E21B7C2-8A3E-4C42-A01F-909F7719F64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9879" y="5674150"/>
            <a:ext cx="198438" cy="198438"/>
          </a:xfrm>
          <a:prstGeom prst="rect">
            <a:avLst/>
          </a:prstGeom>
        </p:spPr>
      </p:pic>
      <p:pic>
        <p:nvPicPr>
          <p:cNvPr id="88" name="Elemento grafico 17" descr="Ingranaggio singolo">
            <a:extLst>
              <a:ext uri="{FF2B5EF4-FFF2-40B4-BE49-F238E27FC236}">
                <a16:creationId xmlns:a16="http://schemas.microsoft.com/office/drawing/2014/main" id="{5CC1024E-BED6-1743-9BFF-07A5E9F00FA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40573" y="5296029"/>
            <a:ext cx="261938" cy="261938"/>
          </a:xfrm>
          <a:prstGeom prst="rect">
            <a:avLst/>
          </a:prstGeom>
        </p:spPr>
      </p:pic>
      <p:pic>
        <p:nvPicPr>
          <p:cNvPr id="91" name="Picture 4" descr="Picture 4">
            <a:extLst>
              <a:ext uri="{FF2B5EF4-FFF2-40B4-BE49-F238E27FC236}">
                <a16:creationId xmlns:a16="http://schemas.microsoft.com/office/drawing/2014/main" id="{45D33089-E404-EB4C-A25A-AF6DBA2A36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977" y="6478391"/>
            <a:ext cx="490728" cy="198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Elemento grafico 10" descr="Elenco">
            <a:extLst>
              <a:ext uri="{FF2B5EF4-FFF2-40B4-BE49-F238E27FC236}">
                <a16:creationId xmlns:a16="http://schemas.microsoft.com/office/drawing/2014/main" id="{97CAC8C6-FD0F-AA43-B7D7-25D4A2085E1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2323" y="3217827"/>
            <a:ext cx="198438" cy="19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7716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81F36D-B849-CB43-A89D-DB6D3D89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49" y="322772"/>
            <a:ext cx="6081713" cy="698270"/>
          </a:xfrm>
        </p:spPr>
        <p:txBody>
          <a:bodyPr>
            <a:normAutofit/>
          </a:bodyPr>
          <a:lstStyle/>
          <a:p>
            <a:r>
              <a:rPr lang="it-IT" b="1" dirty="0"/>
              <a:t>I Servizi Proposti in ambito </a:t>
            </a:r>
            <a:r>
              <a:rPr lang="it-IT" b="1" dirty="0" err="1"/>
              <a:t>Cloud</a:t>
            </a:r>
            <a:endParaRPr lang="it-IT" b="1" dirty="0"/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D86051FD-8BA8-C147-86BA-022B1535C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99" y="271971"/>
            <a:ext cx="2508751" cy="69827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479A985-B09A-5641-AA70-75446D3A7B75}"/>
              </a:ext>
            </a:extLst>
          </p:cNvPr>
          <p:cNvGrpSpPr/>
          <p:nvPr/>
        </p:nvGrpSpPr>
        <p:grpSpPr>
          <a:xfrm>
            <a:off x="247649" y="1460950"/>
            <a:ext cx="3026710" cy="1938045"/>
            <a:chOff x="262215" y="1279412"/>
            <a:chExt cx="3026710" cy="1938045"/>
          </a:xfrm>
        </p:grpSpPr>
        <p:sp>
          <p:nvSpPr>
            <p:cNvPr id="67" name="Rectangle">
              <a:extLst>
                <a:ext uri="{FF2B5EF4-FFF2-40B4-BE49-F238E27FC236}">
                  <a16:creationId xmlns:a16="http://schemas.microsoft.com/office/drawing/2014/main" id="{EB4AF4BA-9382-994D-8101-8317BE23B41F}"/>
                </a:ext>
              </a:extLst>
            </p:cNvPr>
            <p:cNvSpPr/>
            <p:nvPr/>
          </p:nvSpPr>
          <p:spPr>
            <a:xfrm>
              <a:off x="262215" y="1279412"/>
              <a:ext cx="3026710" cy="1938045"/>
            </a:xfrm>
            <a:prstGeom prst="rect">
              <a:avLst/>
            </a:prstGeom>
            <a:solidFill>
              <a:srgbClr val="296895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endParaRPr sz="1400" dirty="0"/>
            </a:p>
          </p:txBody>
        </p:sp>
        <p:sp>
          <p:nvSpPr>
            <p:cNvPr id="68" name="Text Placeholder 6">
              <a:extLst>
                <a:ext uri="{FF2B5EF4-FFF2-40B4-BE49-F238E27FC236}">
                  <a16:creationId xmlns:a16="http://schemas.microsoft.com/office/drawing/2014/main" id="{73F9D0C4-79E9-C840-82B2-D9F6A9C96DAC}"/>
                </a:ext>
              </a:extLst>
            </p:cNvPr>
            <p:cNvSpPr/>
            <p:nvPr/>
          </p:nvSpPr>
          <p:spPr>
            <a:xfrm>
              <a:off x="953942" y="1539762"/>
              <a:ext cx="1399408" cy="2767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rm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600" b="1" dirty="0"/>
                <a:t>Analisi</a:t>
              </a:r>
              <a:endParaRPr sz="1600" b="1" dirty="0"/>
            </a:p>
          </p:txBody>
        </p:sp>
        <p:sp>
          <p:nvSpPr>
            <p:cNvPr id="77" name="Text Placeholder 6">
              <a:extLst>
                <a:ext uri="{FF2B5EF4-FFF2-40B4-BE49-F238E27FC236}">
                  <a16:creationId xmlns:a16="http://schemas.microsoft.com/office/drawing/2014/main" id="{49C58672-55D5-A846-A35E-2F465AD529BC}"/>
                </a:ext>
              </a:extLst>
            </p:cNvPr>
            <p:cNvSpPr/>
            <p:nvPr/>
          </p:nvSpPr>
          <p:spPr>
            <a:xfrm>
              <a:off x="920297" y="2061026"/>
              <a:ext cx="2133304" cy="10146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200" b="1" i="1" dirty="0"/>
                <a:t>Architecture &amp; Transformation Roadmap </a:t>
              </a:r>
              <a:r>
                <a:rPr lang="it-IT" sz="1200" i="1" dirty="0"/>
                <a:t> S</a:t>
              </a:r>
              <a:r>
                <a:rPr lang="it-IT" sz="1200" dirty="0"/>
                <a:t>viluppa la Roadmap per la trasformazione del Cloud.</a:t>
              </a:r>
            </a:p>
            <a:p>
              <a:endParaRPr lang="it-IT" sz="1200" dirty="0"/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34B866F9-5DAF-0F46-8924-B7162A1DF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734" y="1408934"/>
              <a:ext cx="426785" cy="38922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2288CAC-F02C-D345-88F6-5EF61F18ED80}"/>
              </a:ext>
            </a:extLst>
          </p:cNvPr>
          <p:cNvGrpSpPr/>
          <p:nvPr/>
        </p:nvGrpSpPr>
        <p:grpSpPr>
          <a:xfrm>
            <a:off x="3420911" y="1460951"/>
            <a:ext cx="3120396" cy="1938044"/>
            <a:chOff x="2376695" y="1279413"/>
            <a:chExt cx="3120396" cy="1938044"/>
          </a:xfrm>
        </p:grpSpPr>
        <p:sp>
          <p:nvSpPr>
            <p:cNvPr id="63" name="Rectangle">
              <a:extLst>
                <a:ext uri="{FF2B5EF4-FFF2-40B4-BE49-F238E27FC236}">
                  <a16:creationId xmlns:a16="http://schemas.microsoft.com/office/drawing/2014/main" id="{9946FCF4-7728-DE41-A0D5-0D990F915FBD}"/>
                </a:ext>
              </a:extLst>
            </p:cNvPr>
            <p:cNvSpPr/>
            <p:nvPr/>
          </p:nvSpPr>
          <p:spPr>
            <a:xfrm>
              <a:off x="2376695" y="1279413"/>
              <a:ext cx="3120396" cy="1938044"/>
            </a:xfrm>
            <a:prstGeom prst="rect">
              <a:avLst/>
            </a:prstGeom>
            <a:solidFill>
              <a:srgbClr val="2A8CB4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endParaRPr sz="1652" dirty="0"/>
            </a:p>
          </p:txBody>
        </p:sp>
        <p:sp>
          <p:nvSpPr>
            <p:cNvPr id="79" name="Text Placeholder 6">
              <a:extLst>
                <a:ext uri="{FF2B5EF4-FFF2-40B4-BE49-F238E27FC236}">
                  <a16:creationId xmlns:a16="http://schemas.microsoft.com/office/drawing/2014/main" id="{4F27FADA-4403-D648-8B2A-9267EEFD4C37}"/>
                </a:ext>
              </a:extLst>
            </p:cNvPr>
            <p:cNvSpPr/>
            <p:nvPr/>
          </p:nvSpPr>
          <p:spPr>
            <a:xfrm>
              <a:off x="3064224" y="1995325"/>
              <a:ext cx="2220922" cy="100120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200" b="1" i="1" dirty="0"/>
                <a:t>Cloud Readiness Assessment</a:t>
              </a:r>
              <a:br>
                <a:rPr lang="it-IT" sz="1200" i="1" dirty="0"/>
              </a:br>
              <a:r>
                <a:rPr lang="it-IT" sz="1200" dirty="0"/>
                <a:t>Funzionalità di servizio che possono aiutare a progettare, costruire e gestire l'ambiente </a:t>
              </a:r>
              <a:r>
                <a:rPr lang="it-IT" sz="1200" dirty="0" err="1"/>
                <a:t>Cloud</a:t>
              </a:r>
              <a:r>
                <a:rPr lang="it-IT" sz="1200" dirty="0"/>
                <a:t>.</a:t>
              </a:r>
            </a:p>
            <a:p>
              <a:endParaRPr lang="it-IT" sz="1200" dirty="0"/>
            </a:p>
            <a:p>
              <a:endParaRPr lang="it-IT" sz="1200" dirty="0"/>
            </a:p>
            <a:p>
              <a:endParaRPr lang="it-IT" sz="1200" dirty="0"/>
            </a:p>
          </p:txBody>
        </p:sp>
        <p:sp>
          <p:nvSpPr>
            <p:cNvPr id="33" name="Text Placeholder 6">
              <a:extLst>
                <a:ext uri="{FF2B5EF4-FFF2-40B4-BE49-F238E27FC236}">
                  <a16:creationId xmlns:a16="http://schemas.microsoft.com/office/drawing/2014/main" id="{B00B30D0-AA38-D143-80D9-164A72625E1E}"/>
                </a:ext>
              </a:extLst>
            </p:cNvPr>
            <p:cNvSpPr/>
            <p:nvPr/>
          </p:nvSpPr>
          <p:spPr>
            <a:xfrm>
              <a:off x="3070407" y="1513385"/>
              <a:ext cx="1342769" cy="2767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rm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600" b="1" dirty="0"/>
                <a:t>Strategia</a:t>
              </a:r>
              <a:endParaRPr sz="1600" b="1" dirty="0"/>
            </a:p>
          </p:txBody>
        </p: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979BBF04-AD60-9A49-B6D1-D83E145EC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3691" y="1429940"/>
              <a:ext cx="360118" cy="39336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66F044-608D-974E-8233-A5983FABD540}"/>
              </a:ext>
            </a:extLst>
          </p:cNvPr>
          <p:cNvGrpSpPr/>
          <p:nvPr/>
        </p:nvGrpSpPr>
        <p:grpSpPr>
          <a:xfrm>
            <a:off x="6660392" y="1459930"/>
            <a:ext cx="2940807" cy="1938044"/>
            <a:chOff x="4428290" y="1264944"/>
            <a:chExt cx="2940807" cy="1938044"/>
          </a:xfrm>
        </p:grpSpPr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6720F4EC-7FCB-8A42-9525-01DF186FD987}"/>
                </a:ext>
              </a:extLst>
            </p:cNvPr>
            <p:cNvSpPr/>
            <p:nvPr/>
          </p:nvSpPr>
          <p:spPr>
            <a:xfrm>
              <a:off x="4428290" y="1264944"/>
              <a:ext cx="2940807" cy="1938044"/>
            </a:xfrm>
            <a:prstGeom prst="rect">
              <a:avLst/>
            </a:prstGeom>
            <a:solidFill>
              <a:srgbClr val="09A9A5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endParaRPr sz="1652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0EB03A1-3262-9C4D-8901-8E9C02E8D267}"/>
                </a:ext>
              </a:extLst>
            </p:cNvPr>
            <p:cNvGrpSpPr/>
            <p:nvPr/>
          </p:nvGrpSpPr>
          <p:grpSpPr>
            <a:xfrm>
              <a:off x="4614292" y="1419318"/>
              <a:ext cx="2546377" cy="1563766"/>
              <a:chOff x="4614292" y="1419318"/>
              <a:chExt cx="2546377" cy="1563766"/>
            </a:xfrm>
          </p:grpSpPr>
          <p:sp>
            <p:nvSpPr>
              <p:cNvPr id="80" name="Text Placeholder 6">
                <a:extLst>
                  <a:ext uri="{FF2B5EF4-FFF2-40B4-BE49-F238E27FC236}">
                    <a16:creationId xmlns:a16="http://schemas.microsoft.com/office/drawing/2014/main" id="{6E717C3B-057A-3343-8FC9-D23783FCE363}"/>
                  </a:ext>
                </a:extLst>
              </p:cNvPr>
              <p:cNvSpPr/>
              <p:nvPr/>
            </p:nvSpPr>
            <p:spPr>
              <a:xfrm>
                <a:off x="5194532" y="2103250"/>
                <a:ext cx="1966137" cy="87983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0" tIns="0" rIns="0" bIns="0">
                <a:noAutofit/>
              </a:bodyPr>
              <a:lstStyle>
                <a:lvl1pPr defTabSz="457200">
                  <a:spcBef>
                    <a:spcPts val="11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rPr lang="it-IT" sz="1200" b="1" i="1" dirty="0"/>
                  <a:t>Cloud </a:t>
                </a:r>
                <a:r>
                  <a:rPr lang="it-IT" sz="1200" b="1" i="1" dirty="0" err="1"/>
                  <a:t>Advisory</a:t>
                </a:r>
                <a:r>
                  <a:rPr lang="it-IT" sz="1200" b="1" i="1" dirty="0"/>
                  <a:t> Services </a:t>
                </a:r>
                <a:br>
                  <a:rPr lang="it-IT" sz="1200" b="1" i="1" dirty="0"/>
                </a:br>
                <a:r>
                  <a:rPr lang="it-IT" sz="1200" dirty="0"/>
                  <a:t>Aiuta  a mettere a punto i vari servizi Cloud disponibili.</a:t>
                </a:r>
              </a:p>
              <a:p>
                <a:endParaRPr lang="it-IT" sz="1200" dirty="0"/>
              </a:p>
            </p:txBody>
          </p:sp>
          <p:sp>
            <p:nvSpPr>
              <p:cNvPr id="36" name="Text Placeholder 6">
                <a:extLst>
                  <a:ext uri="{FF2B5EF4-FFF2-40B4-BE49-F238E27FC236}">
                    <a16:creationId xmlns:a16="http://schemas.microsoft.com/office/drawing/2014/main" id="{7F77519D-75F1-CB4E-9920-B47BF5C6C184}"/>
                  </a:ext>
                </a:extLst>
              </p:cNvPr>
              <p:cNvSpPr/>
              <p:nvPr/>
            </p:nvSpPr>
            <p:spPr>
              <a:xfrm>
                <a:off x="5202111" y="1523687"/>
                <a:ext cx="911956" cy="27670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0" tIns="0" rIns="0" bIns="0">
                <a:normAutofit/>
              </a:bodyPr>
              <a:lstStyle>
                <a:lvl1pPr defTabSz="457200">
                  <a:spcBef>
                    <a:spcPts val="11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rPr lang="it-IT" sz="1600" b="1" dirty="0"/>
                  <a:t>Advisor</a:t>
                </a:r>
                <a:endParaRPr sz="1600" b="1" dirty="0"/>
              </a:p>
            </p:txBody>
          </p:sp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4EFC9826-7F34-094A-B9F3-17DF58D871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14292" y="1419318"/>
                <a:ext cx="432293" cy="449731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1CDB94-9E42-784C-9F65-33FEA876D9F7}"/>
              </a:ext>
            </a:extLst>
          </p:cNvPr>
          <p:cNvGrpSpPr/>
          <p:nvPr/>
        </p:nvGrpSpPr>
        <p:grpSpPr>
          <a:xfrm>
            <a:off x="247649" y="3499145"/>
            <a:ext cx="3026709" cy="1938045"/>
            <a:chOff x="262214" y="3384845"/>
            <a:chExt cx="3026709" cy="1938045"/>
          </a:xfrm>
        </p:grpSpPr>
        <p:sp>
          <p:nvSpPr>
            <p:cNvPr id="29" name="Rectangle">
              <a:extLst>
                <a:ext uri="{FF2B5EF4-FFF2-40B4-BE49-F238E27FC236}">
                  <a16:creationId xmlns:a16="http://schemas.microsoft.com/office/drawing/2014/main" id="{E7E35CE2-A4D4-574E-A5DB-A3790EBEEE70}"/>
                </a:ext>
              </a:extLst>
            </p:cNvPr>
            <p:cNvSpPr/>
            <p:nvPr/>
          </p:nvSpPr>
          <p:spPr>
            <a:xfrm>
              <a:off x="262214" y="3384845"/>
              <a:ext cx="3026709" cy="1938045"/>
            </a:xfrm>
            <a:prstGeom prst="rect">
              <a:avLst/>
            </a:prstGeom>
            <a:solidFill>
              <a:srgbClr val="1A99AC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endParaRPr sz="1652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605777B5-74E2-EF43-815A-F0A09D644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010" y="3503213"/>
              <a:ext cx="511456" cy="343392"/>
            </a:xfrm>
            <a:prstGeom prst="rect">
              <a:avLst/>
            </a:prstGeom>
          </p:spPr>
        </p:pic>
        <p:sp>
          <p:nvSpPr>
            <p:cNvPr id="37" name="Text Placeholder 6">
              <a:extLst>
                <a:ext uri="{FF2B5EF4-FFF2-40B4-BE49-F238E27FC236}">
                  <a16:creationId xmlns:a16="http://schemas.microsoft.com/office/drawing/2014/main" id="{292A7827-5246-DE41-9386-5E4B6C010BD5}"/>
                </a:ext>
              </a:extLst>
            </p:cNvPr>
            <p:cNvSpPr/>
            <p:nvPr/>
          </p:nvSpPr>
          <p:spPr>
            <a:xfrm>
              <a:off x="1018993" y="3645954"/>
              <a:ext cx="1089147" cy="2767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rm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600" b="1" dirty="0"/>
                <a:t>Migrazioni</a:t>
              </a:r>
              <a:endParaRPr sz="1600" b="1" dirty="0"/>
            </a:p>
          </p:txBody>
        </p:sp>
        <p:sp>
          <p:nvSpPr>
            <p:cNvPr id="38" name="Text Placeholder 6">
              <a:extLst>
                <a:ext uri="{FF2B5EF4-FFF2-40B4-BE49-F238E27FC236}">
                  <a16:creationId xmlns:a16="http://schemas.microsoft.com/office/drawing/2014/main" id="{2404EEB8-7345-6C45-B15D-D79A330A2FFD}"/>
                </a:ext>
              </a:extLst>
            </p:cNvPr>
            <p:cNvSpPr/>
            <p:nvPr/>
          </p:nvSpPr>
          <p:spPr>
            <a:xfrm>
              <a:off x="1017474" y="4106703"/>
              <a:ext cx="2036125" cy="11791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200" b="1" i="1" dirty="0"/>
                <a:t>Cloud Migration Services </a:t>
              </a:r>
              <a:r>
                <a:rPr lang="it-IT" sz="1200" i="1" dirty="0"/>
                <a:t> F</a:t>
              </a:r>
              <a:r>
                <a:rPr lang="it-IT" sz="1200" dirty="0"/>
                <a:t>unzionalità modulari per accelerare l'adozione del Cloud semplificando il processo di migrazione.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44DBC0-2DD6-FF41-BA01-1CB3F5D63743}"/>
              </a:ext>
            </a:extLst>
          </p:cNvPr>
          <p:cNvGrpSpPr/>
          <p:nvPr/>
        </p:nvGrpSpPr>
        <p:grpSpPr>
          <a:xfrm>
            <a:off x="3414985" y="3511022"/>
            <a:ext cx="3120395" cy="1938044"/>
            <a:chOff x="2376696" y="3396722"/>
            <a:chExt cx="3120395" cy="1938044"/>
          </a:xfrm>
        </p:grpSpPr>
        <p:sp>
          <p:nvSpPr>
            <p:cNvPr id="28" name="Rectangle">
              <a:extLst>
                <a:ext uri="{FF2B5EF4-FFF2-40B4-BE49-F238E27FC236}">
                  <a16:creationId xmlns:a16="http://schemas.microsoft.com/office/drawing/2014/main" id="{247104F7-E908-A640-8C6C-1B2BFA787E7A}"/>
                </a:ext>
              </a:extLst>
            </p:cNvPr>
            <p:cNvSpPr/>
            <p:nvPr/>
          </p:nvSpPr>
          <p:spPr>
            <a:xfrm>
              <a:off x="2376696" y="3396722"/>
              <a:ext cx="3120395" cy="1938044"/>
            </a:xfrm>
            <a:prstGeom prst="rect">
              <a:avLst/>
            </a:prstGeom>
            <a:solidFill>
              <a:srgbClr val="59B5CA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endParaRPr sz="1652"/>
            </a:p>
          </p:txBody>
        </p:sp>
        <p:sp>
          <p:nvSpPr>
            <p:cNvPr id="39" name="Text Placeholder 6">
              <a:extLst>
                <a:ext uri="{FF2B5EF4-FFF2-40B4-BE49-F238E27FC236}">
                  <a16:creationId xmlns:a16="http://schemas.microsoft.com/office/drawing/2014/main" id="{D91DE604-52E5-C142-B310-18ABCCFB4450}"/>
                </a:ext>
              </a:extLst>
            </p:cNvPr>
            <p:cNvSpPr/>
            <p:nvPr/>
          </p:nvSpPr>
          <p:spPr>
            <a:xfrm>
              <a:off x="3049653" y="3691634"/>
              <a:ext cx="1614369" cy="2767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600" b="1" dirty="0"/>
                <a:t>Trasformazioni</a:t>
              </a:r>
              <a:endParaRPr sz="1600" b="1" dirty="0"/>
            </a:p>
          </p:txBody>
        </p:sp>
        <p:sp>
          <p:nvSpPr>
            <p:cNvPr id="40" name="Text Placeholder 6">
              <a:extLst>
                <a:ext uri="{FF2B5EF4-FFF2-40B4-BE49-F238E27FC236}">
                  <a16:creationId xmlns:a16="http://schemas.microsoft.com/office/drawing/2014/main" id="{A2D62F22-0DD7-AA49-BFB0-45E225EB6418}"/>
                </a:ext>
              </a:extLst>
            </p:cNvPr>
            <p:cNvSpPr/>
            <p:nvPr/>
          </p:nvSpPr>
          <p:spPr>
            <a:xfrm>
              <a:off x="3059768" y="4105183"/>
              <a:ext cx="2231305" cy="11806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200" b="1" i="1" dirty="0"/>
                <a:t>Cloud Transformation Services </a:t>
              </a:r>
              <a:br>
                <a:rPr lang="it-IT" sz="1200" b="1" i="1" dirty="0"/>
              </a:br>
              <a:r>
                <a:rPr lang="it-IT" sz="1200" dirty="0"/>
                <a:t>Trasformazione Cloud, con copertura di tutti e quattro i quadranti dell'IBM Cloud Strategy Framework.</a:t>
              </a:r>
            </a:p>
            <a:p>
              <a:endParaRPr lang="it-IT" sz="1200" i="1" dirty="0" err="1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5CA41C08-B3E3-FF49-9197-EB571C7E7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76875" y="3512171"/>
              <a:ext cx="343192" cy="37487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3B21B9-6631-0A43-8329-4FE4823572A9}"/>
              </a:ext>
            </a:extLst>
          </p:cNvPr>
          <p:cNvGrpSpPr/>
          <p:nvPr/>
        </p:nvGrpSpPr>
        <p:grpSpPr>
          <a:xfrm>
            <a:off x="6670955" y="3511022"/>
            <a:ext cx="2930244" cy="1938044"/>
            <a:chOff x="4428291" y="3396722"/>
            <a:chExt cx="2930244" cy="1938044"/>
          </a:xfrm>
        </p:grpSpPr>
        <p:sp>
          <p:nvSpPr>
            <p:cNvPr id="27" name="Rectangle">
              <a:extLst>
                <a:ext uri="{FF2B5EF4-FFF2-40B4-BE49-F238E27FC236}">
                  <a16:creationId xmlns:a16="http://schemas.microsoft.com/office/drawing/2014/main" id="{D284C71E-1152-8249-AED8-C424EC0BD0FF}"/>
                </a:ext>
              </a:extLst>
            </p:cNvPr>
            <p:cNvSpPr/>
            <p:nvPr/>
          </p:nvSpPr>
          <p:spPr>
            <a:xfrm>
              <a:off x="4428291" y="3396722"/>
              <a:ext cx="2930244" cy="1938044"/>
            </a:xfrm>
            <a:prstGeom prst="rect">
              <a:avLst/>
            </a:prstGeom>
            <a:solidFill>
              <a:srgbClr val="3482B8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endParaRPr sz="1652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DC2849F-00AB-C64C-BDEE-712EA24F4128}"/>
                </a:ext>
              </a:extLst>
            </p:cNvPr>
            <p:cNvGrpSpPr/>
            <p:nvPr/>
          </p:nvGrpSpPr>
          <p:grpSpPr>
            <a:xfrm>
              <a:off x="4603725" y="3521689"/>
              <a:ext cx="2546382" cy="1561299"/>
              <a:chOff x="4603725" y="3521689"/>
              <a:chExt cx="2546382" cy="1561299"/>
            </a:xfrm>
          </p:grpSpPr>
          <p:sp>
            <p:nvSpPr>
              <p:cNvPr id="42" name="Text Placeholder 6">
                <a:extLst>
                  <a:ext uri="{FF2B5EF4-FFF2-40B4-BE49-F238E27FC236}">
                    <a16:creationId xmlns:a16="http://schemas.microsoft.com/office/drawing/2014/main" id="{884BB6FC-8DFA-764B-A2AC-88E106F5E968}"/>
                  </a:ext>
                </a:extLst>
              </p:cNvPr>
              <p:cNvSpPr/>
              <p:nvPr/>
            </p:nvSpPr>
            <p:spPr>
              <a:xfrm>
                <a:off x="5157010" y="3691639"/>
                <a:ext cx="1232881" cy="27670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0" tIns="0" rIns="0" bIns="0">
                <a:normAutofit/>
              </a:bodyPr>
              <a:lstStyle>
                <a:lvl1pPr defTabSz="457200">
                  <a:spcBef>
                    <a:spcPts val="11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rPr lang="it-IT" b="1" dirty="0"/>
                  <a:t>Applicazioni</a:t>
                </a:r>
                <a:endParaRPr b="1" dirty="0"/>
              </a:p>
            </p:txBody>
          </p:sp>
          <p:sp>
            <p:nvSpPr>
              <p:cNvPr id="43" name="Text Placeholder 6">
                <a:extLst>
                  <a:ext uri="{FF2B5EF4-FFF2-40B4-BE49-F238E27FC236}">
                    <a16:creationId xmlns:a16="http://schemas.microsoft.com/office/drawing/2014/main" id="{10857398-6FC7-684D-AA08-455DD476BAF6}"/>
                  </a:ext>
                </a:extLst>
              </p:cNvPr>
              <p:cNvSpPr/>
              <p:nvPr/>
            </p:nvSpPr>
            <p:spPr>
              <a:xfrm>
                <a:off x="5170903" y="4071497"/>
                <a:ext cx="1979204" cy="101149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0" tIns="0" rIns="0" bIns="0">
                <a:noAutofit/>
              </a:bodyPr>
              <a:lstStyle>
                <a:lvl1pPr defTabSz="457200">
                  <a:spcBef>
                    <a:spcPts val="11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rPr lang="it-IT" sz="1200" b="1" i="1" dirty="0"/>
                  <a:t>Cloud Application Development Services </a:t>
                </a:r>
                <a:br>
                  <a:rPr lang="it-IT" sz="1200" b="1" i="1" dirty="0"/>
                </a:br>
                <a:r>
                  <a:rPr lang="it-IT" sz="1200" dirty="0"/>
                  <a:t>Suite di servizi completa, progettata per accelerare la trasformazione digitale.</a:t>
                </a:r>
              </a:p>
            </p:txBody>
          </p:sp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EDCD0BE9-9BCA-B448-81D3-718277C2C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03725" y="3521689"/>
                <a:ext cx="416538" cy="365904"/>
              </a:xfrm>
              <a:prstGeom prst="rect">
                <a:avLst/>
              </a:prstGeom>
            </p:spPr>
          </p:pic>
        </p:grpSp>
      </p:grpSp>
      <p:sp>
        <p:nvSpPr>
          <p:cNvPr id="47" name="Slide Number Placeholder 4">
            <a:extLst>
              <a:ext uri="{FF2B5EF4-FFF2-40B4-BE49-F238E27FC236}">
                <a16:creationId xmlns:a16="http://schemas.microsoft.com/office/drawing/2014/main" id="{273BD166-D677-3F47-A906-BA47C568323E}"/>
              </a:ext>
            </a:extLst>
          </p:cNvPr>
          <p:cNvSpPr txBox="1">
            <a:spLocks/>
          </p:cNvSpPr>
          <p:nvPr/>
        </p:nvSpPr>
        <p:spPr>
          <a:xfrm>
            <a:off x="8841379" y="6483928"/>
            <a:ext cx="865997" cy="216911"/>
          </a:xfrm>
          <a:prstGeom prst="rect">
            <a:avLst/>
          </a:prstGeom>
        </p:spPr>
        <p:txBody>
          <a:bodyPr wrap="none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  <a:lvl2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2pPr>
            <a:lvl3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3pPr>
            <a:lvl4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4pPr>
            <a:lvl5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5pPr>
            <a:lvl6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6pPr>
            <a:lvl7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7pPr>
            <a:lvl8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8pPr>
            <a:lvl9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r"/>
            <a:fld id="{8A98B1CD-C2ED-40D7-9BF7-D4D159BA4F33}" type="slidenum">
              <a:rPr lang="en-US" sz="1138"/>
              <a:pPr algn="r"/>
              <a:t>5</a:t>
            </a:fld>
            <a:endParaRPr lang="en-US" sz="1138" dirty="0"/>
          </a:p>
        </p:txBody>
      </p:sp>
      <p:pic>
        <p:nvPicPr>
          <p:cNvPr id="41" name="Picture 4" descr="Picture 4">
            <a:extLst>
              <a:ext uri="{FF2B5EF4-FFF2-40B4-BE49-F238E27FC236}">
                <a16:creationId xmlns:a16="http://schemas.microsoft.com/office/drawing/2014/main" id="{BF6D95DB-86AE-2C4B-AD46-987AF17287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977" y="6478391"/>
            <a:ext cx="490728" cy="1988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085404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81F36D-B849-CB43-A89D-DB6D3D89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49" y="322772"/>
            <a:ext cx="6081713" cy="698270"/>
          </a:xfrm>
        </p:spPr>
        <p:txBody>
          <a:bodyPr>
            <a:normAutofit/>
          </a:bodyPr>
          <a:lstStyle/>
          <a:p>
            <a:r>
              <a:rPr lang="it-IT" b="1" dirty="0"/>
              <a:t>I Servizi Proposti in ambito </a:t>
            </a:r>
            <a:r>
              <a:rPr lang="it-IT" b="1" dirty="0" err="1"/>
              <a:t>Cloud</a:t>
            </a:r>
            <a:endParaRPr lang="it-IT" b="1" dirty="0"/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D86051FD-8BA8-C147-86BA-022B1535C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99" y="271971"/>
            <a:ext cx="2508751" cy="698270"/>
          </a:xfrm>
          <a:prstGeom prst="rect">
            <a:avLst/>
          </a:prstGeom>
        </p:spPr>
      </p:pic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F77519D-75F1-CB4E-9920-B47BF5C6C184}"/>
              </a:ext>
            </a:extLst>
          </p:cNvPr>
          <p:cNvSpPr/>
          <p:nvPr/>
        </p:nvSpPr>
        <p:spPr>
          <a:xfrm>
            <a:off x="4939896" y="1496791"/>
            <a:ext cx="1466740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600" b="1"/>
              <a:t>Advisor</a:t>
            </a:r>
            <a:endParaRPr sz="1600" b="1" dirty="0"/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884BB6FC-8DFA-764B-A2AC-88E106F5E968}"/>
              </a:ext>
            </a:extLst>
          </p:cNvPr>
          <p:cNvSpPr/>
          <p:nvPr/>
        </p:nvSpPr>
        <p:spPr>
          <a:xfrm>
            <a:off x="4894795" y="3570608"/>
            <a:ext cx="1466740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600" b="1" dirty="0"/>
              <a:t>Applicazioni</a:t>
            </a:r>
            <a:endParaRPr sz="1600" b="1" dirty="0"/>
          </a:p>
        </p:txBody>
      </p:sp>
      <p:sp>
        <p:nvSpPr>
          <p:cNvPr id="47" name="Slide Number Placeholder 4">
            <a:extLst>
              <a:ext uri="{FF2B5EF4-FFF2-40B4-BE49-F238E27FC236}">
                <a16:creationId xmlns:a16="http://schemas.microsoft.com/office/drawing/2014/main" id="{273BD166-D677-3F47-A906-BA47C568323E}"/>
              </a:ext>
            </a:extLst>
          </p:cNvPr>
          <p:cNvSpPr txBox="1">
            <a:spLocks/>
          </p:cNvSpPr>
          <p:nvPr/>
        </p:nvSpPr>
        <p:spPr>
          <a:xfrm>
            <a:off x="8841379" y="6483928"/>
            <a:ext cx="865997" cy="216911"/>
          </a:xfrm>
          <a:prstGeom prst="rect">
            <a:avLst/>
          </a:prstGeom>
        </p:spPr>
        <p:txBody>
          <a:bodyPr wrap="none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  <a:lvl2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2pPr>
            <a:lvl3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3pPr>
            <a:lvl4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4pPr>
            <a:lvl5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5pPr>
            <a:lvl6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6pPr>
            <a:lvl7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7pPr>
            <a:lvl8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8pPr>
            <a:lvl9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r"/>
            <a:fld id="{8A98B1CD-C2ED-40D7-9BF7-D4D159BA4F33}" type="slidenum">
              <a:rPr lang="en-US" sz="1138"/>
              <a:pPr algn="r"/>
              <a:t>6</a:t>
            </a:fld>
            <a:endParaRPr lang="en-US" sz="1138" dirty="0"/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A84FCE94-CDAE-6547-B8DD-97D95DF34D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104275"/>
              </p:ext>
            </p:extLst>
          </p:nvPr>
        </p:nvGraphicFramePr>
        <p:xfrm>
          <a:off x="270986" y="1159617"/>
          <a:ext cx="9296596" cy="5109672"/>
        </p:xfrm>
        <a:graphic>
          <a:graphicData uri="http://schemas.openxmlformats.org/drawingml/2006/table">
            <a:tbl>
              <a:tblPr firstRow="1" firstCol="1">
                <a:tableStyleId>{46F890A9-2807-4EBB-B81D-B2AA78EC7F39}</a:tableStyleId>
              </a:tblPr>
              <a:tblGrid>
                <a:gridCol w="5088414">
                  <a:extLst>
                    <a:ext uri="{9D8B030D-6E8A-4147-A177-3AD203B41FA5}">
                      <a16:colId xmlns:a16="http://schemas.microsoft.com/office/drawing/2014/main" val="3619887358"/>
                    </a:ext>
                  </a:extLst>
                </a:gridCol>
                <a:gridCol w="1134255">
                  <a:extLst>
                    <a:ext uri="{9D8B030D-6E8A-4147-A177-3AD203B41FA5}">
                      <a16:colId xmlns:a16="http://schemas.microsoft.com/office/drawing/2014/main" val="588743170"/>
                    </a:ext>
                  </a:extLst>
                </a:gridCol>
                <a:gridCol w="1202545">
                  <a:extLst>
                    <a:ext uri="{9D8B030D-6E8A-4147-A177-3AD203B41FA5}">
                      <a16:colId xmlns:a16="http://schemas.microsoft.com/office/drawing/2014/main" val="1056876355"/>
                    </a:ext>
                  </a:extLst>
                </a:gridCol>
                <a:gridCol w="915188">
                  <a:extLst>
                    <a:ext uri="{9D8B030D-6E8A-4147-A177-3AD203B41FA5}">
                      <a16:colId xmlns:a16="http://schemas.microsoft.com/office/drawing/2014/main" val="3501509555"/>
                    </a:ext>
                  </a:extLst>
                </a:gridCol>
                <a:gridCol w="956194">
                  <a:extLst>
                    <a:ext uri="{9D8B030D-6E8A-4147-A177-3AD203B41FA5}">
                      <a16:colId xmlns:a16="http://schemas.microsoft.com/office/drawing/2014/main" val="2907021169"/>
                    </a:ext>
                  </a:extLst>
                </a:gridCol>
              </a:tblGrid>
              <a:tr h="4869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Nome Pacchetto</a:t>
                      </a:r>
                      <a:endParaRPr lang="it-IT" sz="1200" spc="40" dirty="0">
                        <a:solidFill>
                          <a:srgbClr val="FFFFFF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53449" marR="53449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Durata </a:t>
                      </a:r>
                      <a:b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</a:b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servizio</a:t>
                      </a:r>
                      <a:r>
                        <a:rPr lang="it-IT" sz="1200" spc="4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 </a:t>
                      </a: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(gg)</a:t>
                      </a:r>
                      <a:endParaRPr lang="it-IT" sz="1200" spc="40" dirty="0">
                        <a:solidFill>
                          <a:srgbClr val="FFFFFF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53449" marR="53449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Impegno Ateneo (gg)</a:t>
                      </a:r>
                      <a:endParaRPr lang="it-IT" sz="1200" spc="40" dirty="0">
                        <a:solidFill>
                          <a:srgbClr val="FFFFFF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53449" marR="53449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spc="0" dirty="0" err="1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Cloud</a:t>
                      </a: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 </a:t>
                      </a:r>
                      <a:b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</a:b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IBM</a:t>
                      </a:r>
                      <a:endParaRPr lang="it-IT" sz="1200" spc="40" dirty="0">
                        <a:solidFill>
                          <a:srgbClr val="FFFFFF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53449" marR="53449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spc="0" dirty="0" err="1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Outcome</a:t>
                      </a: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200" spc="40" dirty="0">
                        <a:solidFill>
                          <a:srgbClr val="FFFFFF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53449" marR="53449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085865"/>
                  </a:ext>
                </a:extLst>
              </a:tr>
              <a:tr h="15791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Cloud</a:t>
                      </a: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 </a:t>
                      </a: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Orientation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10-12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5-7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6494"/>
                  </a:ext>
                </a:extLst>
              </a:tr>
              <a:tr h="2622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Architecture &amp; </a:t>
                      </a: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Transformation</a:t>
                      </a: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 </a:t>
                      </a: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Roadmap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20-30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10-15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215776"/>
                  </a:ext>
                </a:extLst>
              </a:tr>
              <a:tr h="2823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Cloud</a:t>
                      </a: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 Readiness </a:t>
                      </a: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Assessment</a:t>
                      </a: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 (10 applicazioni)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20-30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10-15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spc="0" dirty="0">
                          <a:effectLst/>
                          <a:latin typeface="IBM Plex Sans" panose="020B0503050203000203" pitchFamily="34" charset="0"/>
                        </a:rPr>
                        <a:t>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spc="0" dirty="0">
                          <a:effectLst/>
                          <a:latin typeface="IBM Plex Sans" panose="020B0503050203000203" pitchFamily="34" charset="0"/>
                        </a:rPr>
                        <a:t>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938456"/>
                  </a:ext>
                </a:extLst>
              </a:tr>
              <a:tr h="13352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b="0" spc="0" dirty="0">
                          <a:effectLst/>
                          <a:latin typeface="IBM Plex Sans" panose="020B0503050203000203" pitchFamily="34" charset="0"/>
                        </a:rPr>
                        <a:t>Cloud Service Operation Management Strategy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12-16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7-10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991992"/>
                  </a:ext>
                </a:extLst>
              </a:tr>
              <a:tr h="3068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Cloud</a:t>
                      </a: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 Service Client </a:t>
                      </a: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Preparation</a:t>
                      </a: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 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5-7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2-3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  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86569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Cloud</a:t>
                      </a: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 Service Client Setup 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1-2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  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603119"/>
                  </a:ext>
                </a:extLst>
              </a:tr>
              <a:tr h="2379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spc="0" dirty="0">
                          <a:effectLst/>
                          <a:latin typeface="IBM Plex Sans" panose="020B0503050203000203" pitchFamily="34" charset="0"/>
                        </a:rPr>
                        <a:t>Cloud Client Environment Setup 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2-3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   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808801"/>
                  </a:ext>
                </a:extLst>
              </a:tr>
              <a:tr h="1558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Cloud</a:t>
                      </a: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 Migration Service Definition 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8-10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4-6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155134"/>
                  </a:ext>
                </a:extLst>
              </a:tr>
              <a:tr h="2371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Migrate Application Set </a:t>
                      </a: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Rehost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21-28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5-7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031"/>
                  </a:ext>
                </a:extLst>
              </a:tr>
              <a:tr h="1640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Migrate Application Set </a:t>
                      </a: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Refactor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28-35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7-9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  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413619"/>
                  </a:ext>
                </a:extLst>
              </a:tr>
              <a:tr h="3131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Migrate Application </a:t>
                      </a: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Replatform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42-63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12-15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0" dirty="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205526"/>
                  </a:ext>
                </a:extLst>
              </a:tr>
              <a:tr h="3474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spc="0" dirty="0">
                          <a:effectLst/>
                          <a:latin typeface="IBM Plex Sans" panose="020B0503050203000203" pitchFamily="34" charset="0"/>
                        </a:rPr>
                        <a:t>Cloud Application Operation Basic (8x5) - </a:t>
                      </a: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pacchetto 3 mesi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90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1-2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</a:t>
                      </a:r>
                      <a:endParaRPr lang="it-IT" sz="1100" spc="0" dirty="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55154"/>
                  </a:ext>
                </a:extLst>
              </a:tr>
              <a:tr h="31388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spc="0" dirty="0">
                          <a:effectLst/>
                          <a:latin typeface="IBM Plex Sans" panose="020B0503050203000203" pitchFamily="34" charset="0"/>
                        </a:rPr>
                        <a:t>Cloud</a:t>
                      </a:r>
                      <a:r>
                        <a:rPr lang="en-US" sz="1100" b="0" spc="0" dirty="0">
                          <a:effectLst/>
                          <a:latin typeface="IBM Plex Sans" panose="020B0503050203000203" pitchFamily="34" charset="0"/>
                        </a:rPr>
                        <a:t> Application Operation Basic (8x5) - </a:t>
                      </a: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pacchetto 3 mesi - </a:t>
                      </a:r>
                      <a:r>
                        <a:rPr lang="en-US" sz="1100" b="0" spc="0" dirty="0">
                          <a:effectLst/>
                          <a:latin typeface="IBM Plex Sans" panose="020B0503050203000203" pitchFamily="34" charset="0"/>
                        </a:rPr>
                        <a:t>5 Application Set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90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1-2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 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785462"/>
                  </a:ext>
                </a:extLst>
              </a:tr>
              <a:tr h="3014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spc="0" dirty="0">
                          <a:effectLst/>
                          <a:latin typeface="IBM Plex Sans" panose="020B0503050203000203" pitchFamily="34" charset="0"/>
                        </a:rPr>
                        <a:t>Cloud Application Operation Basic (8x5) - </a:t>
                      </a: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pacchetto 12 mesi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365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1-2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487904"/>
                  </a:ext>
                </a:extLst>
              </a:tr>
            </a:tbl>
          </a:graphicData>
        </a:graphic>
      </p:graphicFrame>
      <p:pic>
        <p:nvPicPr>
          <p:cNvPr id="32" name="Elemento grafico 16" descr="Segno di spunta">
            <a:extLst>
              <a:ext uri="{FF2B5EF4-FFF2-40B4-BE49-F238E27FC236}">
                <a16:creationId xmlns:a16="http://schemas.microsoft.com/office/drawing/2014/main" id="{B066BC86-72EB-8B42-B1DE-6FF661B5965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2310" y="3331527"/>
            <a:ext cx="194945" cy="194945"/>
          </a:xfrm>
          <a:prstGeom prst="rect">
            <a:avLst/>
          </a:prstGeom>
        </p:spPr>
      </p:pic>
      <p:pic>
        <p:nvPicPr>
          <p:cNvPr id="34" name="Elemento grafico 16" descr="Segno di spunta">
            <a:extLst>
              <a:ext uri="{FF2B5EF4-FFF2-40B4-BE49-F238E27FC236}">
                <a16:creationId xmlns:a16="http://schemas.microsoft.com/office/drawing/2014/main" id="{698D7247-ECEC-D94E-A243-4B7D6621A7F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2309" y="3673442"/>
            <a:ext cx="194945" cy="194945"/>
          </a:xfrm>
          <a:prstGeom prst="rect">
            <a:avLst/>
          </a:prstGeom>
        </p:spPr>
      </p:pic>
      <p:pic>
        <p:nvPicPr>
          <p:cNvPr id="35" name="Elemento grafico 16" descr="Segno di spunta">
            <a:extLst>
              <a:ext uri="{FF2B5EF4-FFF2-40B4-BE49-F238E27FC236}">
                <a16:creationId xmlns:a16="http://schemas.microsoft.com/office/drawing/2014/main" id="{08B0C539-0334-F744-9DD7-903F4A4C92F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2309" y="3995509"/>
            <a:ext cx="194945" cy="194945"/>
          </a:xfrm>
          <a:prstGeom prst="rect">
            <a:avLst/>
          </a:prstGeom>
        </p:spPr>
      </p:pic>
      <p:pic>
        <p:nvPicPr>
          <p:cNvPr id="41" name="Elemento grafico 16" descr="Segno di spunta">
            <a:extLst>
              <a:ext uri="{FF2B5EF4-FFF2-40B4-BE49-F238E27FC236}">
                <a16:creationId xmlns:a16="http://schemas.microsoft.com/office/drawing/2014/main" id="{41C9C457-0F67-1643-993A-DE8AD1BD727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2308" y="4333938"/>
            <a:ext cx="194945" cy="194945"/>
          </a:xfrm>
          <a:prstGeom prst="rect">
            <a:avLst/>
          </a:prstGeom>
        </p:spPr>
      </p:pic>
      <p:pic>
        <p:nvPicPr>
          <p:cNvPr id="44" name="Elemento grafico 16" descr="Segno di spunta">
            <a:extLst>
              <a:ext uri="{FF2B5EF4-FFF2-40B4-BE49-F238E27FC236}">
                <a16:creationId xmlns:a16="http://schemas.microsoft.com/office/drawing/2014/main" id="{93BCFD18-B448-514D-BBD7-C1FD5BF82FD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2308" y="4679031"/>
            <a:ext cx="194945" cy="194945"/>
          </a:xfrm>
          <a:prstGeom prst="rect">
            <a:avLst/>
          </a:prstGeom>
        </p:spPr>
      </p:pic>
      <p:pic>
        <p:nvPicPr>
          <p:cNvPr id="48" name="Elemento grafico 16" descr="Segno di spunta">
            <a:extLst>
              <a:ext uri="{FF2B5EF4-FFF2-40B4-BE49-F238E27FC236}">
                <a16:creationId xmlns:a16="http://schemas.microsoft.com/office/drawing/2014/main" id="{5D875794-1E2A-3142-940A-B2C57282216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2307" y="4985583"/>
            <a:ext cx="194945" cy="194945"/>
          </a:xfrm>
          <a:prstGeom prst="rect">
            <a:avLst/>
          </a:prstGeom>
        </p:spPr>
      </p:pic>
      <p:pic>
        <p:nvPicPr>
          <p:cNvPr id="49" name="Elemento grafico 16" descr="Segno di spunta">
            <a:extLst>
              <a:ext uri="{FF2B5EF4-FFF2-40B4-BE49-F238E27FC236}">
                <a16:creationId xmlns:a16="http://schemas.microsoft.com/office/drawing/2014/main" id="{509EF297-9C18-EE40-A7EA-23AA5DC0828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2307" y="5324336"/>
            <a:ext cx="194945" cy="194945"/>
          </a:xfrm>
          <a:prstGeom prst="rect">
            <a:avLst/>
          </a:prstGeom>
        </p:spPr>
      </p:pic>
      <p:pic>
        <p:nvPicPr>
          <p:cNvPr id="50" name="Elemento grafico 16" descr="Segno di spunta">
            <a:extLst>
              <a:ext uri="{FF2B5EF4-FFF2-40B4-BE49-F238E27FC236}">
                <a16:creationId xmlns:a16="http://schemas.microsoft.com/office/drawing/2014/main" id="{D70CF492-7F49-B84C-9AE8-6B71D53EC48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2306" y="5647326"/>
            <a:ext cx="194945" cy="194945"/>
          </a:xfrm>
          <a:prstGeom prst="rect">
            <a:avLst/>
          </a:prstGeom>
        </p:spPr>
      </p:pic>
      <p:pic>
        <p:nvPicPr>
          <p:cNvPr id="51" name="Elemento grafico 16" descr="Segno di spunta">
            <a:extLst>
              <a:ext uri="{FF2B5EF4-FFF2-40B4-BE49-F238E27FC236}">
                <a16:creationId xmlns:a16="http://schemas.microsoft.com/office/drawing/2014/main" id="{08BC220A-0F55-5E4D-8CAA-10AC0155CDF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2305" y="6004812"/>
            <a:ext cx="194945" cy="194945"/>
          </a:xfrm>
          <a:prstGeom prst="rect">
            <a:avLst/>
          </a:prstGeom>
        </p:spPr>
      </p:pic>
      <p:pic>
        <p:nvPicPr>
          <p:cNvPr id="52" name="Elemento grafico 10" descr="Elenco">
            <a:extLst>
              <a:ext uri="{FF2B5EF4-FFF2-40B4-BE49-F238E27FC236}">
                <a16:creationId xmlns:a16="http://schemas.microsoft.com/office/drawing/2014/main" id="{55F42E23-7926-C749-B51B-343EB5C6F5E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79879" y="1718057"/>
            <a:ext cx="198438" cy="198438"/>
          </a:xfrm>
          <a:prstGeom prst="rect">
            <a:avLst/>
          </a:prstGeom>
        </p:spPr>
      </p:pic>
      <p:pic>
        <p:nvPicPr>
          <p:cNvPr id="53" name="Elemento grafico 17" descr="Ingranaggio singolo">
            <a:extLst>
              <a:ext uri="{FF2B5EF4-FFF2-40B4-BE49-F238E27FC236}">
                <a16:creationId xmlns:a16="http://schemas.microsoft.com/office/drawing/2014/main" id="{A23EDFEA-174F-4940-B221-78AC0C72571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43388" y="3015555"/>
            <a:ext cx="261938" cy="261938"/>
          </a:xfrm>
          <a:prstGeom prst="rect">
            <a:avLst/>
          </a:prstGeom>
        </p:spPr>
      </p:pic>
      <p:pic>
        <p:nvPicPr>
          <p:cNvPr id="54" name="Elemento grafico 10" descr="Elenco">
            <a:extLst>
              <a:ext uri="{FF2B5EF4-FFF2-40B4-BE49-F238E27FC236}">
                <a16:creationId xmlns:a16="http://schemas.microsoft.com/office/drawing/2014/main" id="{E2932D80-9611-5144-A71C-6010B0C2F98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79879" y="2055657"/>
            <a:ext cx="198438" cy="198438"/>
          </a:xfrm>
          <a:prstGeom prst="rect">
            <a:avLst/>
          </a:prstGeom>
        </p:spPr>
      </p:pic>
      <p:pic>
        <p:nvPicPr>
          <p:cNvPr id="55" name="Elemento grafico 10" descr="Elenco">
            <a:extLst>
              <a:ext uri="{FF2B5EF4-FFF2-40B4-BE49-F238E27FC236}">
                <a16:creationId xmlns:a16="http://schemas.microsoft.com/office/drawing/2014/main" id="{751FBAD4-C5FB-B241-B08D-F22CF6A0E7C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75138" y="2387150"/>
            <a:ext cx="198438" cy="198438"/>
          </a:xfrm>
          <a:prstGeom prst="rect">
            <a:avLst/>
          </a:prstGeom>
        </p:spPr>
      </p:pic>
      <p:pic>
        <p:nvPicPr>
          <p:cNvPr id="56" name="Elemento grafico 10" descr="Elenco">
            <a:extLst>
              <a:ext uri="{FF2B5EF4-FFF2-40B4-BE49-F238E27FC236}">
                <a16:creationId xmlns:a16="http://schemas.microsoft.com/office/drawing/2014/main" id="{925D9EC5-0B4C-4E41-822B-E1CB97B7453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75138" y="2721436"/>
            <a:ext cx="198438" cy="198438"/>
          </a:xfrm>
          <a:prstGeom prst="rect">
            <a:avLst/>
          </a:prstGeom>
        </p:spPr>
      </p:pic>
      <p:pic>
        <p:nvPicPr>
          <p:cNvPr id="57" name="Elemento grafico 17" descr="Ingranaggio singolo">
            <a:extLst>
              <a:ext uri="{FF2B5EF4-FFF2-40B4-BE49-F238E27FC236}">
                <a16:creationId xmlns:a16="http://schemas.microsoft.com/office/drawing/2014/main" id="{EB61179C-DEFE-2741-B0F9-0722A702683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43388" y="3318570"/>
            <a:ext cx="261938" cy="261938"/>
          </a:xfrm>
          <a:prstGeom prst="rect">
            <a:avLst/>
          </a:prstGeom>
        </p:spPr>
      </p:pic>
      <p:pic>
        <p:nvPicPr>
          <p:cNvPr id="58" name="Elemento grafico 17" descr="Ingranaggio singolo">
            <a:extLst>
              <a:ext uri="{FF2B5EF4-FFF2-40B4-BE49-F238E27FC236}">
                <a16:creationId xmlns:a16="http://schemas.microsoft.com/office/drawing/2014/main" id="{801FA577-C128-9E40-9E8C-1EEEEE1EBA1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40573" y="3638915"/>
            <a:ext cx="261938" cy="261938"/>
          </a:xfrm>
          <a:prstGeom prst="rect">
            <a:avLst/>
          </a:prstGeom>
        </p:spPr>
      </p:pic>
      <p:pic>
        <p:nvPicPr>
          <p:cNvPr id="59" name="Elemento grafico 10" descr="Elenco">
            <a:extLst>
              <a:ext uri="{FF2B5EF4-FFF2-40B4-BE49-F238E27FC236}">
                <a16:creationId xmlns:a16="http://schemas.microsoft.com/office/drawing/2014/main" id="{09C05D05-A9E4-F047-9A51-1F001FFE512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72323" y="3996534"/>
            <a:ext cx="198438" cy="198438"/>
          </a:xfrm>
          <a:prstGeom prst="rect">
            <a:avLst/>
          </a:prstGeom>
        </p:spPr>
      </p:pic>
      <p:pic>
        <p:nvPicPr>
          <p:cNvPr id="60" name="Elemento grafico 17" descr="Ingranaggio singolo">
            <a:extLst>
              <a:ext uri="{FF2B5EF4-FFF2-40B4-BE49-F238E27FC236}">
                <a16:creationId xmlns:a16="http://schemas.microsoft.com/office/drawing/2014/main" id="{2920324F-69D6-8041-97CF-C9FE7D34814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40573" y="4314414"/>
            <a:ext cx="261938" cy="261938"/>
          </a:xfrm>
          <a:prstGeom prst="rect">
            <a:avLst/>
          </a:prstGeom>
        </p:spPr>
      </p:pic>
      <p:pic>
        <p:nvPicPr>
          <p:cNvPr id="62" name="Elemento grafico 17" descr="Ingranaggio singolo">
            <a:extLst>
              <a:ext uri="{FF2B5EF4-FFF2-40B4-BE49-F238E27FC236}">
                <a16:creationId xmlns:a16="http://schemas.microsoft.com/office/drawing/2014/main" id="{8D4152F7-B7C8-6748-9862-3A57A9359B9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40573" y="4624153"/>
            <a:ext cx="261938" cy="261938"/>
          </a:xfrm>
          <a:prstGeom prst="rect">
            <a:avLst/>
          </a:prstGeom>
        </p:spPr>
      </p:pic>
      <p:pic>
        <p:nvPicPr>
          <p:cNvPr id="64" name="Elemento grafico 17" descr="Ingranaggio singolo">
            <a:extLst>
              <a:ext uri="{FF2B5EF4-FFF2-40B4-BE49-F238E27FC236}">
                <a16:creationId xmlns:a16="http://schemas.microsoft.com/office/drawing/2014/main" id="{240D22F9-4E44-7343-8B60-2289D298812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96456" y="4956608"/>
            <a:ext cx="261938" cy="261938"/>
          </a:xfrm>
          <a:prstGeom prst="rect">
            <a:avLst/>
          </a:prstGeom>
        </p:spPr>
      </p:pic>
      <p:pic>
        <p:nvPicPr>
          <p:cNvPr id="65" name="Elemento grafico 17" descr="Ingranaggio singolo">
            <a:extLst>
              <a:ext uri="{FF2B5EF4-FFF2-40B4-BE49-F238E27FC236}">
                <a16:creationId xmlns:a16="http://schemas.microsoft.com/office/drawing/2014/main" id="{63880867-1C2F-0B48-8D2A-97C245B9B86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49336" y="4963037"/>
            <a:ext cx="261938" cy="261938"/>
          </a:xfrm>
          <a:prstGeom prst="rect">
            <a:avLst/>
          </a:prstGeom>
        </p:spPr>
      </p:pic>
      <p:pic>
        <p:nvPicPr>
          <p:cNvPr id="66" name="Elemento grafico 10" descr="Elenco">
            <a:extLst>
              <a:ext uri="{FF2B5EF4-FFF2-40B4-BE49-F238E27FC236}">
                <a16:creationId xmlns:a16="http://schemas.microsoft.com/office/drawing/2014/main" id="{1A59966C-ACC2-8843-B2D8-C838680026A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52805" y="4994787"/>
            <a:ext cx="198438" cy="198438"/>
          </a:xfrm>
          <a:prstGeom prst="rect">
            <a:avLst/>
          </a:prstGeom>
        </p:spPr>
      </p:pic>
      <p:pic>
        <p:nvPicPr>
          <p:cNvPr id="69" name="Elemento grafico 17" descr="Ingranaggio singolo">
            <a:extLst>
              <a:ext uri="{FF2B5EF4-FFF2-40B4-BE49-F238E27FC236}">
                <a16:creationId xmlns:a16="http://schemas.microsoft.com/office/drawing/2014/main" id="{377CCDE5-51F9-134C-A86A-5F902A4CD49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40573" y="5302216"/>
            <a:ext cx="261938" cy="261938"/>
          </a:xfrm>
          <a:prstGeom prst="rect">
            <a:avLst/>
          </a:prstGeom>
        </p:spPr>
      </p:pic>
      <p:pic>
        <p:nvPicPr>
          <p:cNvPr id="70" name="Elemento grafico 17" descr="Ingranaggio singolo">
            <a:extLst>
              <a:ext uri="{FF2B5EF4-FFF2-40B4-BE49-F238E27FC236}">
                <a16:creationId xmlns:a16="http://schemas.microsoft.com/office/drawing/2014/main" id="{69D75054-D11B-9F40-8C4E-E2C2A6D0B51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52370" y="5647824"/>
            <a:ext cx="261938" cy="261938"/>
          </a:xfrm>
          <a:prstGeom prst="rect">
            <a:avLst/>
          </a:prstGeom>
        </p:spPr>
      </p:pic>
      <p:pic>
        <p:nvPicPr>
          <p:cNvPr id="71" name="Elemento grafico 17" descr="Ingranaggio singolo">
            <a:extLst>
              <a:ext uri="{FF2B5EF4-FFF2-40B4-BE49-F238E27FC236}">
                <a16:creationId xmlns:a16="http://schemas.microsoft.com/office/drawing/2014/main" id="{A675ADF7-4D69-354D-81BC-D62C21A23B2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60070" y="5979782"/>
            <a:ext cx="261938" cy="261938"/>
          </a:xfrm>
          <a:prstGeom prst="rect">
            <a:avLst/>
          </a:prstGeom>
        </p:spPr>
      </p:pic>
      <p:pic>
        <p:nvPicPr>
          <p:cNvPr id="72" name="Picture 4" descr="Picture 4">
            <a:extLst>
              <a:ext uri="{FF2B5EF4-FFF2-40B4-BE49-F238E27FC236}">
                <a16:creationId xmlns:a16="http://schemas.microsoft.com/office/drawing/2014/main" id="{DAD00012-0A96-3C4F-BA37-6BD8BC59EF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977" y="6478391"/>
            <a:ext cx="490728" cy="1988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9935546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81F36D-B849-CB43-A89D-DB6D3D89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49" y="322772"/>
            <a:ext cx="6081713" cy="698270"/>
          </a:xfrm>
        </p:spPr>
        <p:txBody>
          <a:bodyPr>
            <a:normAutofit/>
          </a:bodyPr>
          <a:lstStyle/>
          <a:p>
            <a:r>
              <a:rPr lang="it-IT" b="1" dirty="0"/>
              <a:t>Processo di adesione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D86051FD-8BA8-C147-86BA-022B1535C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99" y="271971"/>
            <a:ext cx="2508751" cy="698270"/>
          </a:xfrm>
          <a:prstGeom prst="rect">
            <a:avLst/>
          </a:prstGeom>
        </p:spPr>
      </p:pic>
      <p:sp>
        <p:nvSpPr>
          <p:cNvPr id="47" name="Slide Number Placeholder 4">
            <a:extLst>
              <a:ext uri="{FF2B5EF4-FFF2-40B4-BE49-F238E27FC236}">
                <a16:creationId xmlns:a16="http://schemas.microsoft.com/office/drawing/2014/main" id="{273BD166-D677-3F47-A906-BA47C568323E}"/>
              </a:ext>
            </a:extLst>
          </p:cNvPr>
          <p:cNvSpPr txBox="1">
            <a:spLocks/>
          </p:cNvSpPr>
          <p:nvPr/>
        </p:nvSpPr>
        <p:spPr>
          <a:xfrm>
            <a:off x="8841379" y="6483928"/>
            <a:ext cx="865997" cy="216911"/>
          </a:xfrm>
          <a:prstGeom prst="rect">
            <a:avLst/>
          </a:prstGeom>
        </p:spPr>
        <p:txBody>
          <a:bodyPr wrap="none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  <a:lvl2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2pPr>
            <a:lvl3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3pPr>
            <a:lvl4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4pPr>
            <a:lvl5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5pPr>
            <a:lvl6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6pPr>
            <a:lvl7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7pPr>
            <a:lvl8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8pPr>
            <a:lvl9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r"/>
            <a:fld id="{8A98B1CD-C2ED-40D7-9BF7-D4D159BA4F33}" type="slidenum">
              <a:rPr lang="en-US" sz="1138"/>
              <a:pPr algn="r"/>
              <a:t>7</a:t>
            </a:fld>
            <a:endParaRPr lang="en-US" sz="1138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88E831C-EBD9-774B-9306-6C2EEF5AD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1796298"/>
            <a:ext cx="9010650" cy="3716020"/>
          </a:xfrm>
          <a:prstGeom prst="rect">
            <a:avLst/>
          </a:prstGeom>
        </p:spPr>
      </p:pic>
      <p:pic>
        <p:nvPicPr>
          <p:cNvPr id="7" name="Picture 4" descr="Picture 4">
            <a:extLst>
              <a:ext uri="{FF2B5EF4-FFF2-40B4-BE49-F238E27FC236}">
                <a16:creationId xmlns:a16="http://schemas.microsoft.com/office/drawing/2014/main" id="{FFF73010-A920-8A44-B987-9BF1A4ADC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77" y="6478391"/>
            <a:ext cx="490728" cy="1988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7952274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81F36D-B849-CB43-A89D-DB6D3D89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49" y="322772"/>
            <a:ext cx="6081713" cy="698270"/>
          </a:xfrm>
        </p:spPr>
        <p:txBody>
          <a:bodyPr>
            <a:normAutofit/>
          </a:bodyPr>
          <a:lstStyle/>
          <a:p>
            <a:r>
              <a:rPr lang="it-IT" b="1" dirty="0"/>
              <a:t>Processo di adesione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D86051FD-8BA8-C147-86BA-022B1535C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99" y="271971"/>
            <a:ext cx="2508751" cy="698270"/>
          </a:xfrm>
          <a:prstGeom prst="rect">
            <a:avLst/>
          </a:prstGeom>
        </p:spPr>
      </p:pic>
      <p:sp>
        <p:nvSpPr>
          <p:cNvPr id="47" name="Slide Number Placeholder 4">
            <a:extLst>
              <a:ext uri="{FF2B5EF4-FFF2-40B4-BE49-F238E27FC236}">
                <a16:creationId xmlns:a16="http://schemas.microsoft.com/office/drawing/2014/main" id="{273BD166-D677-3F47-A906-BA47C568323E}"/>
              </a:ext>
            </a:extLst>
          </p:cNvPr>
          <p:cNvSpPr txBox="1">
            <a:spLocks/>
          </p:cNvSpPr>
          <p:nvPr/>
        </p:nvSpPr>
        <p:spPr>
          <a:xfrm>
            <a:off x="8841379" y="6483928"/>
            <a:ext cx="865997" cy="216911"/>
          </a:xfrm>
          <a:prstGeom prst="rect">
            <a:avLst/>
          </a:prstGeom>
        </p:spPr>
        <p:txBody>
          <a:bodyPr wrap="none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  <a:lvl2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2pPr>
            <a:lvl3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3pPr>
            <a:lvl4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4pPr>
            <a:lvl5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5pPr>
            <a:lvl6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6pPr>
            <a:lvl7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7pPr>
            <a:lvl8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8pPr>
            <a:lvl9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r"/>
            <a:fld id="{8A98B1CD-C2ED-40D7-9BF7-D4D159BA4F33}" type="slidenum">
              <a:rPr lang="en-US" sz="1138"/>
              <a:pPr algn="r"/>
              <a:t>8</a:t>
            </a:fld>
            <a:endParaRPr lang="en-US" sz="1138" dirty="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3A63C86A-9583-6640-A56F-89D0FA53C79D}"/>
              </a:ext>
            </a:extLst>
          </p:cNvPr>
          <p:cNvSpPr/>
          <p:nvPr/>
        </p:nvSpPr>
        <p:spPr>
          <a:xfrm>
            <a:off x="247649" y="1259231"/>
            <a:ext cx="3026710" cy="636790"/>
          </a:xfrm>
          <a:prstGeom prst="rect">
            <a:avLst/>
          </a:prstGeom>
          <a:solidFill>
            <a:srgbClr val="296895"/>
          </a:solidFill>
          <a:ln w="12700">
            <a:miter lim="400000"/>
          </a:ln>
        </p:spPr>
        <p:txBody>
          <a:bodyPr lIns="0" tIns="0" rIns="0" bIns="0"/>
          <a:lstStyle/>
          <a:p>
            <a:endParaRPr sz="1400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FBE376F-9BFF-054D-831E-4965ADD908D2}"/>
              </a:ext>
            </a:extLst>
          </p:cNvPr>
          <p:cNvSpPr/>
          <p:nvPr/>
        </p:nvSpPr>
        <p:spPr>
          <a:xfrm>
            <a:off x="417361" y="1455319"/>
            <a:ext cx="2682185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600" b="1" dirty="0"/>
              <a:t>Valutazione del fabbisogno</a:t>
            </a:r>
            <a:endParaRPr sz="1600" b="1" dirty="0"/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61D5044E-EF78-5C4F-90B1-6D86EFD9B17F}"/>
              </a:ext>
            </a:extLst>
          </p:cNvPr>
          <p:cNvSpPr/>
          <p:nvPr/>
        </p:nvSpPr>
        <p:spPr>
          <a:xfrm>
            <a:off x="3420911" y="1259231"/>
            <a:ext cx="3120396" cy="636790"/>
          </a:xfrm>
          <a:prstGeom prst="rect">
            <a:avLst/>
          </a:prstGeom>
          <a:solidFill>
            <a:srgbClr val="2A8CB4"/>
          </a:solidFill>
          <a:ln w="12700">
            <a:miter lim="400000"/>
          </a:ln>
        </p:spPr>
        <p:txBody>
          <a:bodyPr lIns="0" tIns="0" rIns="0" bIns="0"/>
          <a:lstStyle/>
          <a:p>
            <a:endParaRPr sz="1652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4EE6FCB-94B2-5647-B681-F666F4FDC7CE}"/>
              </a:ext>
            </a:extLst>
          </p:cNvPr>
          <p:cNvSpPr/>
          <p:nvPr/>
        </p:nvSpPr>
        <p:spPr>
          <a:xfrm>
            <a:off x="3650700" y="1455319"/>
            <a:ext cx="2214739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600" b="1" dirty="0"/>
              <a:t>Finalizzazione ordine</a:t>
            </a:r>
            <a:endParaRPr sz="1600" b="1" dirty="0"/>
          </a:p>
        </p:txBody>
      </p:sp>
      <p:sp>
        <p:nvSpPr>
          <p:cNvPr id="21" name="Rectangle">
            <a:extLst>
              <a:ext uri="{FF2B5EF4-FFF2-40B4-BE49-F238E27FC236}">
                <a16:creationId xmlns:a16="http://schemas.microsoft.com/office/drawing/2014/main" id="{2B57F978-8D2A-6E43-8A85-B7256E1F98E5}"/>
              </a:ext>
            </a:extLst>
          </p:cNvPr>
          <p:cNvSpPr/>
          <p:nvPr/>
        </p:nvSpPr>
        <p:spPr>
          <a:xfrm>
            <a:off x="6660392" y="1258210"/>
            <a:ext cx="2940807" cy="636790"/>
          </a:xfrm>
          <a:prstGeom prst="rect">
            <a:avLst/>
          </a:prstGeom>
          <a:solidFill>
            <a:srgbClr val="09A9A5"/>
          </a:solidFill>
          <a:ln w="12700">
            <a:miter lim="400000"/>
          </a:ln>
        </p:spPr>
        <p:txBody>
          <a:bodyPr lIns="0" tIns="0" rIns="0" bIns="0"/>
          <a:lstStyle/>
          <a:p>
            <a:endParaRPr sz="1652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98D1659F-F544-9640-B70B-BB5D81EB9382}"/>
              </a:ext>
            </a:extLst>
          </p:cNvPr>
          <p:cNvSpPr/>
          <p:nvPr/>
        </p:nvSpPr>
        <p:spPr>
          <a:xfrm>
            <a:off x="6882820" y="1455319"/>
            <a:ext cx="1958559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600" b="1" dirty="0"/>
              <a:t>Esecuzione ordine</a:t>
            </a:r>
            <a:endParaRPr sz="1600" b="1" dirty="0"/>
          </a:p>
        </p:txBody>
      </p:sp>
      <p:sp>
        <p:nvSpPr>
          <p:cNvPr id="26" name="Rectangle">
            <a:extLst>
              <a:ext uri="{FF2B5EF4-FFF2-40B4-BE49-F238E27FC236}">
                <a16:creationId xmlns:a16="http://schemas.microsoft.com/office/drawing/2014/main" id="{F1731D4E-3801-2443-A42C-35DB9E7B3F12}"/>
              </a:ext>
            </a:extLst>
          </p:cNvPr>
          <p:cNvSpPr/>
          <p:nvPr/>
        </p:nvSpPr>
        <p:spPr>
          <a:xfrm>
            <a:off x="247649" y="1956975"/>
            <a:ext cx="3026710" cy="1532523"/>
          </a:xfrm>
          <a:prstGeom prst="rect">
            <a:avLst/>
          </a:prstGeom>
          <a:solidFill>
            <a:srgbClr val="296895">
              <a:alpha val="8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endParaRPr sz="1400" dirty="0"/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6DD3BBED-8E0F-2143-A184-39F9FC92492A}"/>
              </a:ext>
            </a:extLst>
          </p:cNvPr>
          <p:cNvSpPr/>
          <p:nvPr/>
        </p:nvSpPr>
        <p:spPr>
          <a:xfrm>
            <a:off x="3420911" y="1956976"/>
            <a:ext cx="3120396" cy="1532522"/>
          </a:xfrm>
          <a:prstGeom prst="rect">
            <a:avLst/>
          </a:prstGeom>
          <a:solidFill>
            <a:srgbClr val="2A8CB4">
              <a:alpha val="8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endParaRPr sz="1652" dirty="0"/>
          </a:p>
        </p:txBody>
      </p:sp>
      <p:sp>
        <p:nvSpPr>
          <p:cNvPr id="28" name="Rectangle">
            <a:extLst>
              <a:ext uri="{FF2B5EF4-FFF2-40B4-BE49-F238E27FC236}">
                <a16:creationId xmlns:a16="http://schemas.microsoft.com/office/drawing/2014/main" id="{7E0E1262-2B9D-5449-9830-84B5BEFFDE54}"/>
              </a:ext>
            </a:extLst>
          </p:cNvPr>
          <p:cNvSpPr/>
          <p:nvPr/>
        </p:nvSpPr>
        <p:spPr>
          <a:xfrm>
            <a:off x="6660392" y="1969402"/>
            <a:ext cx="2940807" cy="1532523"/>
          </a:xfrm>
          <a:prstGeom prst="rect">
            <a:avLst/>
          </a:prstGeom>
          <a:solidFill>
            <a:srgbClr val="09A9A5">
              <a:alpha val="8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endParaRPr sz="1652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0157043-4A31-6149-9FD4-CC7777D49022}"/>
              </a:ext>
            </a:extLst>
          </p:cNvPr>
          <p:cNvSpPr txBox="1">
            <a:spLocks/>
          </p:cNvSpPr>
          <p:nvPr/>
        </p:nvSpPr>
        <p:spPr>
          <a:xfrm>
            <a:off x="567446" y="2026024"/>
            <a:ext cx="2568736" cy="1382790"/>
          </a:xfrm>
          <a:prstGeom prst="rect">
            <a:avLst/>
          </a:prstGeom>
        </p:spPr>
        <p:txBody>
          <a:bodyPr/>
          <a:lstStyle>
            <a:lvl1pPr marL="0" marR="0" indent="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hangingPunct="1"/>
            <a:r>
              <a:rPr lang="en-US" sz="1400" dirty="0" err="1"/>
              <a:t>L’Ateneo</a:t>
            </a:r>
            <a:r>
              <a:rPr lang="en-US" sz="1400" dirty="0"/>
              <a:t> </a:t>
            </a:r>
            <a:r>
              <a:rPr lang="en-US" sz="1400" dirty="0" err="1"/>
              <a:t>prende</a:t>
            </a:r>
            <a:r>
              <a:rPr lang="en-US" sz="1400" dirty="0"/>
              <a:t> </a:t>
            </a:r>
            <a:r>
              <a:rPr lang="en-US" sz="1400" dirty="0" err="1"/>
              <a:t>visione</a:t>
            </a:r>
            <a:r>
              <a:rPr lang="en-US" sz="1400" dirty="0"/>
              <a:t> </a:t>
            </a:r>
            <a:r>
              <a:rPr lang="en-US" sz="1400" dirty="0" err="1"/>
              <a:t>dell’offerta</a:t>
            </a:r>
            <a:r>
              <a:rPr lang="en-US" sz="1400" dirty="0"/>
              <a:t> di </a:t>
            </a:r>
            <a:r>
              <a:rPr lang="en-US" sz="1400" dirty="0" err="1"/>
              <a:t>servizi</a:t>
            </a:r>
            <a:r>
              <a:rPr lang="en-US" sz="1400" dirty="0"/>
              <a:t> </a:t>
            </a:r>
            <a:r>
              <a:rPr lang="en-US" sz="1400" dirty="0" err="1"/>
              <a:t>attraverso</a:t>
            </a:r>
            <a:r>
              <a:rPr lang="en-US" sz="1400" dirty="0"/>
              <a:t> la </a:t>
            </a:r>
            <a:r>
              <a:rPr lang="en-US" sz="1400" dirty="0" err="1"/>
              <a:t>pagina</a:t>
            </a:r>
            <a:r>
              <a:rPr lang="en-US" sz="1400" dirty="0"/>
              <a:t> web dedicate </a:t>
            </a:r>
            <a:r>
              <a:rPr lang="en-US" sz="1400" dirty="0" err="1"/>
              <a:t>all’Accordo</a:t>
            </a:r>
            <a:r>
              <a:rPr lang="en-US" sz="1400" dirty="0"/>
              <a:t> </a:t>
            </a:r>
            <a:r>
              <a:rPr lang="en-US" sz="1400" dirty="0" err="1"/>
              <a:t>messa</a:t>
            </a:r>
            <a:r>
              <a:rPr lang="en-US" sz="1400" dirty="0"/>
              <a:t> a </a:t>
            </a:r>
            <a:r>
              <a:rPr lang="en-US" sz="1400" dirty="0" err="1"/>
              <a:t>disposizione</a:t>
            </a:r>
            <a:r>
              <a:rPr lang="en-US" sz="1400" dirty="0"/>
              <a:t> da Fondazione CRUI: URL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DF547FE-7E1F-7F4B-B095-B53D5BD4D010}"/>
              </a:ext>
            </a:extLst>
          </p:cNvPr>
          <p:cNvSpPr txBox="1">
            <a:spLocks/>
          </p:cNvSpPr>
          <p:nvPr/>
        </p:nvSpPr>
        <p:spPr>
          <a:xfrm>
            <a:off x="3694380" y="1992404"/>
            <a:ext cx="2763547" cy="1182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0000" tIns="90000" rIns="90000" bIns="90000">
            <a:normAutofit fontScale="92500"/>
          </a:bodyPr>
          <a:lstStyle>
            <a:lvl1pPr marL="0" marR="0" indent="0" algn="l" defTabSz="4952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hangingPunct="1"/>
            <a:r>
              <a:rPr lang="en-US" sz="1400" dirty="0" err="1">
                <a:solidFill>
                  <a:srgbClr val="FFFFFF"/>
                </a:solidFill>
              </a:rPr>
              <a:t>L’Ateneo</a:t>
            </a:r>
            <a:r>
              <a:rPr lang="en-US" sz="1400" dirty="0">
                <a:solidFill>
                  <a:srgbClr val="FFFFFF"/>
                </a:solidFill>
              </a:rPr>
              <a:t>, </a:t>
            </a:r>
            <a:r>
              <a:rPr lang="en-US" sz="1400" dirty="0" err="1">
                <a:solidFill>
                  <a:srgbClr val="FFFFFF"/>
                </a:solidFill>
              </a:rPr>
              <a:t>valutati</a:t>
            </a:r>
            <a:r>
              <a:rPr lang="en-US" sz="1400" dirty="0">
                <a:solidFill>
                  <a:srgbClr val="FFFFFF"/>
                </a:solidFill>
              </a:rPr>
              <a:t> e </a:t>
            </a:r>
            <a:r>
              <a:rPr lang="en-US" sz="1400" dirty="0" err="1">
                <a:solidFill>
                  <a:srgbClr val="FFFFFF"/>
                </a:solidFill>
              </a:rPr>
              <a:t>selezionati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pacchetti</a:t>
            </a:r>
            <a:r>
              <a:rPr lang="en-US" sz="1400" dirty="0">
                <a:solidFill>
                  <a:srgbClr val="FFFFFF"/>
                </a:solidFill>
              </a:rPr>
              <a:t> di </a:t>
            </a:r>
            <a:r>
              <a:rPr lang="en-US" sz="1400" dirty="0" err="1">
                <a:solidFill>
                  <a:srgbClr val="FFFFFF"/>
                </a:solidFill>
              </a:rPr>
              <a:t>servizi</a:t>
            </a:r>
            <a:r>
              <a:rPr lang="en-US" sz="1400" dirty="0">
                <a:solidFill>
                  <a:srgbClr val="FFFFFF"/>
                </a:solidFill>
              </a:rPr>
              <a:t>, </a:t>
            </a:r>
            <a:r>
              <a:rPr lang="en-US" sz="1400" dirty="0" err="1">
                <a:solidFill>
                  <a:srgbClr val="FFFFFF"/>
                </a:solidFill>
              </a:rPr>
              <a:t>invia</a:t>
            </a:r>
            <a:r>
              <a:rPr lang="en-US" sz="1400" dirty="0">
                <a:solidFill>
                  <a:srgbClr val="FFFFFF"/>
                </a:solidFill>
              </a:rPr>
              <a:t> a IBM una </a:t>
            </a:r>
            <a:r>
              <a:rPr lang="en-US" sz="1400" dirty="0" err="1">
                <a:solidFill>
                  <a:srgbClr val="FFFFFF"/>
                </a:solidFill>
              </a:rPr>
              <a:t>proposta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d’ordine</a:t>
            </a:r>
            <a:r>
              <a:rPr lang="en-US" sz="1400" dirty="0">
                <a:solidFill>
                  <a:srgbClr val="FFFFFF"/>
                </a:solidFill>
              </a:rPr>
              <a:t>, </a:t>
            </a:r>
            <a:r>
              <a:rPr lang="en-US" sz="1400" dirty="0" err="1">
                <a:solidFill>
                  <a:srgbClr val="FFFFFF"/>
                </a:solidFill>
              </a:rPr>
              <a:t>utilizzando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l’apposito</a:t>
            </a:r>
            <a:r>
              <a:rPr lang="en-US" sz="1400" dirty="0">
                <a:solidFill>
                  <a:srgbClr val="FFFFFF"/>
                </a:solidFill>
              </a:rPr>
              <a:t> modulo </a:t>
            </a:r>
            <a:r>
              <a:rPr lang="en-US" sz="1400" dirty="0" err="1">
                <a:solidFill>
                  <a:srgbClr val="FFFFFF"/>
                </a:solidFill>
              </a:rPr>
              <a:t>reperibile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sulla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pagina</a:t>
            </a:r>
            <a:r>
              <a:rPr lang="en-US" sz="1400" dirty="0">
                <a:solidFill>
                  <a:srgbClr val="FFFFFF"/>
                </a:solidFill>
              </a:rPr>
              <a:t> web </a:t>
            </a:r>
            <a:r>
              <a:rPr lang="en-US" sz="1400" dirty="0" err="1">
                <a:solidFill>
                  <a:srgbClr val="FFFFFF"/>
                </a:solidFill>
              </a:rPr>
              <a:t>dell’Accordo</a:t>
            </a:r>
            <a:r>
              <a:rPr lang="en-US" sz="1400" dirty="0">
                <a:solidFill>
                  <a:srgbClr val="FFFFFF"/>
                </a:solidFill>
              </a:rPr>
              <a:t>.</a:t>
            </a:r>
          </a:p>
          <a:p>
            <a:pPr hangingPunct="1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3E79AEC-7115-F746-BED9-4118883FF1E7}"/>
              </a:ext>
            </a:extLst>
          </p:cNvPr>
          <p:cNvSpPr txBox="1">
            <a:spLocks/>
          </p:cNvSpPr>
          <p:nvPr/>
        </p:nvSpPr>
        <p:spPr>
          <a:xfrm>
            <a:off x="6941761" y="2026024"/>
            <a:ext cx="2396794" cy="858355"/>
          </a:xfrm>
          <a:prstGeom prst="rect">
            <a:avLst/>
          </a:prstGeom>
        </p:spPr>
        <p:txBody>
          <a:bodyPr/>
          <a:lstStyle>
            <a:lvl1pPr marL="0" marR="0" indent="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hangingPunct="1"/>
            <a:r>
              <a:rPr lang="en-US" sz="1400" dirty="0"/>
              <a:t>CRUI </a:t>
            </a:r>
            <a:r>
              <a:rPr lang="en-US" sz="1400" dirty="0" err="1"/>
              <a:t>formalizza</a:t>
            </a:r>
            <a:r>
              <a:rPr lang="en-US" sz="1400" dirty="0"/>
              <a:t> </a:t>
            </a:r>
            <a:r>
              <a:rPr lang="en-US" sz="1400" dirty="0" err="1"/>
              <a:t>l’ordine</a:t>
            </a:r>
            <a:r>
              <a:rPr lang="en-US" sz="1400" dirty="0"/>
              <a:t> </a:t>
            </a:r>
            <a:r>
              <a:rPr lang="en-US" sz="1400" dirty="0" err="1"/>
              <a:t>ricevuto</a:t>
            </a:r>
            <a:r>
              <a:rPr lang="en-US" sz="1400" dirty="0"/>
              <a:t> e ne </a:t>
            </a:r>
            <a:r>
              <a:rPr lang="en-US" sz="1400" dirty="0" err="1"/>
              <a:t>approva</a:t>
            </a:r>
            <a:r>
              <a:rPr lang="en-US" sz="1400" dirty="0"/>
              <a:t> </a:t>
            </a:r>
            <a:r>
              <a:rPr lang="en-US" sz="1400" dirty="0" err="1"/>
              <a:t>l’esecuzione</a:t>
            </a:r>
            <a:r>
              <a:rPr lang="en-US" sz="1400" dirty="0"/>
              <a:t>.</a:t>
            </a:r>
          </a:p>
        </p:txBody>
      </p:sp>
      <p:sp>
        <p:nvSpPr>
          <p:cNvPr id="29" name="Rectangle">
            <a:extLst>
              <a:ext uri="{FF2B5EF4-FFF2-40B4-BE49-F238E27FC236}">
                <a16:creationId xmlns:a16="http://schemas.microsoft.com/office/drawing/2014/main" id="{705CD79E-4F14-B343-B751-070943D371FD}"/>
              </a:ext>
            </a:extLst>
          </p:cNvPr>
          <p:cNvSpPr/>
          <p:nvPr/>
        </p:nvSpPr>
        <p:spPr>
          <a:xfrm>
            <a:off x="253450" y="3565273"/>
            <a:ext cx="3026710" cy="1383232"/>
          </a:xfrm>
          <a:prstGeom prst="rect">
            <a:avLst/>
          </a:prstGeom>
          <a:solidFill>
            <a:srgbClr val="296895">
              <a:alpha val="6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endParaRPr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6EFA54-D3CB-A848-8012-E2CA679027AD}"/>
              </a:ext>
            </a:extLst>
          </p:cNvPr>
          <p:cNvSpPr/>
          <p:nvPr/>
        </p:nvSpPr>
        <p:spPr>
          <a:xfrm>
            <a:off x="567445" y="3617267"/>
            <a:ext cx="26438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en-US" sz="1400" dirty="0" err="1">
                <a:solidFill>
                  <a:srgbClr val="FFFFFF"/>
                </a:solidFill>
              </a:rPr>
              <a:t>L’Ateneo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contatta</a:t>
            </a:r>
            <a:r>
              <a:rPr lang="en-US" sz="1400" dirty="0">
                <a:solidFill>
                  <a:srgbClr val="FFFFFF"/>
                </a:solidFill>
              </a:rPr>
              <a:t> IBM </a:t>
            </a:r>
            <a:r>
              <a:rPr lang="en-US" sz="1400" dirty="0" err="1">
                <a:solidFill>
                  <a:srgbClr val="FFFFFF"/>
                </a:solidFill>
              </a:rPr>
              <a:t>attraverso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l’indirizzo</a:t>
            </a:r>
            <a:r>
              <a:rPr lang="en-US" sz="1400" dirty="0">
                <a:solidFill>
                  <a:srgbClr val="FFFFFF"/>
                </a:solidFill>
              </a:rPr>
              <a:t> email </a:t>
            </a:r>
            <a:r>
              <a:rPr lang="en-US" sz="1400" dirty="0" err="1">
                <a:solidFill>
                  <a:srgbClr val="FFFFFF"/>
                </a:solidFill>
              </a:rPr>
              <a:t>f</a:t>
            </a:r>
            <a:r>
              <a:rPr lang="en-US" sz="1400" dirty="0" err="1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abio.massimo.damato@ibm.com</a:t>
            </a:r>
            <a:r>
              <a:rPr lang="en-US" sz="1400" dirty="0">
                <a:solidFill>
                  <a:srgbClr val="FFFFFF"/>
                </a:solidFill>
              </a:rPr>
              <a:t>  per </a:t>
            </a:r>
            <a:r>
              <a:rPr lang="en-US" sz="1400" dirty="0" err="1">
                <a:solidFill>
                  <a:srgbClr val="FFFFFF"/>
                </a:solidFill>
              </a:rPr>
              <a:t>richiedere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supporto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nella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selezione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dei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pacchetti</a:t>
            </a:r>
            <a:r>
              <a:rPr lang="en-US" sz="1400" dirty="0">
                <a:solidFill>
                  <a:srgbClr val="FFFFFF"/>
                </a:solidFill>
              </a:rPr>
              <a:t> di </a:t>
            </a:r>
            <a:r>
              <a:rPr lang="en-US" sz="1400" dirty="0" err="1">
                <a:solidFill>
                  <a:srgbClr val="FFFFFF"/>
                </a:solidFill>
              </a:rPr>
              <a:t>suo</a:t>
            </a:r>
            <a:r>
              <a:rPr lang="en-US" sz="1400" dirty="0">
                <a:solidFill>
                  <a:srgbClr val="FFFFFF"/>
                </a:solidFill>
              </a:rPr>
              <a:t> interesse</a:t>
            </a:r>
          </a:p>
        </p:txBody>
      </p:sp>
      <p:sp>
        <p:nvSpPr>
          <p:cNvPr id="30" name="Rectangle">
            <a:extLst>
              <a:ext uri="{FF2B5EF4-FFF2-40B4-BE49-F238E27FC236}">
                <a16:creationId xmlns:a16="http://schemas.microsoft.com/office/drawing/2014/main" id="{D1D2C17A-CCF3-ED47-93B1-0EBD24251435}"/>
              </a:ext>
            </a:extLst>
          </p:cNvPr>
          <p:cNvSpPr/>
          <p:nvPr/>
        </p:nvSpPr>
        <p:spPr>
          <a:xfrm>
            <a:off x="258546" y="5017556"/>
            <a:ext cx="3026710" cy="1259454"/>
          </a:xfrm>
          <a:prstGeom prst="rect">
            <a:avLst/>
          </a:prstGeom>
          <a:solidFill>
            <a:srgbClr val="296895">
              <a:alpha val="4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endParaRPr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9269A4-72B0-6346-8231-6B6B1A74CD92}"/>
              </a:ext>
            </a:extLst>
          </p:cNvPr>
          <p:cNvSpPr/>
          <p:nvPr/>
        </p:nvSpPr>
        <p:spPr>
          <a:xfrm>
            <a:off x="567446" y="5087287"/>
            <a:ext cx="25687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en-US" sz="1400" dirty="0">
                <a:solidFill>
                  <a:srgbClr val="FFFFFF"/>
                </a:solidFill>
              </a:rPr>
              <a:t>IBM </a:t>
            </a:r>
            <a:r>
              <a:rPr lang="en-US" sz="1400" dirty="0" err="1">
                <a:solidFill>
                  <a:srgbClr val="FFFFFF"/>
                </a:solidFill>
              </a:rPr>
              <a:t>offre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supporto</a:t>
            </a:r>
            <a:r>
              <a:rPr lang="en-US" sz="1400" dirty="0">
                <a:solidFill>
                  <a:srgbClr val="FFFFFF"/>
                </a:solidFill>
              </a:rPr>
              <a:t> senza </a:t>
            </a:r>
            <a:r>
              <a:rPr lang="en-US" sz="1400" dirty="0" err="1">
                <a:solidFill>
                  <a:srgbClr val="FFFFFF"/>
                </a:solidFill>
              </a:rPr>
              <a:t>oneri</a:t>
            </a:r>
            <a:r>
              <a:rPr lang="en-US" sz="1400" dirty="0">
                <a:solidFill>
                  <a:srgbClr val="FFFFFF"/>
                </a:solidFill>
              </a:rPr>
              <a:t> per </a:t>
            </a:r>
            <a:r>
              <a:rPr lang="en-US" sz="1400" dirty="0" err="1">
                <a:solidFill>
                  <a:srgbClr val="FFFFFF"/>
                </a:solidFill>
              </a:rPr>
              <a:t>l’Ateneo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nella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definizione</a:t>
            </a:r>
            <a:r>
              <a:rPr lang="en-US" sz="1400" dirty="0">
                <a:solidFill>
                  <a:srgbClr val="FFFFFF"/>
                </a:solidFill>
              </a:rPr>
              <a:t> del </a:t>
            </a:r>
            <a:r>
              <a:rPr lang="en-US" sz="1400" dirty="0" err="1">
                <a:solidFill>
                  <a:srgbClr val="FFFFFF"/>
                </a:solidFill>
              </a:rPr>
              <a:t>fabbisogno</a:t>
            </a:r>
            <a:r>
              <a:rPr lang="en-US" sz="1400" dirty="0">
                <a:solidFill>
                  <a:srgbClr val="FFFFFF"/>
                </a:solidFill>
              </a:rPr>
              <a:t> e </a:t>
            </a:r>
            <a:r>
              <a:rPr lang="en-US" sz="1400" dirty="0" err="1">
                <a:solidFill>
                  <a:srgbClr val="FFFFFF"/>
                </a:solidFill>
              </a:rPr>
              <a:t>nella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relativa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selezione</a:t>
            </a:r>
            <a:r>
              <a:rPr lang="en-US" sz="1400" dirty="0">
                <a:solidFill>
                  <a:srgbClr val="FFFFFF"/>
                </a:solidFill>
              </a:rPr>
              <a:t> di </a:t>
            </a:r>
            <a:r>
              <a:rPr lang="en-US" sz="1400" dirty="0" err="1">
                <a:solidFill>
                  <a:srgbClr val="FFFFFF"/>
                </a:solidFill>
              </a:rPr>
              <a:t>pacchetti</a:t>
            </a:r>
            <a:r>
              <a:rPr lang="en-US" sz="1400" dirty="0">
                <a:solidFill>
                  <a:srgbClr val="FFFFFF"/>
                </a:solidFill>
              </a:rPr>
              <a:t> di </a:t>
            </a:r>
            <a:r>
              <a:rPr lang="en-US" sz="1400" dirty="0" err="1">
                <a:solidFill>
                  <a:srgbClr val="FFFFFF"/>
                </a:solidFill>
              </a:rPr>
              <a:t>servizi</a:t>
            </a:r>
            <a:r>
              <a:rPr lang="en-US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2" name="Rectangle">
            <a:extLst>
              <a:ext uri="{FF2B5EF4-FFF2-40B4-BE49-F238E27FC236}">
                <a16:creationId xmlns:a16="http://schemas.microsoft.com/office/drawing/2014/main" id="{761F7AFE-D1B7-7149-B3C8-F950F73EE541}"/>
              </a:ext>
            </a:extLst>
          </p:cNvPr>
          <p:cNvSpPr/>
          <p:nvPr/>
        </p:nvSpPr>
        <p:spPr>
          <a:xfrm>
            <a:off x="3420911" y="3565295"/>
            <a:ext cx="3120396" cy="1383210"/>
          </a:xfrm>
          <a:prstGeom prst="rect">
            <a:avLst/>
          </a:prstGeom>
          <a:solidFill>
            <a:srgbClr val="2A8CB4">
              <a:alpha val="6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endParaRPr sz="1652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F8825E-7F78-654E-BF55-420FD3652293}"/>
              </a:ext>
            </a:extLst>
          </p:cNvPr>
          <p:cNvSpPr/>
          <p:nvPr/>
        </p:nvSpPr>
        <p:spPr>
          <a:xfrm>
            <a:off x="3694380" y="3603819"/>
            <a:ext cx="28220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spcBef>
                <a:spcPts val="1192"/>
              </a:spcBef>
            </a:pPr>
            <a:r>
              <a:rPr lang="en-US" sz="1400" dirty="0">
                <a:solidFill>
                  <a:srgbClr val="FFFFFF"/>
                </a:solidFill>
              </a:rPr>
              <a:t>IBM </a:t>
            </a:r>
            <a:r>
              <a:rPr lang="en-US" sz="1400" dirty="0" err="1">
                <a:solidFill>
                  <a:srgbClr val="FFFFFF"/>
                </a:solidFill>
              </a:rPr>
              <a:t>valuta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l’ordine</a:t>
            </a:r>
            <a:r>
              <a:rPr lang="en-US" sz="1400" dirty="0">
                <a:solidFill>
                  <a:srgbClr val="FFFFFF"/>
                </a:solidFill>
              </a:rPr>
              <a:t> e se </a:t>
            </a:r>
            <a:r>
              <a:rPr lang="en-US" sz="1400" dirty="0" err="1">
                <a:solidFill>
                  <a:srgbClr val="FFFFFF"/>
                </a:solidFill>
              </a:rPr>
              <a:t>necessario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richiede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all’Ateneo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ulteriori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informazioni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utili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alla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sua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esecuzione</a:t>
            </a:r>
            <a:r>
              <a:rPr lang="en-US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4" name="Rectangle">
            <a:extLst>
              <a:ext uri="{FF2B5EF4-FFF2-40B4-BE49-F238E27FC236}">
                <a16:creationId xmlns:a16="http://schemas.microsoft.com/office/drawing/2014/main" id="{82C138D9-30C7-1B48-9900-3298AD4A067E}"/>
              </a:ext>
            </a:extLst>
          </p:cNvPr>
          <p:cNvSpPr/>
          <p:nvPr/>
        </p:nvSpPr>
        <p:spPr>
          <a:xfrm>
            <a:off x="3420911" y="5031026"/>
            <a:ext cx="3120396" cy="1251742"/>
          </a:xfrm>
          <a:prstGeom prst="rect">
            <a:avLst/>
          </a:prstGeom>
          <a:solidFill>
            <a:srgbClr val="2A8CB4">
              <a:alpha val="4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endParaRPr sz="1652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29CCEC-27B2-8746-9551-61B51440A004}"/>
              </a:ext>
            </a:extLst>
          </p:cNvPr>
          <p:cNvSpPr/>
          <p:nvPr/>
        </p:nvSpPr>
        <p:spPr>
          <a:xfrm>
            <a:off x="3694380" y="5073839"/>
            <a:ext cx="2906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spcBef>
                <a:spcPts val="1192"/>
              </a:spcBef>
            </a:pPr>
            <a:r>
              <a:rPr lang="en-US" sz="1400" dirty="0">
                <a:solidFill>
                  <a:srgbClr val="FFFFFF"/>
                </a:solidFill>
              </a:rPr>
              <a:t>A </a:t>
            </a:r>
            <a:r>
              <a:rPr lang="en-US" sz="1400" dirty="0" err="1">
                <a:solidFill>
                  <a:srgbClr val="FFFFFF"/>
                </a:solidFill>
              </a:rPr>
              <a:t>valle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dell’approvazione</a:t>
            </a:r>
            <a:r>
              <a:rPr lang="en-US" sz="1400" dirty="0">
                <a:solidFill>
                  <a:srgbClr val="FFFFFF"/>
                </a:solidFill>
              </a:rPr>
              <a:t> di IBM, </a:t>
            </a:r>
            <a:r>
              <a:rPr lang="en-US" sz="1400" dirty="0" err="1">
                <a:solidFill>
                  <a:srgbClr val="FFFFFF"/>
                </a:solidFill>
              </a:rPr>
              <a:t>l’Università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inoltra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l’ordine</a:t>
            </a:r>
            <a:r>
              <a:rPr lang="en-US" sz="1400" dirty="0">
                <a:solidFill>
                  <a:srgbClr val="FFFFFF"/>
                </a:solidFill>
              </a:rPr>
              <a:t> a CRUI.</a:t>
            </a:r>
          </a:p>
        </p:txBody>
      </p:sp>
      <p:sp>
        <p:nvSpPr>
          <p:cNvPr id="36" name="Rectangle">
            <a:extLst>
              <a:ext uri="{FF2B5EF4-FFF2-40B4-BE49-F238E27FC236}">
                <a16:creationId xmlns:a16="http://schemas.microsoft.com/office/drawing/2014/main" id="{E4774D68-9A79-D04C-A166-6B245E0FFE11}"/>
              </a:ext>
            </a:extLst>
          </p:cNvPr>
          <p:cNvSpPr/>
          <p:nvPr/>
        </p:nvSpPr>
        <p:spPr>
          <a:xfrm>
            <a:off x="6663514" y="3562252"/>
            <a:ext cx="2940807" cy="1383211"/>
          </a:xfrm>
          <a:prstGeom prst="rect">
            <a:avLst/>
          </a:prstGeom>
          <a:solidFill>
            <a:srgbClr val="09A9A5">
              <a:alpha val="6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endParaRPr sz="1652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346229E-A35B-E44A-8B43-035EE5F7CC51}"/>
              </a:ext>
            </a:extLst>
          </p:cNvPr>
          <p:cNvSpPr/>
          <p:nvPr/>
        </p:nvSpPr>
        <p:spPr>
          <a:xfrm>
            <a:off x="6941760" y="3617267"/>
            <a:ext cx="2452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en-US" sz="1400" dirty="0">
                <a:solidFill>
                  <a:srgbClr val="FFFFFF"/>
                </a:solidFill>
              </a:rPr>
              <a:t>IBM </a:t>
            </a:r>
            <a:r>
              <a:rPr lang="en-US" sz="1400" dirty="0" err="1">
                <a:solidFill>
                  <a:srgbClr val="FFFFFF"/>
                </a:solidFill>
              </a:rPr>
              <a:t>eroga</a:t>
            </a:r>
            <a:r>
              <a:rPr lang="en-US" sz="1400" dirty="0">
                <a:solidFill>
                  <a:srgbClr val="FFFFFF"/>
                </a:solidFill>
              </a:rPr>
              <a:t> le </a:t>
            </a:r>
            <a:r>
              <a:rPr lang="en-US" sz="1400" dirty="0" err="1">
                <a:solidFill>
                  <a:srgbClr val="FFFFFF"/>
                </a:solidFill>
              </a:rPr>
              <a:t>attività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progettuali</a:t>
            </a:r>
            <a:r>
              <a:rPr lang="en-US" sz="14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38" name="Picture 4" descr="Picture 4">
            <a:extLst>
              <a:ext uri="{FF2B5EF4-FFF2-40B4-BE49-F238E27FC236}">
                <a16:creationId xmlns:a16="http://schemas.microsoft.com/office/drawing/2014/main" id="{D537507B-7F48-0D41-B844-45AF341AF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77" y="6478391"/>
            <a:ext cx="490728" cy="198882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07B197D7-53D1-F140-8012-BC7A91E04A0A}"/>
              </a:ext>
            </a:extLst>
          </p:cNvPr>
          <p:cNvSpPr/>
          <p:nvPr/>
        </p:nvSpPr>
        <p:spPr>
          <a:xfrm>
            <a:off x="396045" y="2051030"/>
            <a:ext cx="257233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800" b="1" dirty="0"/>
              <a:t>1</a:t>
            </a:r>
            <a:endParaRPr sz="1800" b="1" dirty="0"/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9F33636E-DD2E-8A4B-B07A-651900E6BE35}"/>
              </a:ext>
            </a:extLst>
          </p:cNvPr>
          <p:cNvSpPr/>
          <p:nvPr/>
        </p:nvSpPr>
        <p:spPr>
          <a:xfrm>
            <a:off x="396044" y="3639135"/>
            <a:ext cx="257233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800" b="1" dirty="0"/>
              <a:t>2</a:t>
            </a:r>
            <a:endParaRPr sz="1800" b="1" dirty="0"/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FE03F563-9081-2F43-8838-8AD81091B7A8}"/>
              </a:ext>
            </a:extLst>
          </p:cNvPr>
          <p:cNvSpPr/>
          <p:nvPr/>
        </p:nvSpPr>
        <p:spPr>
          <a:xfrm>
            <a:off x="396043" y="5107459"/>
            <a:ext cx="257233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800" b="1" dirty="0"/>
              <a:t>3</a:t>
            </a:r>
            <a:endParaRPr sz="1800" b="1" dirty="0"/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C982A4DA-51C7-AA41-B853-FE93C1071A95}"/>
              </a:ext>
            </a:extLst>
          </p:cNvPr>
          <p:cNvSpPr/>
          <p:nvPr/>
        </p:nvSpPr>
        <p:spPr>
          <a:xfrm>
            <a:off x="3540911" y="2051030"/>
            <a:ext cx="257233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800" b="1" dirty="0"/>
              <a:t>4</a:t>
            </a:r>
            <a:endParaRPr sz="1800" b="1" dirty="0"/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6CDDAD47-FF03-0344-9429-A5B783B746E0}"/>
              </a:ext>
            </a:extLst>
          </p:cNvPr>
          <p:cNvSpPr/>
          <p:nvPr/>
        </p:nvSpPr>
        <p:spPr>
          <a:xfrm>
            <a:off x="3540910" y="3639135"/>
            <a:ext cx="257233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800" b="1" dirty="0"/>
              <a:t>5</a:t>
            </a:r>
            <a:endParaRPr sz="1800" b="1" dirty="0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F9BA6C29-54DB-1D4C-9403-952321DB4AC3}"/>
              </a:ext>
            </a:extLst>
          </p:cNvPr>
          <p:cNvSpPr/>
          <p:nvPr/>
        </p:nvSpPr>
        <p:spPr>
          <a:xfrm>
            <a:off x="3540909" y="5090990"/>
            <a:ext cx="257233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800" b="1" dirty="0"/>
              <a:t>6</a:t>
            </a:r>
            <a:endParaRPr sz="1800" b="1" dirty="0"/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37F3FA95-AACB-6140-AE18-B30883101A62}"/>
              </a:ext>
            </a:extLst>
          </p:cNvPr>
          <p:cNvSpPr/>
          <p:nvPr/>
        </p:nvSpPr>
        <p:spPr>
          <a:xfrm>
            <a:off x="6789924" y="2051030"/>
            <a:ext cx="257233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800" b="1" dirty="0"/>
              <a:t>7</a:t>
            </a:r>
            <a:endParaRPr sz="1800" b="1" dirty="0"/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AB1E4CC5-290D-FC4A-B1B9-174E11776BB1}"/>
              </a:ext>
            </a:extLst>
          </p:cNvPr>
          <p:cNvSpPr/>
          <p:nvPr/>
        </p:nvSpPr>
        <p:spPr>
          <a:xfrm>
            <a:off x="6789923" y="3639135"/>
            <a:ext cx="257233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800" b="1" dirty="0"/>
              <a:t>8</a:t>
            </a:r>
            <a:endParaRPr sz="1800" b="1" dirty="0"/>
          </a:p>
        </p:txBody>
      </p:sp>
    </p:spTree>
    <p:extLst>
      <p:ext uri="{BB962C8B-B14F-4D97-AF65-F5344CB8AC3E}">
        <p14:creationId xmlns:p14="http://schemas.microsoft.com/office/powerpoint/2010/main" val="377607439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81F36D-B849-CB43-A89D-DB6D3D89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49" y="322772"/>
            <a:ext cx="6081713" cy="698270"/>
          </a:xfrm>
        </p:spPr>
        <p:txBody>
          <a:bodyPr>
            <a:normAutofit/>
          </a:bodyPr>
          <a:lstStyle/>
          <a:p>
            <a:r>
              <a:rPr lang="it-IT" b="1" dirty="0"/>
              <a:t>Contatti e informazioni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D86051FD-8BA8-C147-86BA-022B1535C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99" y="271971"/>
            <a:ext cx="2508751" cy="698270"/>
          </a:xfrm>
          <a:prstGeom prst="rect">
            <a:avLst/>
          </a:prstGeom>
        </p:spPr>
      </p:pic>
      <p:sp>
        <p:nvSpPr>
          <p:cNvPr id="47" name="Slide Number Placeholder 4">
            <a:extLst>
              <a:ext uri="{FF2B5EF4-FFF2-40B4-BE49-F238E27FC236}">
                <a16:creationId xmlns:a16="http://schemas.microsoft.com/office/drawing/2014/main" id="{273BD166-D677-3F47-A906-BA47C568323E}"/>
              </a:ext>
            </a:extLst>
          </p:cNvPr>
          <p:cNvSpPr txBox="1">
            <a:spLocks/>
          </p:cNvSpPr>
          <p:nvPr/>
        </p:nvSpPr>
        <p:spPr>
          <a:xfrm>
            <a:off x="8841379" y="6483928"/>
            <a:ext cx="865997" cy="216911"/>
          </a:xfrm>
          <a:prstGeom prst="rect">
            <a:avLst/>
          </a:prstGeom>
        </p:spPr>
        <p:txBody>
          <a:bodyPr wrap="none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  <a:lvl2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2pPr>
            <a:lvl3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3pPr>
            <a:lvl4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4pPr>
            <a:lvl5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5pPr>
            <a:lvl6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6pPr>
            <a:lvl7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7pPr>
            <a:lvl8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8pPr>
            <a:lvl9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r"/>
            <a:fld id="{8A98B1CD-C2ED-40D7-9BF7-D4D159BA4F33}" type="slidenum">
              <a:rPr lang="en-US" sz="1138"/>
              <a:pPr algn="r"/>
              <a:t>9</a:t>
            </a:fld>
            <a:endParaRPr lang="en-US" sz="1138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DF547FE-7E1F-7F4B-B095-B53D5BD4D010}"/>
              </a:ext>
            </a:extLst>
          </p:cNvPr>
          <p:cNvSpPr txBox="1">
            <a:spLocks/>
          </p:cNvSpPr>
          <p:nvPr/>
        </p:nvSpPr>
        <p:spPr>
          <a:xfrm>
            <a:off x="4286567" y="2996150"/>
            <a:ext cx="2268611" cy="4317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4952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hangingPunct="1"/>
            <a:endParaRPr lang="en-US" sz="1400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3E79AEC-7115-F746-BED9-4118883FF1E7}"/>
              </a:ext>
            </a:extLst>
          </p:cNvPr>
          <p:cNvSpPr txBox="1">
            <a:spLocks/>
          </p:cNvSpPr>
          <p:nvPr/>
        </p:nvSpPr>
        <p:spPr>
          <a:xfrm>
            <a:off x="6798585" y="2975725"/>
            <a:ext cx="2042794" cy="3252216"/>
          </a:xfrm>
          <a:prstGeom prst="rect">
            <a:avLst/>
          </a:prstGeom>
        </p:spPr>
        <p:txBody>
          <a:bodyPr/>
          <a:lstStyle>
            <a:lvl1pPr marL="0" marR="0" indent="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hangingPunct="1"/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1" name="Picture 4" descr="Picture 4">
            <a:extLst>
              <a:ext uri="{FF2B5EF4-FFF2-40B4-BE49-F238E27FC236}">
                <a16:creationId xmlns:a16="http://schemas.microsoft.com/office/drawing/2014/main" id="{F7777216-49E5-1847-B035-73B4AF82D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77" y="6478391"/>
            <a:ext cx="490728" cy="19888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Rectangle">
            <a:extLst>
              <a:ext uri="{FF2B5EF4-FFF2-40B4-BE49-F238E27FC236}">
                <a16:creationId xmlns:a16="http://schemas.microsoft.com/office/drawing/2014/main" id="{8633CDDD-8397-E740-8546-B56AE0D3EE09}"/>
              </a:ext>
            </a:extLst>
          </p:cNvPr>
          <p:cNvSpPr/>
          <p:nvPr/>
        </p:nvSpPr>
        <p:spPr>
          <a:xfrm>
            <a:off x="222945" y="1197095"/>
            <a:ext cx="6332234" cy="2412810"/>
          </a:xfrm>
          <a:prstGeom prst="rect">
            <a:avLst/>
          </a:prstGeom>
          <a:solidFill>
            <a:srgbClr val="296895"/>
          </a:solidFill>
          <a:ln w="12700">
            <a:miter lim="400000"/>
          </a:ln>
        </p:spPr>
        <p:txBody>
          <a:bodyPr lIns="0" tIns="0" rIns="0" bIns="0"/>
          <a:lstStyle/>
          <a:p>
            <a:endParaRPr sz="1400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80A39A86-981A-E147-8369-1B0BBD445998}"/>
              </a:ext>
            </a:extLst>
          </p:cNvPr>
          <p:cNvSpPr/>
          <p:nvPr/>
        </p:nvSpPr>
        <p:spPr>
          <a:xfrm>
            <a:off x="348132" y="1141961"/>
            <a:ext cx="554981" cy="976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6600" b="1" i="1" dirty="0">
                <a:solidFill>
                  <a:srgbClr val="FFFFFF">
                    <a:alpha val="35000"/>
                  </a:srgbClr>
                </a:solidFill>
              </a:rPr>
              <a:t>?</a:t>
            </a:r>
            <a:endParaRPr sz="6600" b="1" i="1" dirty="0">
              <a:solidFill>
                <a:srgbClr val="FFFFFF">
                  <a:alpha val="35000"/>
                </a:srgbClr>
              </a:solidFill>
            </a:endParaRPr>
          </a:p>
        </p:txBody>
      </p:sp>
      <p:sp>
        <p:nvSpPr>
          <p:cNvPr id="28" name="Rectangle">
            <a:extLst>
              <a:ext uri="{FF2B5EF4-FFF2-40B4-BE49-F238E27FC236}">
                <a16:creationId xmlns:a16="http://schemas.microsoft.com/office/drawing/2014/main" id="{AF5D9169-EEC6-4646-94E1-00C26DF3B300}"/>
              </a:ext>
            </a:extLst>
          </p:cNvPr>
          <p:cNvSpPr/>
          <p:nvPr/>
        </p:nvSpPr>
        <p:spPr>
          <a:xfrm>
            <a:off x="4286567" y="3945734"/>
            <a:ext cx="5208073" cy="1938045"/>
          </a:xfrm>
          <a:prstGeom prst="rect">
            <a:avLst/>
          </a:prstGeom>
          <a:solidFill>
            <a:srgbClr val="1A99AC"/>
          </a:solidFill>
          <a:ln w="12700">
            <a:miter lim="400000"/>
          </a:ln>
        </p:spPr>
        <p:txBody>
          <a:bodyPr lIns="0" tIns="0" rIns="0" bIns="0"/>
          <a:lstStyle/>
          <a:p>
            <a:endParaRPr sz="1652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0157043-4A31-6149-9FD4-CC7777D49022}"/>
              </a:ext>
            </a:extLst>
          </p:cNvPr>
          <p:cNvSpPr txBox="1">
            <a:spLocks/>
          </p:cNvSpPr>
          <p:nvPr/>
        </p:nvSpPr>
        <p:spPr>
          <a:xfrm>
            <a:off x="818454" y="1439908"/>
            <a:ext cx="4351940" cy="396699"/>
          </a:xfrm>
          <a:prstGeom prst="rect">
            <a:avLst/>
          </a:prstGeom>
        </p:spPr>
        <p:txBody>
          <a:bodyPr/>
          <a:lstStyle>
            <a:lvl1pPr marL="0" marR="0" indent="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hangingPunct="1"/>
            <a:r>
              <a:rPr lang="en-US" sz="1400" dirty="0" err="1"/>
              <a:t>Informazioni</a:t>
            </a:r>
            <a:r>
              <a:rPr lang="en-US" sz="1400" dirty="0"/>
              <a:t> di </a:t>
            </a:r>
            <a:r>
              <a:rPr lang="en-US" sz="1400" dirty="0" err="1"/>
              <a:t>dettaglio</a:t>
            </a:r>
            <a:r>
              <a:rPr lang="en-US" sz="1400" dirty="0"/>
              <a:t> </a:t>
            </a:r>
            <a:r>
              <a:rPr lang="en-US" sz="1400" dirty="0" err="1"/>
              <a:t>sull’offerta</a:t>
            </a:r>
            <a:r>
              <a:rPr lang="en-US" sz="1400" dirty="0"/>
              <a:t> </a:t>
            </a:r>
            <a:r>
              <a:rPr lang="en-US" sz="1400" dirty="0" err="1"/>
              <a:t>dell’Accordo</a:t>
            </a:r>
            <a:r>
              <a:rPr lang="en-US" sz="1400" dirty="0"/>
              <a:t> 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2CB3BC0F-9703-DF42-BDD5-49A7DA8211D3}"/>
              </a:ext>
            </a:extLst>
          </p:cNvPr>
          <p:cNvSpPr txBox="1">
            <a:spLocks/>
          </p:cNvSpPr>
          <p:nvPr/>
        </p:nvSpPr>
        <p:spPr>
          <a:xfrm>
            <a:off x="818453" y="2371216"/>
            <a:ext cx="5980132" cy="629252"/>
          </a:xfrm>
          <a:prstGeom prst="rect">
            <a:avLst/>
          </a:prstGeom>
        </p:spPr>
        <p:txBody>
          <a:bodyPr wrap="square"/>
          <a:lstStyle>
            <a:lvl1pPr marL="0" marR="0" indent="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hangingPunct="1"/>
            <a:r>
              <a:rPr lang="it-IT" sz="1400" dirty="0"/>
              <a:t>www.fondazionecrui.it/ict-convenzioni/ict-risorse-informatiche/</a:t>
            </a:r>
            <a:endParaRPr lang="en-US" sz="1400" dirty="0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02909063-38C2-7B40-B1CD-27B7B480C635}"/>
              </a:ext>
            </a:extLst>
          </p:cNvPr>
          <p:cNvSpPr/>
          <p:nvPr/>
        </p:nvSpPr>
        <p:spPr>
          <a:xfrm>
            <a:off x="375320" y="2272091"/>
            <a:ext cx="554981" cy="976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6600" b="1" i="1" dirty="0">
                <a:solidFill>
                  <a:srgbClr val="FFFFFF">
                    <a:alpha val="35000"/>
                  </a:srgbClr>
                </a:solidFill>
              </a:rPr>
              <a:t>!</a:t>
            </a:r>
            <a:endParaRPr sz="6600" b="1" i="1" dirty="0">
              <a:solidFill>
                <a:srgbClr val="FFFFFF">
                  <a:alpha val="35000"/>
                </a:srgbClr>
              </a:solidFill>
            </a:endParaRPr>
          </a:p>
        </p:txBody>
      </p:sp>
      <p:sp>
        <p:nvSpPr>
          <p:cNvPr id="35" name="Bent Up Arrow 34">
            <a:extLst>
              <a:ext uri="{FF2B5EF4-FFF2-40B4-BE49-F238E27FC236}">
                <a16:creationId xmlns:a16="http://schemas.microsoft.com/office/drawing/2014/main" id="{8C1DEF09-11C8-6C46-8EE9-BB049F6E27D8}"/>
              </a:ext>
            </a:extLst>
          </p:cNvPr>
          <p:cNvSpPr>
            <a:spLocks/>
          </p:cNvSpPr>
          <p:nvPr/>
        </p:nvSpPr>
        <p:spPr>
          <a:xfrm rot="5400000">
            <a:off x="1095220" y="2674847"/>
            <a:ext cx="221084" cy="177431"/>
          </a:xfrm>
          <a:prstGeom prst="bentUpArrow">
            <a:avLst>
              <a:gd name="adj1" fmla="val 14462"/>
              <a:gd name="adj2" fmla="val 17731"/>
              <a:gd name="adj3" fmla="val 25000"/>
            </a:avLst>
          </a:prstGeom>
          <a:solidFill>
            <a:srgbClr val="FFFFFF">
              <a:alpha val="3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300" b="0" i="0" u="none" strike="noStrike" cap="none" spc="0" normalizeH="0" baseline="0">
              <a:ln>
                <a:noFill/>
              </a:ln>
              <a:solidFill>
                <a:srgbClr val="000000">
                  <a:alpha val="30000"/>
                </a:srgbClr>
              </a:solidFill>
              <a:effectLst/>
              <a:uFillTx/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CBE89A8-1143-4444-B737-C9B198446D53}"/>
              </a:ext>
            </a:extLst>
          </p:cNvPr>
          <p:cNvSpPr txBox="1">
            <a:spLocks/>
          </p:cNvSpPr>
          <p:nvPr/>
        </p:nvSpPr>
        <p:spPr>
          <a:xfrm>
            <a:off x="1276700" y="2707045"/>
            <a:ext cx="4387924" cy="288193"/>
          </a:xfrm>
          <a:prstGeom prst="rect">
            <a:avLst/>
          </a:prstGeom>
        </p:spPr>
        <p:txBody>
          <a:bodyPr/>
          <a:lstStyle>
            <a:lvl1pPr marL="0" marR="0" indent="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hangingPunct="1"/>
            <a:r>
              <a:rPr lang="en-US" sz="1200" dirty="0" err="1"/>
              <a:t>Catalogo</a:t>
            </a:r>
            <a:r>
              <a:rPr lang="en-US" sz="1200" dirty="0"/>
              <a:t> </a:t>
            </a:r>
            <a:r>
              <a:rPr lang="en-US" sz="1200" dirty="0" err="1"/>
              <a:t>dei</a:t>
            </a:r>
            <a:r>
              <a:rPr lang="en-US" sz="1200" dirty="0"/>
              <a:t> </a:t>
            </a:r>
            <a:r>
              <a:rPr lang="en-US" sz="1200" dirty="0" err="1"/>
              <a:t>pacchetti</a:t>
            </a:r>
            <a:r>
              <a:rPr lang="en-US" sz="1200" dirty="0"/>
              <a:t> di </a:t>
            </a:r>
            <a:r>
              <a:rPr lang="en-US" sz="1200" dirty="0" err="1"/>
              <a:t>servizi</a:t>
            </a:r>
            <a:endParaRPr lang="en-US" sz="1200" dirty="0"/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F80A5C8E-2930-A74A-8CE5-08292B9572ED}"/>
              </a:ext>
            </a:extLst>
          </p:cNvPr>
          <p:cNvSpPr/>
          <p:nvPr/>
        </p:nvSpPr>
        <p:spPr>
          <a:xfrm>
            <a:off x="4428679" y="3890554"/>
            <a:ext cx="554981" cy="976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6600" b="1" i="1" dirty="0">
                <a:solidFill>
                  <a:srgbClr val="FFFFFF">
                    <a:alpha val="35000"/>
                  </a:srgbClr>
                </a:solidFill>
              </a:rPr>
              <a:t>?</a:t>
            </a:r>
            <a:endParaRPr sz="6600" b="1" i="1" dirty="0">
              <a:solidFill>
                <a:srgbClr val="FFFFFF">
                  <a:alpha val="35000"/>
                </a:srgbClr>
              </a:solidFill>
            </a:endParaRP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CDE94A16-DFD7-E543-937A-4593F88CBD6B}"/>
              </a:ext>
            </a:extLst>
          </p:cNvPr>
          <p:cNvSpPr/>
          <p:nvPr/>
        </p:nvSpPr>
        <p:spPr>
          <a:xfrm>
            <a:off x="4494763" y="4828012"/>
            <a:ext cx="554981" cy="976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6600" b="1" i="1" dirty="0">
                <a:solidFill>
                  <a:srgbClr val="FFFFFF">
                    <a:alpha val="35000"/>
                  </a:srgbClr>
                </a:solidFill>
              </a:rPr>
              <a:t>!</a:t>
            </a:r>
            <a:endParaRPr sz="6600" b="1" i="1" dirty="0">
              <a:solidFill>
                <a:srgbClr val="FFFFFF">
                  <a:alpha val="35000"/>
                </a:srgbClr>
              </a:solidFill>
            </a:endParaRP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E3ED06CC-E4E2-A743-AFFC-7815A8032B64}"/>
              </a:ext>
            </a:extLst>
          </p:cNvPr>
          <p:cNvSpPr txBox="1">
            <a:spLocks/>
          </p:cNvSpPr>
          <p:nvPr/>
        </p:nvSpPr>
        <p:spPr>
          <a:xfrm>
            <a:off x="4983660" y="4176795"/>
            <a:ext cx="4344119" cy="556239"/>
          </a:xfrm>
          <a:prstGeom prst="rect">
            <a:avLst/>
          </a:prstGeom>
        </p:spPr>
        <p:txBody>
          <a:bodyPr/>
          <a:lstStyle>
            <a:lvl1pPr marL="0" marR="0" indent="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hangingPunct="1"/>
            <a:r>
              <a:rPr lang="en-US" sz="1400" dirty="0" err="1"/>
              <a:t>Canale</a:t>
            </a:r>
            <a:r>
              <a:rPr lang="en-US" sz="1400" dirty="0"/>
              <a:t> di </a:t>
            </a:r>
            <a:r>
              <a:rPr lang="en-US" sz="1400" dirty="0" err="1"/>
              <a:t>contatto</a:t>
            </a:r>
            <a:r>
              <a:rPr lang="en-US" sz="1400" dirty="0"/>
              <a:t> IBM per </a:t>
            </a:r>
            <a:r>
              <a:rPr lang="en-US" sz="1400" dirty="0" err="1"/>
              <a:t>analisi</a:t>
            </a:r>
            <a:r>
              <a:rPr lang="en-US" sz="1400" dirty="0"/>
              <a:t> del </a:t>
            </a:r>
            <a:r>
              <a:rPr lang="en-US" sz="1400" dirty="0" err="1"/>
              <a:t>fabbisogno</a:t>
            </a:r>
            <a:endParaRPr lang="it-IT" sz="140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1CF4365-C91D-1F4E-B461-F518E2356D2F}"/>
              </a:ext>
            </a:extLst>
          </p:cNvPr>
          <p:cNvSpPr txBox="1">
            <a:spLocks/>
          </p:cNvSpPr>
          <p:nvPr/>
        </p:nvSpPr>
        <p:spPr>
          <a:xfrm>
            <a:off x="5008100" y="5127631"/>
            <a:ext cx="3185874" cy="556239"/>
          </a:xfrm>
          <a:prstGeom prst="rect">
            <a:avLst/>
          </a:prstGeom>
        </p:spPr>
        <p:txBody>
          <a:bodyPr/>
          <a:lstStyle>
            <a:lvl1pPr marL="0" marR="0" indent="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hangingPunct="1"/>
            <a:r>
              <a:rPr lang="it-IT" sz="1400" dirty="0" err="1"/>
              <a:t>fabio.massimo.damato@ibm.com</a:t>
            </a:r>
            <a:endParaRPr lang="it-IT" sz="1400" dirty="0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83CBA2D7-A791-9A40-94EE-8742B893F1C4}"/>
              </a:ext>
            </a:extLst>
          </p:cNvPr>
          <p:cNvSpPr txBox="1">
            <a:spLocks/>
          </p:cNvSpPr>
          <p:nvPr/>
        </p:nvSpPr>
        <p:spPr>
          <a:xfrm>
            <a:off x="1276700" y="2960127"/>
            <a:ext cx="4387924" cy="288193"/>
          </a:xfrm>
          <a:prstGeom prst="rect">
            <a:avLst/>
          </a:prstGeom>
        </p:spPr>
        <p:txBody>
          <a:bodyPr/>
          <a:lstStyle>
            <a:lvl1pPr marL="0" marR="0" indent="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hangingPunct="1"/>
            <a:r>
              <a:rPr lang="en-US" sz="1200" dirty="0" err="1"/>
              <a:t>Listino</a:t>
            </a:r>
            <a:r>
              <a:rPr lang="en-US" sz="1200" dirty="0"/>
              <a:t> </a:t>
            </a:r>
            <a:r>
              <a:rPr lang="en-US" sz="1200" dirty="0" err="1"/>
              <a:t>prezzi</a:t>
            </a:r>
            <a:endParaRPr lang="en-US" sz="1200" dirty="0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E84EDD39-9514-854F-8B3D-359E5774ED0A}"/>
              </a:ext>
            </a:extLst>
          </p:cNvPr>
          <p:cNvSpPr txBox="1">
            <a:spLocks/>
          </p:cNvSpPr>
          <p:nvPr/>
        </p:nvSpPr>
        <p:spPr>
          <a:xfrm>
            <a:off x="1276700" y="3223082"/>
            <a:ext cx="4387924" cy="288193"/>
          </a:xfrm>
          <a:prstGeom prst="rect">
            <a:avLst/>
          </a:prstGeom>
        </p:spPr>
        <p:txBody>
          <a:bodyPr/>
          <a:lstStyle>
            <a:lvl1pPr marL="0" marR="0" indent="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hangingPunct="1"/>
            <a:r>
              <a:rPr lang="en-US" sz="1200" dirty="0"/>
              <a:t>Modulo </a:t>
            </a:r>
            <a:r>
              <a:rPr lang="en-US" sz="1200" dirty="0" err="1"/>
              <a:t>d’ordine</a:t>
            </a:r>
            <a:endParaRPr lang="en-US" sz="1200" dirty="0"/>
          </a:p>
        </p:txBody>
      </p:sp>
      <p:sp>
        <p:nvSpPr>
          <p:cNvPr id="48" name="Bent Up Arrow 47">
            <a:extLst>
              <a:ext uri="{FF2B5EF4-FFF2-40B4-BE49-F238E27FC236}">
                <a16:creationId xmlns:a16="http://schemas.microsoft.com/office/drawing/2014/main" id="{B2A8D7EE-8D08-3B42-BC89-FA6481E47ACF}"/>
              </a:ext>
            </a:extLst>
          </p:cNvPr>
          <p:cNvSpPr>
            <a:spLocks/>
          </p:cNvSpPr>
          <p:nvPr/>
        </p:nvSpPr>
        <p:spPr>
          <a:xfrm rot="5400000">
            <a:off x="1093534" y="2940819"/>
            <a:ext cx="221084" cy="177431"/>
          </a:xfrm>
          <a:prstGeom prst="bentUpArrow">
            <a:avLst>
              <a:gd name="adj1" fmla="val 14462"/>
              <a:gd name="adj2" fmla="val 17731"/>
              <a:gd name="adj3" fmla="val 25000"/>
            </a:avLst>
          </a:prstGeom>
          <a:solidFill>
            <a:srgbClr val="FFFFFF">
              <a:alpha val="3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300" b="0" i="0" u="none" strike="noStrike" cap="none" spc="0" normalizeH="0" baseline="0">
              <a:ln>
                <a:noFill/>
              </a:ln>
              <a:solidFill>
                <a:srgbClr val="000000">
                  <a:alpha val="30000"/>
                </a:srgbClr>
              </a:solidFill>
              <a:effectLst/>
              <a:uFillTx/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9" name="Bent Up Arrow 48">
            <a:extLst>
              <a:ext uri="{FF2B5EF4-FFF2-40B4-BE49-F238E27FC236}">
                <a16:creationId xmlns:a16="http://schemas.microsoft.com/office/drawing/2014/main" id="{46DC1109-5344-D842-9FEF-1B39551FA446}"/>
              </a:ext>
            </a:extLst>
          </p:cNvPr>
          <p:cNvSpPr>
            <a:spLocks/>
          </p:cNvSpPr>
          <p:nvPr/>
        </p:nvSpPr>
        <p:spPr>
          <a:xfrm rot="5400000">
            <a:off x="1093533" y="3193118"/>
            <a:ext cx="221084" cy="177431"/>
          </a:xfrm>
          <a:prstGeom prst="bentUpArrow">
            <a:avLst>
              <a:gd name="adj1" fmla="val 14462"/>
              <a:gd name="adj2" fmla="val 17731"/>
              <a:gd name="adj3" fmla="val 25000"/>
            </a:avLst>
          </a:prstGeom>
          <a:solidFill>
            <a:srgbClr val="FFFFFF">
              <a:alpha val="3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300" b="0" i="0" u="none" strike="noStrike" cap="none" spc="0" normalizeH="0" baseline="0">
              <a:ln>
                <a:noFill/>
              </a:ln>
              <a:solidFill>
                <a:srgbClr val="000000">
                  <a:alpha val="30000"/>
                </a:srgbClr>
              </a:solidFill>
              <a:effectLst/>
              <a:uFillTx/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387392897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lk_background_2017">
  <a:themeElements>
    <a:clrScheme name="blk_background_2017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69A6FF"/>
      </a:accent1>
      <a:accent2>
        <a:srgbClr val="0064FF"/>
      </a:accent2>
      <a:accent3>
        <a:srgbClr val="003BC9"/>
      </a:accent3>
      <a:accent4>
        <a:srgbClr val="1FB3CF"/>
      </a:accent4>
      <a:accent5>
        <a:srgbClr val="6E177D"/>
      </a:accent5>
      <a:accent6>
        <a:srgbClr val="DB2663"/>
      </a:accent6>
      <a:hlink>
        <a:srgbClr val="0000FF"/>
      </a:hlink>
      <a:folHlink>
        <a:srgbClr val="FF00FF"/>
      </a:folHlink>
    </a:clrScheme>
    <a:fontScheme name="blk_background_2017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blk_background_201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hueOff val="520545"/>
            <a:lumOff val="-2098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IBM Plex Sans"/>
            <a:ea typeface="IBM Plex Sans"/>
            <a:cs typeface="IBM Plex Sans"/>
            <a:sym typeface="IBM Plex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IBM Plex Sans"/>
            <a:ea typeface="IBM Plex Sans"/>
            <a:cs typeface="IBM Plex Sans"/>
            <a:sym typeface="IBM Plex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k_background_2017">
  <a:themeElements>
    <a:clrScheme name="blk_background_2017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9A6FF"/>
      </a:accent1>
      <a:accent2>
        <a:srgbClr val="0064FF"/>
      </a:accent2>
      <a:accent3>
        <a:srgbClr val="003BC9"/>
      </a:accent3>
      <a:accent4>
        <a:srgbClr val="1FB3CF"/>
      </a:accent4>
      <a:accent5>
        <a:srgbClr val="6E177D"/>
      </a:accent5>
      <a:accent6>
        <a:srgbClr val="DB2663"/>
      </a:accent6>
      <a:hlink>
        <a:srgbClr val="0000FF"/>
      </a:hlink>
      <a:folHlink>
        <a:srgbClr val="FF00FF"/>
      </a:folHlink>
    </a:clrScheme>
    <a:fontScheme name="blk_background_2017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blk_background_201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hueOff val="520545"/>
            <a:lumOff val="-2098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IBM Plex Sans"/>
            <a:ea typeface="IBM Plex Sans"/>
            <a:cs typeface="IBM Plex Sans"/>
            <a:sym typeface="IBM Plex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IBM Plex Sans"/>
            <a:ea typeface="IBM Plex Sans"/>
            <a:cs typeface="IBM Plex Sans"/>
            <a:sym typeface="IBM Plex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FCACD49-EE43-EA47-A750-388F08377140}">
  <we:reference id="wa104380955" version="3.1.2.0" store="en-US" storeType="OMEX"/>
  <we:alternateReferences>
    <we:reference id="wa104380955" version="3.1.2.0" store="WA10438095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2929</TotalTime>
  <Words>820</Words>
  <Application>Microsoft Office PowerPoint</Application>
  <PresentationFormat>A4 (21x29,7 cm)</PresentationFormat>
  <Paragraphs>203</Paragraphs>
  <Slides>9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0" baseType="lpstr">
      <vt:lpstr>blk_background_2017</vt:lpstr>
      <vt:lpstr>Cognitive &amp; Cloud  per l’Università        Introduzione all’Accordo e al processo d’ordine   22-11-2019</vt:lpstr>
      <vt:lpstr>L’Accordo: caratteristiche </vt:lpstr>
      <vt:lpstr>I Servizi Proposti in ambito Cognitive</vt:lpstr>
      <vt:lpstr>I Servizi Proposti in ambito Cognitive</vt:lpstr>
      <vt:lpstr>I Servizi Proposti in ambito Cloud</vt:lpstr>
      <vt:lpstr>I Servizi Proposti in ambito Cloud</vt:lpstr>
      <vt:lpstr>Processo di adesione</vt:lpstr>
      <vt:lpstr>Processo di adesione</vt:lpstr>
      <vt:lpstr>Contatti e informazioni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presentation  template three line maximum — First Lastname Job Title</dc:title>
  <dc:creator>Luigina Paglieri</dc:creator>
  <cp:lastModifiedBy>Utente sconosciuto</cp:lastModifiedBy>
  <cp:revision>150</cp:revision>
  <cp:lastPrinted>2019-06-24T14:31:54Z</cp:lastPrinted>
  <dcterms:modified xsi:type="dcterms:W3CDTF">2019-11-22T08:53:36Z</dcterms:modified>
</cp:coreProperties>
</file>